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4" r:id="rId5"/>
    <p:sldId id="265" r:id="rId6"/>
    <p:sldId id="266" r:id="rId7"/>
    <p:sldId id="267" r:id="rId8"/>
    <p:sldId id="261" r:id="rId9"/>
    <p:sldId id="268" r:id="rId10"/>
    <p:sldId id="273" r:id="rId11"/>
    <p:sldId id="274" r:id="rId12"/>
    <p:sldId id="275" r:id="rId13"/>
    <p:sldId id="262" r:id="rId14"/>
    <p:sldId id="272" r:id="rId15"/>
    <p:sldId id="276" r:id="rId16"/>
    <p:sldId id="277" r:id="rId17"/>
    <p:sldId id="278" r:id="rId18"/>
    <p:sldId id="263" r:id="rId19"/>
    <p:sldId id="279" r:id="rId20"/>
    <p:sldId id="280" r:id="rId21"/>
    <p:sldId id="281" r:id="rId22"/>
    <p:sldId id="282" r:id="rId23"/>
    <p:sldId id="283" r:id="rId24"/>
    <p:sldId id="285" r:id="rId25"/>
    <p:sldId id="257"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78BF"/>
    <a:srgbClr val="E58F9E"/>
    <a:srgbClr val="F8BD0F"/>
    <a:srgbClr val="42B6A0"/>
    <a:srgbClr val="C56C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111" d="100"/>
          <a:sy n="111" d="100"/>
        </p:scale>
        <p:origin x="-47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image" Target="../media/image5.jpg"/><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w="28575">
              <a:solidFill>
                <a:schemeClr val="bg1"/>
              </a:solidFill>
            </a:ln>
            <a:effectLst>
              <a:innerShdw blurRad="63500" dist="50800" dir="13500000">
                <a:prstClr val="black">
                  <a:alpha val="50000"/>
                </a:prstClr>
              </a:innerShdw>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BB3-4EC9-BE16-F6F756F0D881}"/>
            </c:ext>
          </c:extLst>
        </c:ser>
        <c:ser>
          <c:idx val="1"/>
          <c:order val="1"/>
          <c:tx>
            <c:strRef>
              <c:f>Sheet1!$C$1</c:f>
              <c:strCache>
                <c:ptCount val="1"/>
                <c:pt idx="0">
                  <c:v>系列 2</c:v>
                </c:pt>
              </c:strCache>
            </c:strRef>
          </c:tx>
          <c:spPr>
            <a:blipFill>
              <a:blip xmlns:r="http://schemas.openxmlformats.org/officeDocument/2006/relationships" r:embed="rId2"/>
              <a:stretch>
                <a:fillRect/>
              </a:stretch>
            </a:blipFill>
            <a:ln w="28575">
              <a:solidFill>
                <a:schemeClr val="bg1"/>
              </a:solidFill>
            </a:ln>
            <a:effectLst>
              <a:innerShdw blurRad="63500" dist="50800" dir="13500000">
                <a:prstClr val="black">
                  <a:alpha val="50000"/>
                </a:prstClr>
              </a:inn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CBB3-4EC9-BE16-F6F756F0D881}"/>
            </c:ext>
          </c:extLst>
        </c:ser>
        <c:ser>
          <c:idx val="2"/>
          <c:order val="2"/>
          <c:tx>
            <c:strRef>
              <c:f>Sheet1!$D$1</c:f>
              <c:strCache>
                <c:ptCount val="1"/>
                <c:pt idx="0">
                  <c:v>系列 3</c:v>
                </c:pt>
              </c:strCache>
            </c:strRef>
          </c:tx>
          <c:spPr>
            <a:blipFill>
              <a:blip xmlns:r="http://schemas.openxmlformats.org/officeDocument/2006/relationships" r:embed="rId3"/>
              <a:stretch>
                <a:fillRect/>
              </a:stretch>
            </a:blipFill>
            <a:ln w="28575">
              <a:solidFill>
                <a:schemeClr val="bg1"/>
              </a:solidFill>
            </a:ln>
            <a:effectLst>
              <a:innerShdw blurRad="63500" dist="508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2-CBB3-4EC9-BE16-F6F756F0D881}"/>
              </c:ext>
            </c:extLst>
          </c:dPt>
          <c:dPt>
            <c:idx val="1"/>
            <c:invertIfNegative val="0"/>
            <c:bubble3D val="0"/>
            <c:extLst xmlns:c16r2="http://schemas.microsoft.com/office/drawing/2015/06/chart">
              <c:ext xmlns:c16="http://schemas.microsoft.com/office/drawing/2014/chart" uri="{C3380CC4-5D6E-409C-BE32-E72D297353CC}">
                <c16:uniqueId val="{00000003-CBB3-4EC9-BE16-F6F756F0D881}"/>
              </c:ext>
            </c:extLst>
          </c:dPt>
          <c:dPt>
            <c:idx val="2"/>
            <c:invertIfNegative val="0"/>
            <c:bubble3D val="0"/>
            <c:extLst xmlns:c16r2="http://schemas.microsoft.com/office/drawing/2015/06/chart">
              <c:ext xmlns:c16="http://schemas.microsoft.com/office/drawing/2014/chart" uri="{C3380CC4-5D6E-409C-BE32-E72D297353CC}">
                <c16:uniqueId val="{00000004-CBB3-4EC9-BE16-F6F756F0D881}"/>
              </c:ext>
            </c:extLst>
          </c:dPt>
          <c:dPt>
            <c:idx val="3"/>
            <c:invertIfNegative val="0"/>
            <c:bubble3D val="0"/>
            <c:extLst xmlns:c16r2="http://schemas.microsoft.com/office/drawing/2015/06/chart">
              <c:ext xmlns:c16="http://schemas.microsoft.com/office/drawing/2014/chart" uri="{C3380CC4-5D6E-409C-BE32-E72D297353CC}">
                <c16:uniqueId val="{00000005-CBB3-4EC9-BE16-F6F756F0D881}"/>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6-CBB3-4EC9-BE16-F6F756F0D881}"/>
            </c:ext>
          </c:extLst>
        </c:ser>
        <c:dLbls>
          <c:showLegendKey val="0"/>
          <c:showVal val="0"/>
          <c:showCatName val="0"/>
          <c:showSerName val="0"/>
          <c:showPercent val="0"/>
          <c:showBubbleSize val="0"/>
        </c:dLbls>
        <c:gapWidth val="219"/>
        <c:overlap val="-27"/>
        <c:axId val="40521728"/>
        <c:axId val="138594176"/>
      </c:barChart>
      <c:catAx>
        <c:axId val="40521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mn-cs"/>
              </a:defRPr>
            </a:pPr>
            <a:endParaRPr lang="zh-CN"/>
          </a:p>
        </c:txPr>
        <c:crossAx val="138594176"/>
        <c:crosses val="autoZero"/>
        <c:auto val="1"/>
        <c:lblAlgn val="ctr"/>
        <c:lblOffset val="100"/>
        <c:noMultiLvlLbl val="0"/>
      </c:catAx>
      <c:valAx>
        <c:axId val="1385941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bg1">
                    <a:lumMod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mn-cs"/>
              </a:defRPr>
            </a:pPr>
            <a:endParaRPr lang="zh-CN"/>
          </a:p>
        </c:txPr>
        <c:crossAx val="405217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1" i="0" u="none" strike="noStrike" kern="1200" baseline="0">
              <a:solidFill>
                <a:schemeClr val="bg1">
                  <a:lumMod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4">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773784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745246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11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3454599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364293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3577820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4126646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404747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1368305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2345316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5B2CE16-F6FA-4043-9648-D3D03539C4A6}" type="datetimeFigureOut">
              <a:rPr lang="zh-CN" altLang="en-US" smtClean="0"/>
              <a:t>2016/10/26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2841785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B2CE16-F6FA-4043-9648-D3D03539C4A6}" type="datetimeFigureOut">
              <a:rPr lang="zh-CN" altLang="en-US" smtClean="0"/>
              <a:t>2016/10/26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C1C04E-B5F8-4BE3-BC9B-F52F4EC5F7EF}" type="slidenum">
              <a:rPr lang="zh-CN" altLang="en-US" smtClean="0"/>
              <a:t>‹#›</a:t>
            </a:fld>
            <a:endParaRPr lang="zh-CN" altLang="en-US"/>
          </a:p>
        </p:txBody>
      </p:sp>
    </p:spTree>
    <p:extLst>
      <p:ext uri="{BB962C8B-B14F-4D97-AF65-F5344CB8AC3E}">
        <p14:creationId xmlns:p14="http://schemas.microsoft.com/office/powerpoint/2010/main" val="3866948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slideLayout" Target="../slideLayouts/slideLayout7.xml"/><Relationship Id="rId7" Type="http://schemas.openxmlformats.org/officeDocument/2006/relationships/image" Target="../media/image5.jp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jp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6.jp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image" Target="../media/image9.jpeg"/><Relationship Id="rId16" Type="http://schemas.openxmlformats.org/officeDocument/2006/relationships/image" Target="../media/image5.jpg"/><Relationship Id="rId1" Type="http://schemas.openxmlformats.org/officeDocument/2006/relationships/slideLayout" Target="../slideLayouts/slideLayout7.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5" Type="http://schemas.openxmlformats.org/officeDocument/2006/relationships/image" Target="../media/image4.jp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6.jpg"/></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30882" y="1240969"/>
            <a:ext cx="4431376" cy="4403850"/>
            <a:chOff x="1104759" y="1606732"/>
            <a:chExt cx="4431376" cy="4403850"/>
          </a:xfrm>
        </p:grpSpPr>
        <p:sp>
          <p:nvSpPr>
            <p:cNvPr id="5" name="Freeform 5"/>
            <p:cNvSpPr>
              <a:spLocks/>
            </p:cNvSpPr>
            <p:nvPr/>
          </p:nvSpPr>
          <p:spPr bwMode="auto">
            <a:xfrm>
              <a:off x="4803995" y="1606732"/>
              <a:ext cx="732140" cy="784436"/>
            </a:xfrm>
            <a:custGeom>
              <a:avLst/>
              <a:gdLst>
                <a:gd name="T0" fmla="*/ 494 w 532"/>
                <a:gd name="T1" fmla="*/ 24 h 570"/>
                <a:gd name="T2" fmla="*/ 464 w 532"/>
                <a:gd name="T3" fmla="*/ 6 h 570"/>
                <a:gd name="T4" fmla="*/ 432 w 532"/>
                <a:gd name="T5" fmla="*/ 0 h 570"/>
                <a:gd name="T6" fmla="*/ 422 w 532"/>
                <a:gd name="T7" fmla="*/ 0 h 570"/>
                <a:gd name="T8" fmla="*/ 414 w 532"/>
                <a:gd name="T9" fmla="*/ 0 h 570"/>
                <a:gd name="T10" fmla="*/ 388 w 532"/>
                <a:gd name="T11" fmla="*/ 4 h 570"/>
                <a:gd name="T12" fmla="*/ 362 w 532"/>
                <a:gd name="T13" fmla="*/ 10 h 570"/>
                <a:gd name="T14" fmla="*/ 290 w 532"/>
                <a:gd name="T15" fmla="*/ 40 h 570"/>
                <a:gd name="T16" fmla="*/ 214 w 532"/>
                <a:gd name="T17" fmla="*/ 84 h 570"/>
                <a:gd name="T18" fmla="*/ 166 w 532"/>
                <a:gd name="T19" fmla="*/ 118 h 570"/>
                <a:gd name="T20" fmla="*/ 62 w 532"/>
                <a:gd name="T21" fmla="*/ 196 h 570"/>
                <a:gd name="T22" fmla="*/ 156 w 532"/>
                <a:gd name="T23" fmla="*/ 376 h 570"/>
                <a:gd name="T24" fmla="*/ 104 w 532"/>
                <a:gd name="T25" fmla="*/ 430 h 570"/>
                <a:gd name="T26" fmla="*/ 82 w 532"/>
                <a:gd name="T27" fmla="*/ 444 h 570"/>
                <a:gd name="T28" fmla="*/ 58 w 532"/>
                <a:gd name="T29" fmla="*/ 446 h 570"/>
                <a:gd name="T30" fmla="*/ 38 w 532"/>
                <a:gd name="T31" fmla="*/ 452 h 570"/>
                <a:gd name="T32" fmla="*/ 22 w 532"/>
                <a:gd name="T33" fmla="*/ 462 h 570"/>
                <a:gd name="T34" fmla="*/ 14 w 532"/>
                <a:gd name="T35" fmla="*/ 472 h 570"/>
                <a:gd name="T36" fmla="*/ 2 w 532"/>
                <a:gd name="T37" fmla="*/ 492 h 570"/>
                <a:gd name="T38" fmla="*/ 0 w 532"/>
                <a:gd name="T39" fmla="*/ 504 h 570"/>
                <a:gd name="T40" fmla="*/ 4 w 532"/>
                <a:gd name="T41" fmla="*/ 526 h 570"/>
                <a:gd name="T42" fmla="*/ 22 w 532"/>
                <a:gd name="T43" fmla="*/ 550 h 570"/>
                <a:gd name="T44" fmla="*/ 34 w 532"/>
                <a:gd name="T45" fmla="*/ 560 h 570"/>
                <a:gd name="T46" fmla="*/ 58 w 532"/>
                <a:gd name="T47" fmla="*/ 570 h 570"/>
                <a:gd name="T48" fmla="*/ 70 w 532"/>
                <a:gd name="T49" fmla="*/ 570 h 570"/>
                <a:gd name="T50" fmla="*/ 90 w 532"/>
                <a:gd name="T51" fmla="*/ 564 h 570"/>
                <a:gd name="T52" fmla="*/ 108 w 532"/>
                <a:gd name="T53" fmla="*/ 548 h 570"/>
                <a:gd name="T54" fmla="*/ 116 w 532"/>
                <a:gd name="T55" fmla="*/ 540 h 570"/>
                <a:gd name="T56" fmla="*/ 122 w 532"/>
                <a:gd name="T57" fmla="*/ 522 h 570"/>
                <a:gd name="T58" fmla="*/ 124 w 532"/>
                <a:gd name="T59" fmla="*/ 510 h 570"/>
                <a:gd name="T60" fmla="*/ 130 w 532"/>
                <a:gd name="T61" fmla="*/ 474 h 570"/>
                <a:gd name="T62" fmla="*/ 136 w 532"/>
                <a:gd name="T63" fmla="*/ 462 h 570"/>
                <a:gd name="T64" fmla="*/ 190 w 532"/>
                <a:gd name="T65" fmla="*/ 408 h 570"/>
                <a:gd name="T66" fmla="*/ 326 w 532"/>
                <a:gd name="T67" fmla="*/ 536 h 570"/>
                <a:gd name="T68" fmla="*/ 404 w 532"/>
                <a:gd name="T69" fmla="*/ 418 h 570"/>
                <a:gd name="T70" fmla="*/ 468 w 532"/>
                <a:gd name="T71" fmla="*/ 306 h 570"/>
                <a:gd name="T72" fmla="*/ 488 w 532"/>
                <a:gd name="T73" fmla="*/ 266 h 570"/>
                <a:gd name="T74" fmla="*/ 518 w 532"/>
                <a:gd name="T75" fmla="*/ 190 h 570"/>
                <a:gd name="T76" fmla="*/ 528 w 532"/>
                <a:gd name="T77" fmla="*/ 154 h 570"/>
                <a:gd name="T78" fmla="*/ 532 w 532"/>
                <a:gd name="T79" fmla="*/ 118 h 570"/>
                <a:gd name="T80" fmla="*/ 528 w 532"/>
                <a:gd name="T81" fmla="*/ 84 h 570"/>
                <a:gd name="T82" fmla="*/ 516 w 532"/>
                <a:gd name="T83" fmla="*/ 52 h 570"/>
                <a:gd name="T84" fmla="*/ 494 w 532"/>
                <a:gd name="T85" fmla="*/ 24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2" h="570">
                  <a:moveTo>
                    <a:pt x="494" y="24"/>
                  </a:moveTo>
                  <a:lnTo>
                    <a:pt x="494" y="24"/>
                  </a:lnTo>
                  <a:lnTo>
                    <a:pt x="480" y="14"/>
                  </a:lnTo>
                  <a:lnTo>
                    <a:pt x="464" y="6"/>
                  </a:lnTo>
                  <a:lnTo>
                    <a:pt x="448" y="2"/>
                  </a:lnTo>
                  <a:lnTo>
                    <a:pt x="432" y="0"/>
                  </a:lnTo>
                  <a:lnTo>
                    <a:pt x="432" y="0"/>
                  </a:lnTo>
                  <a:lnTo>
                    <a:pt x="422" y="0"/>
                  </a:lnTo>
                  <a:lnTo>
                    <a:pt x="422" y="0"/>
                  </a:lnTo>
                  <a:lnTo>
                    <a:pt x="414" y="0"/>
                  </a:lnTo>
                  <a:lnTo>
                    <a:pt x="414" y="0"/>
                  </a:lnTo>
                  <a:lnTo>
                    <a:pt x="388" y="4"/>
                  </a:lnTo>
                  <a:lnTo>
                    <a:pt x="362" y="10"/>
                  </a:lnTo>
                  <a:lnTo>
                    <a:pt x="362" y="10"/>
                  </a:lnTo>
                  <a:lnTo>
                    <a:pt x="326" y="22"/>
                  </a:lnTo>
                  <a:lnTo>
                    <a:pt x="290" y="40"/>
                  </a:lnTo>
                  <a:lnTo>
                    <a:pt x="254" y="60"/>
                  </a:lnTo>
                  <a:lnTo>
                    <a:pt x="214" y="84"/>
                  </a:lnTo>
                  <a:lnTo>
                    <a:pt x="214" y="84"/>
                  </a:lnTo>
                  <a:lnTo>
                    <a:pt x="166" y="118"/>
                  </a:lnTo>
                  <a:lnTo>
                    <a:pt x="114" y="154"/>
                  </a:lnTo>
                  <a:lnTo>
                    <a:pt x="62" y="196"/>
                  </a:lnTo>
                  <a:lnTo>
                    <a:pt x="10" y="238"/>
                  </a:lnTo>
                  <a:lnTo>
                    <a:pt x="156" y="376"/>
                  </a:lnTo>
                  <a:lnTo>
                    <a:pt x="104" y="430"/>
                  </a:lnTo>
                  <a:lnTo>
                    <a:pt x="104" y="430"/>
                  </a:lnTo>
                  <a:lnTo>
                    <a:pt x="92" y="438"/>
                  </a:lnTo>
                  <a:lnTo>
                    <a:pt x="82" y="444"/>
                  </a:lnTo>
                  <a:lnTo>
                    <a:pt x="58" y="446"/>
                  </a:lnTo>
                  <a:lnTo>
                    <a:pt x="58" y="446"/>
                  </a:lnTo>
                  <a:lnTo>
                    <a:pt x="48" y="448"/>
                  </a:lnTo>
                  <a:lnTo>
                    <a:pt x="38" y="452"/>
                  </a:lnTo>
                  <a:lnTo>
                    <a:pt x="30" y="456"/>
                  </a:lnTo>
                  <a:lnTo>
                    <a:pt x="22" y="462"/>
                  </a:lnTo>
                  <a:lnTo>
                    <a:pt x="22" y="462"/>
                  </a:lnTo>
                  <a:lnTo>
                    <a:pt x="14" y="472"/>
                  </a:lnTo>
                  <a:lnTo>
                    <a:pt x="8" y="482"/>
                  </a:lnTo>
                  <a:lnTo>
                    <a:pt x="2" y="492"/>
                  </a:lnTo>
                  <a:lnTo>
                    <a:pt x="0" y="504"/>
                  </a:lnTo>
                  <a:lnTo>
                    <a:pt x="0" y="504"/>
                  </a:lnTo>
                  <a:lnTo>
                    <a:pt x="0" y="514"/>
                  </a:lnTo>
                  <a:lnTo>
                    <a:pt x="4" y="526"/>
                  </a:lnTo>
                  <a:lnTo>
                    <a:pt x="10" y="538"/>
                  </a:lnTo>
                  <a:lnTo>
                    <a:pt x="22" y="550"/>
                  </a:lnTo>
                  <a:lnTo>
                    <a:pt x="22" y="550"/>
                  </a:lnTo>
                  <a:lnTo>
                    <a:pt x="34" y="560"/>
                  </a:lnTo>
                  <a:lnTo>
                    <a:pt x="48" y="568"/>
                  </a:lnTo>
                  <a:lnTo>
                    <a:pt x="58" y="570"/>
                  </a:lnTo>
                  <a:lnTo>
                    <a:pt x="70" y="570"/>
                  </a:lnTo>
                  <a:lnTo>
                    <a:pt x="70" y="570"/>
                  </a:lnTo>
                  <a:lnTo>
                    <a:pt x="80" y="568"/>
                  </a:lnTo>
                  <a:lnTo>
                    <a:pt x="90" y="564"/>
                  </a:lnTo>
                  <a:lnTo>
                    <a:pt x="100" y="556"/>
                  </a:lnTo>
                  <a:lnTo>
                    <a:pt x="108" y="548"/>
                  </a:lnTo>
                  <a:lnTo>
                    <a:pt x="108" y="548"/>
                  </a:lnTo>
                  <a:lnTo>
                    <a:pt x="116" y="540"/>
                  </a:lnTo>
                  <a:lnTo>
                    <a:pt x="120" y="532"/>
                  </a:lnTo>
                  <a:lnTo>
                    <a:pt x="122" y="522"/>
                  </a:lnTo>
                  <a:lnTo>
                    <a:pt x="124" y="510"/>
                  </a:lnTo>
                  <a:lnTo>
                    <a:pt x="124" y="510"/>
                  </a:lnTo>
                  <a:lnTo>
                    <a:pt x="126" y="486"/>
                  </a:lnTo>
                  <a:lnTo>
                    <a:pt x="130" y="474"/>
                  </a:lnTo>
                  <a:lnTo>
                    <a:pt x="136" y="462"/>
                  </a:lnTo>
                  <a:lnTo>
                    <a:pt x="136" y="462"/>
                  </a:lnTo>
                  <a:lnTo>
                    <a:pt x="138" y="460"/>
                  </a:lnTo>
                  <a:lnTo>
                    <a:pt x="190" y="408"/>
                  </a:lnTo>
                  <a:lnTo>
                    <a:pt x="326" y="536"/>
                  </a:lnTo>
                  <a:lnTo>
                    <a:pt x="326" y="536"/>
                  </a:lnTo>
                  <a:lnTo>
                    <a:pt x="366" y="476"/>
                  </a:lnTo>
                  <a:lnTo>
                    <a:pt x="404" y="418"/>
                  </a:lnTo>
                  <a:lnTo>
                    <a:pt x="438" y="360"/>
                  </a:lnTo>
                  <a:lnTo>
                    <a:pt x="468" y="306"/>
                  </a:lnTo>
                  <a:lnTo>
                    <a:pt x="468" y="306"/>
                  </a:lnTo>
                  <a:lnTo>
                    <a:pt x="488" y="266"/>
                  </a:lnTo>
                  <a:lnTo>
                    <a:pt x="506" y="226"/>
                  </a:lnTo>
                  <a:lnTo>
                    <a:pt x="518" y="190"/>
                  </a:lnTo>
                  <a:lnTo>
                    <a:pt x="528" y="154"/>
                  </a:lnTo>
                  <a:lnTo>
                    <a:pt x="528" y="154"/>
                  </a:lnTo>
                  <a:lnTo>
                    <a:pt x="530" y="136"/>
                  </a:lnTo>
                  <a:lnTo>
                    <a:pt x="532" y="118"/>
                  </a:lnTo>
                  <a:lnTo>
                    <a:pt x="530" y="100"/>
                  </a:lnTo>
                  <a:lnTo>
                    <a:pt x="528" y="84"/>
                  </a:lnTo>
                  <a:lnTo>
                    <a:pt x="524" y="68"/>
                  </a:lnTo>
                  <a:lnTo>
                    <a:pt x="516" y="52"/>
                  </a:lnTo>
                  <a:lnTo>
                    <a:pt x="506" y="38"/>
                  </a:lnTo>
                  <a:lnTo>
                    <a:pt x="494" y="24"/>
                  </a:lnTo>
                  <a:lnTo>
                    <a:pt x="494" y="24"/>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Freeform 6"/>
            <p:cNvSpPr>
              <a:spLocks/>
            </p:cNvSpPr>
            <p:nvPr/>
          </p:nvSpPr>
          <p:spPr bwMode="auto">
            <a:xfrm>
              <a:off x="4052587" y="1978307"/>
              <a:ext cx="1161516" cy="1191792"/>
            </a:xfrm>
            <a:custGeom>
              <a:avLst/>
              <a:gdLst>
                <a:gd name="T0" fmla="*/ 714 w 844"/>
                <a:gd name="T1" fmla="*/ 218 h 866"/>
                <a:gd name="T2" fmla="*/ 710 w 844"/>
                <a:gd name="T3" fmla="*/ 246 h 866"/>
                <a:gd name="T4" fmla="*/ 708 w 844"/>
                <a:gd name="T5" fmla="*/ 260 h 866"/>
                <a:gd name="T6" fmla="*/ 696 w 844"/>
                <a:gd name="T7" fmla="*/ 292 h 866"/>
                <a:gd name="T8" fmla="*/ 684 w 844"/>
                <a:gd name="T9" fmla="*/ 306 h 866"/>
                <a:gd name="T10" fmla="*/ 670 w 844"/>
                <a:gd name="T11" fmla="*/ 318 h 866"/>
                <a:gd name="T12" fmla="*/ 638 w 844"/>
                <a:gd name="T13" fmla="*/ 336 h 866"/>
                <a:gd name="T14" fmla="*/ 620 w 844"/>
                <a:gd name="T15" fmla="*/ 340 h 866"/>
                <a:gd name="T16" fmla="*/ 600 w 844"/>
                <a:gd name="T17" fmla="*/ 340 h 866"/>
                <a:gd name="T18" fmla="*/ 560 w 844"/>
                <a:gd name="T19" fmla="*/ 324 h 866"/>
                <a:gd name="T20" fmla="*/ 540 w 844"/>
                <a:gd name="T21" fmla="*/ 308 h 866"/>
                <a:gd name="T22" fmla="*/ 532 w 844"/>
                <a:gd name="T23" fmla="*/ 300 h 866"/>
                <a:gd name="T24" fmla="*/ 518 w 844"/>
                <a:gd name="T25" fmla="*/ 280 h 866"/>
                <a:gd name="T26" fmla="*/ 510 w 844"/>
                <a:gd name="T27" fmla="*/ 260 h 866"/>
                <a:gd name="T28" fmla="*/ 506 w 844"/>
                <a:gd name="T29" fmla="*/ 238 h 866"/>
                <a:gd name="T30" fmla="*/ 506 w 844"/>
                <a:gd name="T31" fmla="*/ 230 h 866"/>
                <a:gd name="T32" fmla="*/ 518 w 844"/>
                <a:gd name="T33" fmla="*/ 192 h 866"/>
                <a:gd name="T34" fmla="*/ 540 w 844"/>
                <a:gd name="T35" fmla="*/ 164 h 866"/>
                <a:gd name="T36" fmla="*/ 554 w 844"/>
                <a:gd name="T37" fmla="*/ 154 h 866"/>
                <a:gd name="T38" fmla="*/ 584 w 844"/>
                <a:gd name="T39" fmla="*/ 140 h 866"/>
                <a:gd name="T40" fmla="*/ 598 w 844"/>
                <a:gd name="T41" fmla="*/ 138 h 866"/>
                <a:gd name="T42" fmla="*/ 622 w 844"/>
                <a:gd name="T43" fmla="*/ 132 h 866"/>
                <a:gd name="T44" fmla="*/ 518 w 844"/>
                <a:gd name="T45" fmla="*/ 0 h 866"/>
                <a:gd name="T46" fmla="*/ 416 w 844"/>
                <a:gd name="T47" fmla="*/ 90 h 866"/>
                <a:gd name="T48" fmla="*/ 342 w 844"/>
                <a:gd name="T49" fmla="*/ 158 h 866"/>
                <a:gd name="T50" fmla="*/ 148 w 844"/>
                <a:gd name="T51" fmla="*/ 342 h 866"/>
                <a:gd name="T52" fmla="*/ 0 w 844"/>
                <a:gd name="T53" fmla="*/ 494 h 866"/>
                <a:gd name="T54" fmla="*/ 162 w 844"/>
                <a:gd name="T55" fmla="*/ 628 h 866"/>
                <a:gd name="T56" fmla="*/ 164 w 844"/>
                <a:gd name="T57" fmla="*/ 620 h 866"/>
                <a:gd name="T58" fmla="*/ 168 w 844"/>
                <a:gd name="T59" fmla="*/ 600 h 866"/>
                <a:gd name="T60" fmla="*/ 174 w 844"/>
                <a:gd name="T61" fmla="*/ 570 h 866"/>
                <a:gd name="T62" fmla="*/ 186 w 844"/>
                <a:gd name="T63" fmla="*/ 546 h 866"/>
                <a:gd name="T64" fmla="*/ 192 w 844"/>
                <a:gd name="T65" fmla="*/ 538 h 866"/>
                <a:gd name="T66" fmla="*/ 222 w 844"/>
                <a:gd name="T67" fmla="*/ 516 h 866"/>
                <a:gd name="T68" fmla="*/ 256 w 844"/>
                <a:gd name="T69" fmla="*/ 504 h 866"/>
                <a:gd name="T70" fmla="*/ 266 w 844"/>
                <a:gd name="T71" fmla="*/ 504 h 866"/>
                <a:gd name="T72" fmla="*/ 296 w 844"/>
                <a:gd name="T73" fmla="*/ 510 h 866"/>
                <a:gd name="T74" fmla="*/ 326 w 844"/>
                <a:gd name="T75" fmla="*/ 528 h 866"/>
                <a:gd name="T76" fmla="*/ 336 w 844"/>
                <a:gd name="T77" fmla="*/ 536 h 866"/>
                <a:gd name="T78" fmla="*/ 352 w 844"/>
                <a:gd name="T79" fmla="*/ 554 h 866"/>
                <a:gd name="T80" fmla="*/ 364 w 844"/>
                <a:gd name="T81" fmla="*/ 576 h 866"/>
                <a:gd name="T82" fmla="*/ 370 w 844"/>
                <a:gd name="T83" fmla="*/ 596 h 866"/>
                <a:gd name="T84" fmla="*/ 370 w 844"/>
                <a:gd name="T85" fmla="*/ 616 h 866"/>
                <a:gd name="T86" fmla="*/ 366 w 844"/>
                <a:gd name="T87" fmla="*/ 634 h 866"/>
                <a:gd name="T88" fmla="*/ 348 w 844"/>
                <a:gd name="T89" fmla="*/ 666 h 866"/>
                <a:gd name="T90" fmla="*/ 336 w 844"/>
                <a:gd name="T91" fmla="*/ 680 h 866"/>
                <a:gd name="T92" fmla="*/ 306 w 844"/>
                <a:gd name="T93" fmla="*/ 700 h 866"/>
                <a:gd name="T94" fmla="*/ 278 w 844"/>
                <a:gd name="T95" fmla="*/ 708 h 866"/>
                <a:gd name="T96" fmla="*/ 260 w 844"/>
                <a:gd name="T97" fmla="*/ 710 h 866"/>
                <a:gd name="T98" fmla="*/ 244 w 844"/>
                <a:gd name="T99" fmla="*/ 724 h 866"/>
                <a:gd name="T100" fmla="*/ 396 w 844"/>
                <a:gd name="T101" fmla="*/ 866 h 866"/>
                <a:gd name="T102" fmla="*/ 534 w 844"/>
                <a:gd name="T103" fmla="*/ 706 h 866"/>
                <a:gd name="T104" fmla="*/ 708 w 844"/>
                <a:gd name="T105" fmla="*/ 488 h 866"/>
                <a:gd name="T106" fmla="*/ 772 w 844"/>
                <a:gd name="T107" fmla="*/ 406 h 866"/>
                <a:gd name="T108" fmla="*/ 732 w 844"/>
                <a:gd name="T109" fmla="*/ 20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44" h="866">
                  <a:moveTo>
                    <a:pt x="714" y="218"/>
                  </a:moveTo>
                  <a:lnTo>
                    <a:pt x="714" y="218"/>
                  </a:lnTo>
                  <a:lnTo>
                    <a:pt x="712" y="226"/>
                  </a:lnTo>
                  <a:lnTo>
                    <a:pt x="710" y="246"/>
                  </a:lnTo>
                  <a:lnTo>
                    <a:pt x="710" y="246"/>
                  </a:lnTo>
                  <a:lnTo>
                    <a:pt x="708" y="260"/>
                  </a:lnTo>
                  <a:lnTo>
                    <a:pt x="702" y="276"/>
                  </a:lnTo>
                  <a:lnTo>
                    <a:pt x="696" y="292"/>
                  </a:lnTo>
                  <a:lnTo>
                    <a:pt x="690" y="300"/>
                  </a:lnTo>
                  <a:lnTo>
                    <a:pt x="684" y="306"/>
                  </a:lnTo>
                  <a:lnTo>
                    <a:pt x="684" y="306"/>
                  </a:lnTo>
                  <a:lnTo>
                    <a:pt x="670" y="318"/>
                  </a:lnTo>
                  <a:lnTo>
                    <a:pt x="656" y="328"/>
                  </a:lnTo>
                  <a:lnTo>
                    <a:pt x="638" y="336"/>
                  </a:lnTo>
                  <a:lnTo>
                    <a:pt x="620" y="340"/>
                  </a:lnTo>
                  <a:lnTo>
                    <a:pt x="620" y="340"/>
                  </a:lnTo>
                  <a:lnTo>
                    <a:pt x="610" y="340"/>
                  </a:lnTo>
                  <a:lnTo>
                    <a:pt x="600" y="340"/>
                  </a:lnTo>
                  <a:lnTo>
                    <a:pt x="580" y="334"/>
                  </a:lnTo>
                  <a:lnTo>
                    <a:pt x="560" y="324"/>
                  </a:lnTo>
                  <a:lnTo>
                    <a:pt x="550" y="318"/>
                  </a:lnTo>
                  <a:lnTo>
                    <a:pt x="540" y="308"/>
                  </a:lnTo>
                  <a:lnTo>
                    <a:pt x="540" y="308"/>
                  </a:lnTo>
                  <a:lnTo>
                    <a:pt x="532" y="300"/>
                  </a:lnTo>
                  <a:lnTo>
                    <a:pt x="524" y="290"/>
                  </a:lnTo>
                  <a:lnTo>
                    <a:pt x="518" y="280"/>
                  </a:lnTo>
                  <a:lnTo>
                    <a:pt x="512" y="270"/>
                  </a:lnTo>
                  <a:lnTo>
                    <a:pt x="510" y="260"/>
                  </a:lnTo>
                  <a:lnTo>
                    <a:pt x="506" y="248"/>
                  </a:lnTo>
                  <a:lnTo>
                    <a:pt x="506" y="238"/>
                  </a:lnTo>
                  <a:lnTo>
                    <a:pt x="506" y="230"/>
                  </a:lnTo>
                  <a:lnTo>
                    <a:pt x="506" y="230"/>
                  </a:lnTo>
                  <a:lnTo>
                    <a:pt x="510" y="210"/>
                  </a:lnTo>
                  <a:lnTo>
                    <a:pt x="518" y="192"/>
                  </a:lnTo>
                  <a:lnTo>
                    <a:pt x="528" y="178"/>
                  </a:lnTo>
                  <a:lnTo>
                    <a:pt x="540" y="164"/>
                  </a:lnTo>
                  <a:lnTo>
                    <a:pt x="540" y="164"/>
                  </a:lnTo>
                  <a:lnTo>
                    <a:pt x="554" y="154"/>
                  </a:lnTo>
                  <a:lnTo>
                    <a:pt x="570" y="146"/>
                  </a:lnTo>
                  <a:lnTo>
                    <a:pt x="584" y="140"/>
                  </a:lnTo>
                  <a:lnTo>
                    <a:pt x="598" y="138"/>
                  </a:lnTo>
                  <a:lnTo>
                    <a:pt x="598" y="138"/>
                  </a:lnTo>
                  <a:lnTo>
                    <a:pt x="616" y="134"/>
                  </a:lnTo>
                  <a:lnTo>
                    <a:pt x="622" y="132"/>
                  </a:lnTo>
                  <a:lnTo>
                    <a:pt x="640" y="114"/>
                  </a:lnTo>
                  <a:lnTo>
                    <a:pt x="518" y="0"/>
                  </a:lnTo>
                  <a:lnTo>
                    <a:pt x="518" y="0"/>
                  </a:lnTo>
                  <a:lnTo>
                    <a:pt x="416" y="90"/>
                  </a:lnTo>
                  <a:lnTo>
                    <a:pt x="416" y="90"/>
                  </a:lnTo>
                  <a:lnTo>
                    <a:pt x="342" y="158"/>
                  </a:lnTo>
                  <a:lnTo>
                    <a:pt x="272" y="222"/>
                  </a:lnTo>
                  <a:lnTo>
                    <a:pt x="148" y="342"/>
                  </a:lnTo>
                  <a:lnTo>
                    <a:pt x="56" y="436"/>
                  </a:lnTo>
                  <a:lnTo>
                    <a:pt x="0" y="494"/>
                  </a:lnTo>
                  <a:lnTo>
                    <a:pt x="152" y="638"/>
                  </a:lnTo>
                  <a:lnTo>
                    <a:pt x="162" y="628"/>
                  </a:lnTo>
                  <a:lnTo>
                    <a:pt x="162" y="628"/>
                  </a:lnTo>
                  <a:lnTo>
                    <a:pt x="164" y="620"/>
                  </a:lnTo>
                  <a:lnTo>
                    <a:pt x="168" y="600"/>
                  </a:lnTo>
                  <a:lnTo>
                    <a:pt x="168" y="600"/>
                  </a:lnTo>
                  <a:lnTo>
                    <a:pt x="170" y="586"/>
                  </a:lnTo>
                  <a:lnTo>
                    <a:pt x="174" y="570"/>
                  </a:lnTo>
                  <a:lnTo>
                    <a:pt x="182" y="554"/>
                  </a:lnTo>
                  <a:lnTo>
                    <a:pt x="186" y="546"/>
                  </a:lnTo>
                  <a:lnTo>
                    <a:pt x="192" y="538"/>
                  </a:lnTo>
                  <a:lnTo>
                    <a:pt x="192" y="538"/>
                  </a:lnTo>
                  <a:lnTo>
                    <a:pt x="206" y="526"/>
                  </a:lnTo>
                  <a:lnTo>
                    <a:pt x="222" y="516"/>
                  </a:lnTo>
                  <a:lnTo>
                    <a:pt x="238" y="508"/>
                  </a:lnTo>
                  <a:lnTo>
                    <a:pt x="256" y="504"/>
                  </a:lnTo>
                  <a:lnTo>
                    <a:pt x="256" y="504"/>
                  </a:lnTo>
                  <a:lnTo>
                    <a:pt x="266" y="504"/>
                  </a:lnTo>
                  <a:lnTo>
                    <a:pt x="276" y="504"/>
                  </a:lnTo>
                  <a:lnTo>
                    <a:pt x="296" y="510"/>
                  </a:lnTo>
                  <a:lnTo>
                    <a:pt x="318" y="520"/>
                  </a:lnTo>
                  <a:lnTo>
                    <a:pt x="326" y="528"/>
                  </a:lnTo>
                  <a:lnTo>
                    <a:pt x="336" y="536"/>
                  </a:lnTo>
                  <a:lnTo>
                    <a:pt x="336" y="536"/>
                  </a:lnTo>
                  <a:lnTo>
                    <a:pt x="344" y="546"/>
                  </a:lnTo>
                  <a:lnTo>
                    <a:pt x="352" y="554"/>
                  </a:lnTo>
                  <a:lnTo>
                    <a:pt x="358" y="564"/>
                  </a:lnTo>
                  <a:lnTo>
                    <a:pt x="364" y="576"/>
                  </a:lnTo>
                  <a:lnTo>
                    <a:pt x="366" y="586"/>
                  </a:lnTo>
                  <a:lnTo>
                    <a:pt x="370" y="596"/>
                  </a:lnTo>
                  <a:lnTo>
                    <a:pt x="370" y="606"/>
                  </a:lnTo>
                  <a:lnTo>
                    <a:pt x="370" y="616"/>
                  </a:lnTo>
                  <a:lnTo>
                    <a:pt x="370" y="616"/>
                  </a:lnTo>
                  <a:lnTo>
                    <a:pt x="366" y="634"/>
                  </a:lnTo>
                  <a:lnTo>
                    <a:pt x="358" y="652"/>
                  </a:lnTo>
                  <a:lnTo>
                    <a:pt x="348" y="666"/>
                  </a:lnTo>
                  <a:lnTo>
                    <a:pt x="336" y="680"/>
                  </a:lnTo>
                  <a:lnTo>
                    <a:pt x="336" y="680"/>
                  </a:lnTo>
                  <a:lnTo>
                    <a:pt x="322" y="692"/>
                  </a:lnTo>
                  <a:lnTo>
                    <a:pt x="306" y="700"/>
                  </a:lnTo>
                  <a:lnTo>
                    <a:pt x="292" y="704"/>
                  </a:lnTo>
                  <a:lnTo>
                    <a:pt x="278" y="708"/>
                  </a:lnTo>
                  <a:lnTo>
                    <a:pt x="278" y="708"/>
                  </a:lnTo>
                  <a:lnTo>
                    <a:pt x="260" y="710"/>
                  </a:lnTo>
                  <a:lnTo>
                    <a:pt x="256" y="712"/>
                  </a:lnTo>
                  <a:lnTo>
                    <a:pt x="244" y="724"/>
                  </a:lnTo>
                  <a:lnTo>
                    <a:pt x="396" y="866"/>
                  </a:lnTo>
                  <a:lnTo>
                    <a:pt x="396" y="866"/>
                  </a:lnTo>
                  <a:lnTo>
                    <a:pt x="448" y="808"/>
                  </a:lnTo>
                  <a:lnTo>
                    <a:pt x="534" y="706"/>
                  </a:lnTo>
                  <a:lnTo>
                    <a:pt x="646" y="566"/>
                  </a:lnTo>
                  <a:lnTo>
                    <a:pt x="708" y="488"/>
                  </a:lnTo>
                  <a:lnTo>
                    <a:pt x="772" y="406"/>
                  </a:lnTo>
                  <a:lnTo>
                    <a:pt x="772" y="406"/>
                  </a:lnTo>
                  <a:lnTo>
                    <a:pt x="844" y="304"/>
                  </a:lnTo>
                  <a:lnTo>
                    <a:pt x="732" y="200"/>
                  </a:lnTo>
                  <a:lnTo>
                    <a:pt x="714" y="218"/>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Freeform 7"/>
            <p:cNvSpPr>
              <a:spLocks/>
            </p:cNvSpPr>
            <p:nvPr/>
          </p:nvSpPr>
          <p:spPr bwMode="auto">
            <a:xfrm>
              <a:off x="1104759" y="2468235"/>
              <a:ext cx="1425747" cy="624796"/>
            </a:xfrm>
            <a:custGeom>
              <a:avLst/>
              <a:gdLst>
                <a:gd name="T0" fmla="*/ 1014 w 1036"/>
                <a:gd name="T1" fmla="*/ 284 h 454"/>
                <a:gd name="T2" fmla="*/ 996 w 1036"/>
                <a:gd name="T3" fmla="*/ 274 h 454"/>
                <a:gd name="T4" fmla="*/ 976 w 1036"/>
                <a:gd name="T5" fmla="*/ 270 h 454"/>
                <a:gd name="T6" fmla="*/ 952 w 1036"/>
                <a:gd name="T7" fmla="*/ 268 h 454"/>
                <a:gd name="T8" fmla="*/ 926 w 1036"/>
                <a:gd name="T9" fmla="*/ 256 h 454"/>
                <a:gd name="T10" fmla="*/ 926 w 1036"/>
                <a:gd name="T11" fmla="*/ 256 h 454"/>
                <a:gd name="T12" fmla="*/ 1020 w 1036"/>
                <a:gd name="T13" fmla="*/ 60 h 454"/>
                <a:gd name="T14" fmla="*/ 296 w 1036"/>
                <a:gd name="T15" fmla="*/ 0 h 454"/>
                <a:gd name="T16" fmla="*/ 292 w 1036"/>
                <a:gd name="T17" fmla="*/ 0 h 454"/>
                <a:gd name="T18" fmla="*/ 264 w 1036"/>
                <a:gd name="T19" fmla="*/ 10 h 454"/>
                <a:gd name="T20" fmla="*/ 216 w 1036"/>
                <a:gd name="T21" fmla="*/ 48 h 454"/>
                <a:gd name="T22" fmla="*/ 114 w 1036"/>
                <a:gd name="T23" fmla="*/ 132 h 454"/>
                <a:gd name="T24" fmla="*/ 88 w 1036"/>
                <a:gd name="T25" fmla="*/ 156 h 454"/>
                <a:gd name="T26" fmla="*/ 42 w 1036"/>
                <a:gd name="T27" fmla="*/ 202 h 454"/>
                <a:gd name="T28" fmla="*/ 24 w 1036"/>
                <a:gd name="T29" fmla="*/ 226 h 454"/>
                <a:gd name="T30" fmla="*/ 8 w 1036"/>
                <a:gd name="T31" fmla="*/ 250 h 454"/>
                <a:gd name="T32" fmla="*/ 0 w 1036"/>
                <a:gd name="T33" fmla="*/ 282 h 454"/>
                <a:gd name="T34" fmla="*/ 2 w 1036"/>
                <a:gd name="T35" fmla="*/ 294 h 454"/>
                <a:gd name="T36" fmla="*/ 10 w 1036"/>
                <a:gd name="T37" fmla="*/ 316 h 454"/>
                <a:gd name="T38" fmla="*/ 18 w 1036"/>
                <a:gd name="T39" fmla="*/ 326 h 454"/>
                <a:gd name="T40" fmla="*/ 38 w 1036"/>
                <a:gd name="T41" fmla="*/ 338 h 454"/>
                <a:gd name="T42" fmla="*/ 56 w 1036"/>
                <a:gd name="T43" fmla="*/ 344 h 454"/>
                <a:gd name="T44" fmla="*/ 224 w 1036"/>
                <a:gd name="T45" fmla="*/ 370 h 454"/>
                <a:gd name="T46" fmla="*/ 522 w 1036"/>
                <a:gd name="T47" fmla="*/ 426 h 454"/>
                <a:gd name="T48" fmla="*/ 848 w 1036"/>
                <a:gd name="T49" fmla="*/ 244 h 454"/>
                <a:gd name="T50" fmla="*/ 896 w 1036"/>
                <a:gd name="T51" fmla="*/ 290 h 454"/>
                <a:gd name="T52" fmla="*/ 908 w 1036"/>
                <a:gd name="T53" fmla="*/ 312 h 454"/>
                <a:gd name="T54" fmla="*/ 912 w 1036"/>
                <a:gd name="T55" fmla="*/ 336 h 454"/>
                <a:gd name="T56" fmla="*/ 916 w 1036"/>
                <a:gd name="T57" fmla="*/ 354 h 454"/>
                <a:gd name="T58" fmla="*/ 928 w 1036"/>
                <a:gd name="T59" fmla="*/ 372 h 454"/>
                <a:gd name="T60" fmla="*/ 936 w 1036"/>
                <a:gd name="T61" fmla="*/ 380 h 454"/>
                <a:gd name="T62" fmla="*/ 958 w 1036"/>
                <a:gd name="T63" fmla="*/ 390 h 454"/>
                <a:gd name="T64" fmla="*/ 968 w 1036"/>
                <a:gd name="T65" fmla="*/ 394 h 454"/>
                <a:gd name="T66" fmla="*/ 990 w 1036"/>
                <a:gd name="T67" fmla="*/ 390 h 454"/>
                <a:gd name="T68" fmla="*/ 1014 w 1036"/>
                <a:gd name="T69" fmla="*/ 372 h 454"/>
                <a:gd name="T70" fmla="*/ 1026 w 1036"/>
                <a:gd name="T71" fmla="*/ 358 h 454"/>
                <a:gd name="T72" fmla="*/ 1034 w 1036"/>
                <a:gd name="T73" fmla="*/ 334 h 454"/>
                <a:gd name="T74" fmla="*/ 1036 w 1036"/>
                <a:gd name="T75" fmla="*/ 324 h 454"/>
                <a:gd name="T76" fmla="*/ 1028 w 1036"/>
                <a:gd name="T77" fmla="*/ 304 h 454"/>
                <a:gd name="T78" fmla="*/ 1014 w 1036"/>
                <a:gd name="T79" fmla="*/ 28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454">
                  <a:moveTo>
                    <a:pt x="1014" y="284"/>
                  </a:moveTo>
                  <a:lnTo>
                    <a:pt x="1014" y="284"/>
                  </a:lnTo>
                  <a:lnTo>
                    <a:pt x="1004" y="278"/>
                  </a:lnTo>
                  <a:lnTo>
                    <a:pt x="996" y="274"/>
                  </a:lnTo>
                  <a:lnTo>
                    <a:pt x="986" y="272"/>
                  </a:lnTo>
                  <a:lnTo>
                    <a:pt x="976" y="270"/>
                  </a:lnTo>
                  <a:lnTo>
                    <a:pt x="976" y="270"/>
                  </a:lnTo>
                  <a:lnTo>
                    <a:pt x="952" y="268"/>
                  </a:lnTo>
                  <a:lnTo>
                    <a:pt x="938" y="264"/>
                  </a:lnTo>
                  <a:lnTo>
                    <a:pt x="926" y="256"/>
                  </a:lnTo>
                  <a:lnTo>
                    <a:pt x="926" y="256"/>
                  </a:lnTo>
                  <a:lnTo>
                    <a:pt x="926" y="256"/>
                  </a:lnTo>
                  <a:lnTo>
                    <a:pt x="880" y="210"/>
                  </a:lnTo>
                  <a:lnTo>
                    <a:pt x="1020" y="60"/>
                  </a:lnTo>
                  <a:lnTo>
                    <a:pt x="296" y="0"/>
                  </a:lnTo>
                  <a:lnTo>
                    <a:pt x="296" y="0"/>
                  </a:lnTo>
                  <a:lnTo>
                    <a:pt x="292" y="0"/>
                  </a:lnTo>
                  <a:lnTo>
                    <a:pt x="292" y="0"/>
                  </a:lnTo>
                  <a:lnTo>
                    <a:pt x="278" y="2"/>
                  </a:lnTo>
                  <a:lnTo>
                    <a:pt x="264" y="10"/>
                  </a:lnTo>
                  <a:lnTo>
                    <a:pt x="264" y="10"/>
                  </a:lnTo>
                  <a:lnTo>
                    <a:pt x="216" y="48"/>
                  </a:lnTo>
                  <a:lnTo>
                    <a:pt x="166" y="86"/>
                  </a:lnTo>
                  <a:lnTo>
                    <a:pt x="114" y="132"/>
                  </a:lnTo>
                  <a:lnTo>
                    <a:pt x="114" y="132"/>
                  </a:lnTo>
                  <a:lnTo>
                    <a:pt x="88" y="156"/>
                  </a:lnTo>
                  <a:lnTo>
                    <a:pt x="64" y="180"/>
                  </a:lnTo>
                  <a:lnTo>
                    <a:pt x="42" y="202"/>
                  </a:lnTo>
                  <a:lnTo>
                    <a:pt x="24" y="226"/>
                  </a:lnTo>
                  <a:lnTo>
                    <a:pt x="24" y="226"/>
                  </a:lnTo>
                  <a:lnTo>
                    <a:pt x="16" y="238"/>
                  </a:lnTo>
                  <a:lnTo>
                    <a:pt x="8" y="250"/>
                  </a:lnTo>
                  <a:lnTo>
                    <a:pt x="2" y="264"/>
                  </a:lnTo>
                  <a:lnTo>
                    <a:pt x="0" y="282"/>
                  </a:lnTo>
                  <a:lnTo>
                    <a:pt x="0" y="282"/>
                  </a:lnTo>
                  <a:lnTo>
                    <a:pt x="2" y="294"/>
                  </a:lnTo>
                  <a:lnTo>
                    <a:pt x="4" y="304"/>
                  </a:lnTo>
                  <a:lnTo>
                    <a:pt x="10" y="316"/>
                  </a:lnTo>
                  <a:lnTo>
                    <a:pt x="18" y="326"/>
                  </a:lnTo>
                  <a:lnTo>
                    <a:pt x="18" y="326"/>
                  </a:lnTo>
                  <a:lnTo>
                    <a:pt x="28" y="334"/>
                  </a:lnTo>
                  <a:lnTo>
                    <a:pt x="38" y="338"/>
                  </a:lnTo>
                  <a:lnTo>
                    <a:pt x="46" y="342"/>
                  </a:lnTo>
                  <a:lnTo>
                    <a:pt x="56" y="344"/>
                  </a:lnTo>
                  <a:lnTo>
                    <a:pt x="56" y="344"/>
                  </a:lnTo>
                  <a:lnTo>
                    <a:pt x="224" y="370"/>
                  </a:lnTo>
                  <a:lnTo>
                    <a:pt x="380" y="398"/>
                  </a:lnTo>
                  <a:lnTo>
                    <a:pt x="522" y="426"/>
                  </a:lnTo>
                  <a:lnTo>
                    <a:pt x="652" y="454"/>
                  </a:lnTo>
                  <a:lnTo>
                    <a:pt x="848" y="244"/>
                  </a:lnTo>
                  <a:lnTo>
                    <a:pt x="896" y="290"/>
                  </a:lnTo>
                  <a:lnTo>
                    <a:pt x="896" y="290"/>
                  </a:lnTo>
                  <a:lnTo>
                    <a:pt x="904" y="300"/>
                  </a:lnTo>
                  <a:lnTo>
                    <a:pt x="908" y="312"/>
                  </a:lnTo>
                  <a:lnTo>
                    <a:pt x="912" y="336"/>
                  </a:lnTo>
                  <a:lnTo>
                    <a:pt x="912" y="336"/>
                  </a:lnTo>
                  <a:lnTo>
                    <a:pt x="914" y="346"/>
                  </a:lnTo>
                  <a:lnTo>
                    <a:pt x="916" y="354"/>
                  </a:lnTo>
                  <a:lnTo>
                    <a:pt x="920" y="364"/>
                  </a:lnTo>
                  <a:lnTo>
                    <a:pt x="928" y="372"/>
                  </a:lnTo>
                  <a:lnTo>
                    <a:pt x="928" y="372"/>
                  </a:lnTo>
                  <a:lnTo>
                    <a:pt x="936" y="380"/>
                  </a:lnTo>
                  <a:lnTo>
                    <a:pt x="946" y="386"/>
                  </a:lnTo>
                  <a:lnTo>
                    <a:pt x="958" y="390"/>
                  </a:lnTo>
                  <a:lnTo>
                    <a:pt x="968" y="394"/>
                  </a:lnTo>
                  <a:lnTo>
                    <a:pt x="968" y="394"/>
                  </a:lnTo>
                  <a:lnTo>
                    <a:pt x="978" y="394"/>
                  </a:lnTo>
                  <a:lnTo>
                    <a:pt x="990" y="390"/>
                  </a:lnTo>
                  <a:lnTo>
                    <a:pt x="1002" y="384"/>
                  </a:lnTo>
                  <a:lnTo>
                    <a:pt x="1014" y="372"/>
                  </a:lnTo>
                  <a:lnTo>
                    <a:pt x="1014" y="372"/>
                  </a:lnTo>
                  <a:lnTo>
                    <a:pt x="1026" y="358"/>
                  </a:lnTo>
                  <a:lnTo>
                    <a:pt x="1032" y="346"/>
                  </a:lnTo>
                  <a:lnTo>
                    <a:pt x="1034" y="334"/>
                  </a:lnTo>
                  <a:lnTo>
                    <a:pt x="1036" y="324"/>
                  </a:lnTo>
                  <a:lnTo>
                    <a:pt x="1036" y="324"/>
                  </a:lnTo>
                  <a:lnTo>
                    <a:pt x="1032" y="314"/>
                  </a:lnTo>
                  <a:lnTo>
                    <a:pt x="1028" y="304"/>
                  </a:lnTo>
                  <a:lnTo>
                    <a:pt x="1022" y="294"/>
                  </a:lnTo>
                  <a:lnTo>
                    <a:pt x="1014" y="284"/>
                  </a:lnTo>
                  <a:lnTo>
                    <a:pt x="1014" y="284"/>
                  </a:ln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Freeform 8"/>
            <p:cNvSpPr>
              <a:spLocks/>
            </p:cNvSpPr>
            <p:nvPr/>
          </p:nvSpPr>
          <p:spPr bwMode="auto">
            <a:xfrm>
              <a:off x="2076359" y="2559065"/>
              <a:ext cx="1910171" cy="1029400"/>
            </a:xfrm>
            <a:custGeom>
              <a:avLst/>
              <a:gdLst>
                <a:gd name="T0" fmla="*/ 376 w 1388"/>
                <a:gd name="T1" fmla="*/ 0 h 748"/>
                <a:gd name="T2" fmla="*/ 246 w 1388"/>
                <a:gd name="T3" fmla="*/ 160 h 748"/>
                <a:gd name="T4" fmla="*/ 254 w 1388"/>
                <a:gd name="T5" fmla="*/ 162 h 748"/>
                <a:gd name="T6" fmla="*/ 274 w 1388"/>
                <a:gd name="T7" fmla="*/ 164 h 748"/>
                <a:gd name="T8" fmla="*/ 304 w 1388"/>
                <a:gd name="T9" fmla="*/ 170 h 748"/>
                <a:gd name="T10" fmla="*/ 328 w 1388"/>
                <a:gd name="T11" fmla="*/ 184 h 748"/>
                <a:gd name="T12" fmla="*/ 336 w 1388"/>
                <a:gd name="T13" fmla="*/ 190 h 748"/>
                <a:gd name="T14" fmla="*/ 358 w 1388"/>
                <a:gd name="T15" fmla="*/ 218 h 748"/>
                <a:gd name="T16" fmla="*/ 370 w 1388"/>
                <a:gd name="T17" fmla="*/ 254 h 748"/>
                <a:gd name="T18" fmla="*/ 370 w 1388"/>
                <a:gd name="T19" fmla="*/ 264 h 748"/>
                <a:gd name="T20" fmla="*/ 362 w 1388"/>
                <a:gd name="T21" fmla="*/ 294 h 748"/>
                <a:gd name="T22" fmla="*/ 346 w 1388"/>
                <a:gd name="T23" fmla="*/ 324 h 748"/>
                <a:gd name="T24" fmla="*/ 338 w 1388"/>
                <a:gd name="T25" fmla="*/ 334 h 748"/>
                <a:gd name="T26" fmla="*/ 318 w 1388"/>
                <a:gd name="T27" fmla="*/ 350 h 748"/>
                <a:gd name="T28" fmla="*/ 298 w 1388"/>
                <a:gd name="T29" fmla="*/ 360 h 748"/>
                <a:gd name="T30" fmla="*/ 278 w 1388"/>
                <a:gd name="T31" fmla="*/ 366 h 748"/>
                <a:gd name="T32" fmla="*/ 258 w 1388"/>
                <a:gd name="T33" fmla="*/ 368 h 748"/>
                <a:gd name="T34" fmla="*/ 238 w 1388"/>
                <a:gd name="T35" fmla="*/ 364 h 748"/>
                <a:gd name="T36" fmla="*/ 206 w 1388"/>
                <a:gd name="T37" fmla="*/ 346 h 748"/>
                <a:gd name="T38" fmla="*/ 194 w 1388"/>
                <a:gd name="T39" fmla="*/ 334 h 748"/>
                <a:gd name="T40" fmla="*/ 174 w 1388"/>
                <a:gd name="T41" fmla="*/ 304 h 748"/>
                <a:gd name="T42" fmla="*/ 166 w 1388"/>
                <a:gd name="T43" fmla="*/ 276 h 748"/>
                <a:gd name="T44" fmla="*/ 164 w 1388"/>
                <a:gd name="T45" fmla="*/ 258 h 748"/>
                <a:gd name="T46" fmla="*/ 150 w 1388"/>
                <a:gd name="T47" fmla="*/ 240 h 748"/>
                <a:gd name="T48" fmla="*/ 0 w 1388"/>
                <a:gd name="T49" fmla="*/ 402 h 748"/>
                <a:gd name="T50" fmla="*/ 246 w 1388"/>
                <a:gd name="T51" fmla="*/ 468 h 748"/>
                <a:gd name="T52" fmla="*/ 434 w 1388"/>
                <a:gd name="T53" fmla="*/ 532 h 748"/>
                <a:gd name="T54" fmla="*/ 574 w 1388"/>
                <a:gd name="T55" fmla="*/ 594 h 748"/>
                <a:gd name="T56" fmla="*/ 672 w 1388"/>
                <a:gd name="T57" fmla="*/ 650 h 748"/>
                <a:gd name="T58" fmla="*/ 712 w 1388"/>
                <a:gd name="T59" fmla="*/ 680 h 748"/>
                <a:gd name="T60" fmla="*/ 760 w 1388"/>
                <a:gd name="T61" fmla="*/ 730 h 748"/>
                <a:gd name="T62" fmla="*/ 1004 w 1388"/>
                <a:gd name="T63" fmla="*/ 502 h 748"/>
                <a:gd name="T64" fmla="*/ 1048 w 1388"/>
                <a:gd name="T65" fmla="*/ 546 h 748"/>
                <a:gd name="T66" fmla="*/ 1060 w 1388"/>
                <a:gd name="T67" fmla="*/ 568 h 748"/>
                <a:gd name="T68" fmla="*/ 1064 w 1388"/>
                <a:gd name="T69" fmla="*/ 592 h 748"/>
                <a:gd name="T70" fmla="*/ 1070 w 1388"/>
                <a:gd name="T71" fmla="*/ 612 h 748"/>
                <a:gd name="T72" fmla="*/ 1080 w 1388"/>
                <a:gd name="T73" fmla="*/ 628 h 748"/>
                <a:gd name="T74" fmla="*/ 1090 w 1388"/>
                <a:gd name="T75" fmla="*/ 636 h 748"/>
                <a:gd name="T76" fmla="*/ 1110 w 1388"/>
                <a:gd name="T77" fmla="*/ 648 h 748"/>
                <a:gd name="T78" fmla="*/ 1122 w 1388"/>
                <a:gd name="T79" fmla="*/ 650 h 748"/>
                <a:gd name="T80" fmla="*/ 1142 w 1388"/>
                <a:gd name="T81" fmla="*/ 646 h 748"/>
                <a:gd name="T82" fmla="*/ 1168 w 1388"/>
                <a:gd name="T83" fmla="*/ 628 h 748"/>
                <a:gd name="T84" fmla="*/ 1178 w 1388"/>
                <a:gd name="T85" fmla="*/ 614 h 748"/>
                <a:gd name="T86" fmla="*/ 1188 w 1388"/>
                <a:gd name="T87" fmla="*/ 590 h 748"/>
                <a:gd name="T88" fmla="*/ 1188 w 1388"/>
                <a:gd name="T89" fmla="*/ 580 h 748"/>
                <a:gd name="T90" fmla="*/ 1182 w 1388"/>
                <a:gd name="T91" fmla="*/ 560 h 748"/>
                <a:gd name="T92" fmla="*/ 1166 w 1388"/>
                <a:gd name="T93" fmla="*/ 540 h 748"/>
                <a:gd name="T94" fmla="*/ 1158 w 1388"/>
                <a:gd name="T95" fmla="*/ 534 h 748"/>
                <a:gd name="T96" fmla="*/ 1140 w 1388"/>
                <a:gd name="T97" fmla="*/ 528 h 748"/>
                <a:gd name="T98" fmla="*/ 1128 w 1388"/>
                <a:gd name="T99" fmla="*/ 526 h 748"/>
                <a:gd name="T100" fmla="*/ 1092 w 1388"/>
                <a:gd name="T101" fmla="*/ 520 h 748"/>
                <a:gd name="T102" fmla="*/ 1080 w 1388"/>
                <a:gd name="T103" fmla="*/ 512 h 748"/>
                <a:gd name="T104" fmla="*/ 1036 w 1388"/>
                <a:gd name="T105" fmla="*/ 470 h 748"/>
                <a:gd name="T106" fmla="*/ 1378 w 1388"/>
                <a:gd name="T107" fmla="*/ 8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8" h="748">
                  <a:moveTo>
                    <a:pt x="1378" y="84"/>
                  </a:moveTo>
                  <a:lnTo>
                    <a:pt x="376" y="0"/>
                  </a:lnTo>
                  <a:lnTo>
                    <a:pt x="236" y="148"/>
                  </a:lnTo>
                  <a:lnTo>
                    <a:pt x="246" y="160"/>
                  </a:lnTo>
                  <a:lnTo>
                    <a:pt x="246" y="160"/>
                  </a:lnTo>
                  <a:lnTo>
                    <a:pt x="254" y="162"/>
                  </a:lnTo>
                  <a:lnTo>
                    <a:pt x="274" y="164"/>
                  </a:lnTo>
                  <a:lnTo>
                    <a:pt x="274" y="164"/>
                  </a:lnTo>
                  <a:lnTo>
                    <a:pt x="288" y="166"/>
                  </a:lnTo>
                  <a:lnTo>
                    <a:pt x="304" y="170"/>
                  </a:lnTo>
                  <a:lnTo>
                    <a:pt x="320" y="178"/>
                  </a:lnTo>
                  <a:lnTo>
                    <a:pt x="328" y="184"/>
                  </a:lnTo>
                  <a:lnTo>
                    <a:pt x="336" y="190"/>
                  </a:lnTo>
                  <a:lnTo>
                    <a:pt x="336" y="190"/>
                  </a:lnTo>
                  <a:lnTo>
                    <a:pt x="348" y="204"/>
                  </a:lnTo>
                  <a:lnTo>
                    <a:pt x="358" y="218"/>
                  </a:lnTo>
                  <a:lnTo>
                    <a:pt x="364" y="236"/>
                  </a:lnTo>
                  <a:lnTo>
                    <a:pt x="370" y="254"/>
                  </a:lnTo>
                  <a:lnTo>
                    <a:pt x="370" y="254"/>
                  </a:lnTo>
                  <a:lnTo>
                    <a:pt x="370" y="264"/>
                  </a:lnTo>
                  <a:lnTo>
                    <a:pt x="368" y="274"/>
                  </a:lnTo>
                  <a:lnTo>
                    <a:pt x="362" y="294"/>
                  </a:lnTo>
                  <a:lnTo>
                    <a:pt x="352" y="314"/>
                  </a:lnTo>
                  <a:lnTo>
                    <a:pt x="346" y="324"/>
                  </a:lnTo>
                  <a:lnTo>
                    <a:pt x="338" y="334"/>
                  </a:lnTo>
                  <a:lnTo>
                    <a:pt x="338" y="334"/>
                  </a:lnTo>
                  <a:lnTo>
                    <a:pt x="328" y="342"/>
                  </a:lnTo>
                  <a:lnTo>
                    <a:pt x="318" y="350"/>
                  </a:lnTo>
                  <a:lnTo>
                    <a:pt x="308" y="356"/>
                  </a:lnTo>
                  <a:lnTo>
                    <a:pt x="298" y="360"/>
                  </a:lnTo>
                  <a:lnTo>
                    <a:pt x="288" y="364"/>
                  </a:lnTo>
                  <a:lnTo>
                    <a:pt x="278" y="366"/>
                  </a:lnTo>
                  <a:lnTo>
                    <a:pt x="268" y="368"/>
                  </a:lnTo>
                  <a:lnTo>
                    <a:pt x="258" y="368"/>
                  </a:lnTo>
                  <a:lnTo>
                    <a:pt x="258" y="368"/>
                  </a:lnTo>
                  <a:lnTo>
                    <a:pt x="238" y="364"/>
                  </a:lnTo>
                  <a:lnTo>
                    <a:pt x="222" y="356"/>
                  </a:lnTo>
                  <a:lnTo>
                    <a:pt x="206" y="346"/>
                  </a:lnTo>
                  <a:lnTo>
                    <a:pt x="194" y="334"/>
                  </a:lnTo>
                  <a:lnTo>
                    <a:pt x="194" y="334"/>
                  </a:lnTo>
                  <a:lnTo>
                    <a:pt x="182" y="320"/>
                  </a:lnTo>
                  <a:lnTo>
                    <a:pt x="174" y="304"/>
                  </a:lnTo>
                  <a:lnTo>
                    <a:pt x="170" y="290"/>
                  </a:lnTo>
                  <a:lnTo>
                    <a:pt x="166" y="276"/>
                  </a:lnTo>
                  <a:lnTo>
                    <a:pt x="166" y="276"/>
                  </a:lnTo>
                  <a:lnTo>
                    <a:pt x="164" y="258"/>
                  </a:lnTo>
                  <a:lnTo>
                    <a:pt x="162" y="252"/>
                  </a:lnTo>
                  <a:lnTo>
                    <a:pt x="150" y="240"/>
                  </a:lnTo>
                  <a:lnTo>
                    <a:pt x="0" y="402"/>
                  </a:lnTo>
                  <a:lnTo>
                    <a:pt x="0" y="402"/>
                  </a:lnTo>
                  <a:lnTo>
                    <a:pt x="130" y="434"/>
                  </a:lnTo>
                  <a:lnTo>
                    <a:pt x="246" y="468"/>
                  </a:lnTo>
                  <a:lnTo>
                    <a:pt x="346" y="500"/>
                  </a:lnTo>
                  <a:lnTo>
                    <a:pt x="434" y="532"/>
                  </a:lnTo>
                  <a:lnTo>
                    <a:pt x="510" y="564"/>
                  </a:lnTo>
                  <a:lnTo>
                    <a:pt x="574" y="594"/>
                  </a:lnTo>
                  <a:lnTo>
                    <a:pt x="628" y="622"/>
                  </a:lnTo>
                  <a:lnTo>
                    <a:pt x="672" y="650"/>
                  </a:lnTo>
                  <a:lnTo>
                    <a:pt x="672" y="650"/>
                  </a:lnTo>
                  <a:lnTo>
                    <a:pt x="712" y="680"/>
                  </a:lnTo>
                  <a:lnTo>
                    <a:pt x="740" y="706"/>
                  </a:lnTo>
                  <a:lnTo>
                    <a:pt x="760" y="730"/>
                  </a:lnTo>
                  <a:lnTo>
                    <a:pt x="774" y="748"/>
                  </a:lnTo>
                  <a:lnTo>
                    <a:pt x="1004" y="502"/>
                  </a:lnTo>
                  <a:lnTo>
                    <a:pt x="1048" y="546"/>
                  </a:lnTo>
                  <a:lnTo>
                    <a:pt x="1048" y="546"/>
                  </a:lnTo>
                  <a:lnTo>
                    <a:pt x="1056" y="556"/>
                  </a:lnTo>
                  <a:lnTo>
                    <a:pt x="1060" y="568"/>
                  </a:lnTo>
                  <a:lnTo>
                    <a:pt x="1064" y="592"/>
                  </a:lnTo>
                  <a:lnTo>
                    <a:pt x="1064" y="592"/>
                  </a:lnTo>
                  <a:lnTo>
                    <a:pt x="1066" y="602"/>
                  </a:lnTo>
                  <a:lnTo>
                    <a:pt x="1070" y="612"/>
                  </a:lnTo>
                  <a:lnTo>
                    <a:pt x="1074" y="620"/>
                  </a:lnTo>
                  <a:lnTo>
                    <a:pt x="1080" y="628"/>
                  </a:lnTo>
                  <a:lnTo>
                    <a:pt x="1080" y="628"/>
                  </a:lnTo>
                  <a:lnTo>
                    <a:pt x="1090" y="636"/>
                  </a:lnTo>
                  <a:lnTo>
                    <a:pt x="1100" y="642"/>
                  </a:lnTo>
                  <a:lnTo>
                    <a:pt x="1110" y="648"/>
                  </a:lnTo>
                  <a:lnTo>
                    <a:pt x="1122" y="650"/>
                  </a:lnTo>
                  <a:lnTo>
                    <a:pt x="1122" y="650"/>
                  </a:lnTo>
                  <a:lnTo>
                    <a:pt x="1132" y="650"/>
                  </a:lnTo>
                  <a:lnTo>
                    <a:pt x="1142" y="646"/>
                  </a:lnTo>
                  <a:lnTo>
                    <a:pt x="1154" y="640"/>
                  </a:lnTo>
                  <a:lnTo>
                    <a:pt x="1168" y="628"/>
                  </a:lnTo>
                  <a:lnTo>
                    <a:pt x="1168" y="628"/>
                  </a:lnTo>
                  <a:lnTo>
                    <a:pt x="1178" y="614"/>
                  </a:lnTo>
                  <a:lnTo>
                    <a:pt x="1186" y="602"/>
                  </a:lnTo>
                  <a:lnTo>
                    <a:pt x="1188" y="590"/>
                  </a:lnTo>
                  <a:lnTo>
                    <a:pt x="1188" y="580"/>
                  </a:lnTo>
                  <a:lnTo>
                    <a:pt x="1188" y="580"/>
                  </a:lnTo>
                  <a:lnTo>
                    <a:pt x="1186" y="570"/>
                  </a:lnTo>
                  <a:lnTo>
                    <a:pt x="1182" y="560"/>
                  </a:lnTo>
                  <a:lnTo>
                    <a:pt x="1174" y="550"/>
                  </a:lnTo>
                  <a:lnTo>
                    <a:pt x="1166" y="540"/>
                  </a:lnTo>
                  <a:lnTo>
                    <a:pt x="1166" y="540"/>
                  </a:lnTo>
                  <a:lnTo>
                    <a:pt x="1158" y="534"/>
                  </a:lnTo>
                  <a:lnTo>
                    <a:pt x="1150" y="530"/>
                  </a:lnTo>
                  <a:lnTo>
                    <a:pt x="1140" y="528"/>
                  </a:lnTo>
                  <a:lnTo>
                    <a:pt x="1128" y="526"/>
                  </a:lnTo>
                  <a:lnTo>
                    <a:pt x="1128" y="526"/>
                  </a:lnTo>
                  <a:lnTo>
                    <a:pt x="1104" y="524"/>
                  </a:lnTo>
                  <a:lnTo>
                    <a:pt x="1092" y="520"/>
                  </a:lnTo>
                  <a:lnTo>
                    <a:pt x="1080" y="512"/>
                  </a:lnTo>
                  <a:lnTo>
                    <a:pt x="1080" y="512"/>
                  </a:lnTo>
                  <a:lnTo>
                    <a:pt x="1078" y="512"/>
                  </a:lnTo>
                  <a:lnTo>
                    <a:pt x="1036" y="470"/>
                  </a:lnTo>
                  <a:lnTo>
                    <a:pt x="1388" y="94"/>
                  </a:lnTo>
                  <a:lnTo>
                    <a:pt x="1378" y="84"/>
                  </a:lnTo>
                  <a:close/>
                </a:path>
              </a:pathLst>
            </a:custGeom>
            <a:blipFill dpi="0" rotWithShape="1">
              <a:blip r:embed="rId7">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Freeform 9"/>
            <p:cNvSpPr>
              <a:spLocks/>
            </p:cNvSpPr>
            <p:nvPr/>
          </p:nvSpPr>
          <p:spPr bwMode="auto">
            <a:xfrm>
              <a:off x="3138788" y="2726961"/>
              <a:ext cx="1403728" cy="1439508"/>
            </a:xfrm>
            <a:custGeom>
              <a:avLst/>
              <a:gdLst>
                <a:gd name="T0" fmla="*/ 902 w 1020"/>
                <a:gd name="T1" fmla="*/ 132 h 1046"/>
                <a:gd name="T2" fmla="*/ 936 w 1020"/>
                <a:gd name="T3" fmla="*/ 124 h 1046"/>
                <a:gd name="T4" fmla="*/ 964 w 1020"/>
                <a:gd name="T5" fmla="*/ 114 h 1046"/>
                <a:gd name="T6" fmla="*/ 980 w 1020"/>
                <a:gd name="T7" fmla="*/ 98 h 1046"/>
                <a:gd name="T8" fmla="*/ 994 w 1020"/>
                <a:gd name="T9" fmla="*/ 68 h 1046"/>
                <a:gd name="T10" fmla="*/ 990 w 1020"/>
                <a:gd name="T11" fmla="*/ 46 h 1046"/>
                <a:gd name="T12" fmla="*/ 972 w 1020"/>
                <a:gd name="T13" fmla="*/ 20 h 1046"/>
                <a:gd name="T14" fmla="*/ 940 w 1020"/>
                <a:gd name="T15" fmla="*/ 2 h 1046"/>
                <a:gd name="T16" fmla="*/ 924 w 1020"/>
                <a:gd name="T17" fmla="*/ 0 h 1046"/>
                <a:gd name="T18" fmla="*/ 904 w 1020"/>
                <a:gd name="T19" fmla="*/ 8 h 1046"/>
                <a:gd name="T20" fmla="*/ 886 w 1020"/>
                <a:gd name="T21" fmla="*/ 22 h 1046"/>
                <a:gd name="T22" fmla="*/ 872 w 1020"/>
                <a:gd name="T23" fmla="*/ 48 h 1046"/>
                <a:gd name="T24" fmla="*/ 868 w 1020"/>
                <a:gd name="T25" fmla="*/ 84 h 1046"/>
                <a:gd name="T26" fmla="*/ 858 w 1020"/>
                <a:gd name="T27" fmla="*/ 108 h 1046"/>
                <a:gd name="T28" fmla="*/ 652 w 1020"/>
                <a:gd name="T29" fmla="*/ 4 h 1046"/>
                <a:gd name="T30" fmla="*/ 334 w 1020"/>
                <a:gd name="T31" fmla="*/ 360 h 1046"/>
                <a:gd name="T32" fmla="*/ 362 w 1020"/>
                <a:gd name="T33" fmla="*/ 364 h 1046"/>
                <a:gd name="T34" fmla="*/ 408 w 1020"/>
                <a:gd name="T35" fmla="*/ 378 h 1046"/>
                <a:gd name="T36" fmla="*/ 422 w 1020"/>
                <a:gd name="T37" fmla="*/ 390 h 1046"/>
                <a:gd name="T38" fmla="*/ 452 w 1020"/>
                <a:gd name="T39" fmla="*/ 436 h 1046"/>
                <a:gd name="T40" fmla="*/ 456 w 1020"/>
                <a:gd name="T41" fmla="*/ 464 h 1046"/>
                <a:gd name="T42" fmla="*/ 440 w 1020"/>
                <a:gd name="T43" fmla="*/ 514 h 1046"/>
                <a:gd name="T44" fmla="*/ 424 w 1020"/>
                <a:gd name="T45" fmla="*/ 534 h 1046"/>
                <a:gd name="T46" fmla="*/ 396 w 1020"/>
                <a:gd name="T47" fmla="*/ 556 h 1046"/>
                <a:gd name="T48" fmla="*/ 364 w 1020"/>
                <a:gd name="T49" fmla="*/ 566 h 1046"/>
                <a:gd name="T50" fmla="*/ 344 w 1020"/>
                <a:gd name="T51" fmla="*/ 568 h 1046"/>
                <a:gd name="T52" fmla="*/ 294 w 1020"/>
                <a:gd name="T53" fmla="*/ 546 h 1046"/>
                <a:gd name="T54" fmla="*/ 268 w 1020"/>
                <a:gd name="T55" fmla="*/ 520 h 1046"/>
                <a:gd name="T56" fmla="*/ 254 w 1020"/>
                <a:gd name="T57" fmla="*/ 476 h 1046"/>
                <a:gd name="T58" fmla="*/ 248 w 1020"/>
                <a:gd name="T59" fmla="*/ 452 h 1046"/>
                <a:gd name="T60" fmla="*/ 170 w 1020"/>
                <a:gd name="T61" fmla="*/ 856 h 1046"/>
                <a:gd name="T62" fmla="*/ 110 w 1020"/>
                <a:gd name="T63" fmla="*/ 914 h 1046"/>
                <a:gd name="T64" fmla="*/ 76 w 1020"/>
                <a:gd name="T65" fmla="*/ 922 h 1046"/>
                <a:gd name="T66" fmla="*/ 48 w 1020"/>
                <a:gd name="T67" fmla="*/ 932 h 1046"/>
                <a:gd name="T68" fmla="*/ 32 w 1020"/>
                <a:gd name="T69" fmla="*/ 946 h 1046"/>
                <a:gd name="T70" fmla="*/ 18 w 1020"/>
                <a:gd name="T71" fmla="*/ 978 h 1046"/>
                <a:gd name="T72" fmla="*/ 22 w 1020"/>
                <a:gd name="T73" fmla="*/ 1000 h 1046"/>
                <a:gd name="T74" fmla="*/ 40 w 1020"/>
                <a:gd name="T75" fmla="*/ 1024 h 1046"/>
                <a:gd name="T76" fmla="*/ 76 w 1020"/>
                <a:gd name="T77" fmla="*/ 1046 h 1046"/>
                <a:gd name="T78" fmla="*/ 98 w 1020"/>
                <a:gd name="T79" fmla="*/ 1042 h 1046"/>
                <a:gd name="T80" fmla="*/ 126 w 1020"/>
                <a:gd name="T81" fmla="*/ 1024 h 1046"/>
                <a:gd name="T82" fmla="*/ 138 w 1020"/>
                <a:gd name="T83" fmla="*/ 1006 h 1046"/>
                <a:gd name="T84" fmla="*/ 142 w 1020"/>
                <a:gd name="T85" fmla="*/ 986 h 1046"/>
                <a:gd name="T86" fmla="*/ 154 w 1020"/>
                <a:gd name="T87" fmla="*/ 936 h 1046"/>
                <a:gd name="T88" fmla="*/ 204 w 1020"/>
                <a:gd name="T89" fmla="*/ 888 h 1046"/>
                <a:gd name="T90" fmla="*/ 732 w 1020"/>
                <a:gd name="T91" fmla="*/ 654 h 1046"/>
                <a:gd name="T92" fmla="*/ 704 w 1020"/>
                <a:gd name="T93" fmla="*/ 648 h 1046"/>
                <a:gd name="T94" fmla="*/ 674 w 1020"/>
                <a:gd name="T95" fmla="*/ 642 h 1046"/>
                <a:gd name="T96" fmla="*/ 644 w 1020"/>
                <a:gd name="T97" fmla="*/ 624 h 1046"/>
                <a:gd name="T98" fmla="*/ 622 w 1020"/>
                <a:gd name="T99" fmla="*/ 594 h 1046"/>
                <a:gd name="T100" fmla="*/ 610 w 1020"/>
                <a:gd name="T101" fmla="*/ 560 h 1046"/>
                <a:gd name="T102" fmla="*/ 616 w 1020"/>
                <a:gd name="T103" fmla="*/ 520 h 1046"/>
                <a:gd name="T104" fmla="*/ 642 w 1020"/>
                <a:gd name="T105" fmla="*/ 480 h 1046"/>
                <a:gd name="T106" fmla="*/ 660 w 1020"/>
                <a:gd name="T107" fmla="*/ 464 h 1046"/>
                <a:gd name="T108" fmla="*/ 690 w 1020"/>
                <a:gd name="T109" fmla="*/ 450 h 1046"/>
                <a:gd name="T110" fmla="*/ 720 w 1020"/>
                <a:gd name="T111" fmla="*/ 446 h 1046"/>
                <a:gd name="T112" fmla="*/ 758 w 1020"/>
                <a:gd name="T113" fmla="*/ 458 h 1046"/>
                <a:gd name="T114" fmla="*/ 786 w 1020"/>
                <a:gd name="T115" fmla="*/ 480 h 1046"/>
                <a:gd name="T116" fmla="*/ 810 w 1020"/>
                <a:gd name="T117" fmla="*/ 524 h 1046"/>
                <a:gd name="T118" fmla="*/ 816 w 1020"/>
                <a:gd name="T119" fmla="*/ 556 h 1046"/>
                <a:gd name="T120" fmla="*/ 1020 w 1020"/>
                <a:gd name="T121" fmla="*/ 35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0" h="1046">
                  <a:moveTo>
                    <a:pt x="890" y="140"/>
                  </a:moveTo>
                  <a:lnTo>
                    <a:pt x="890" y="140"/>
                  </a:lnTo>
                  <a:lnTo>
                    <a:pt x="902" y="132"/>
                  </a:lnTo>
                  <a:lnTo>
                    <a:pt x="912" y="128"/>
                  </a:lnTo>
                  <a:lnTo>
                    <a:pt x="936" y="124"/>
                  </a:lnTo>
                  <a:lnTo>
                    <a:pt x="936" y="124"/>
                  </a:lnTo>
                  <a:lnTo>
                    <a:pt x="946" y="122"/>
                  </a:lnTo>
                  <a:lnTo>
                    <a:pt x="956" y="118"/>
                  </a:lnTo>
                  <a:lnTo>
                    <a:pt x="964" y="114"/>
                  </a:lnTo>
                  <a:lnTo>
                    <a:pt x="972" y="108"/>
                  </a:lnTo>
                  <a:lnTo>
                    <a:pt x="972" y="108"/>
                  </a:lnTo>
                  <a:lnTo>
                    <a:pt x="980" y="98"/>
                  </a:lnTo>
                  <a:lnTo>
                    <a:pt x="986" y="88"/>
                  </a:lnTo>
                  <a:lnTo>
                    <a:pt x="992" y="78"/>
                  </a:lnTo>
                  <a:lnTo>
                    <a:pt x="994" y="68"/>
                  </a:lnTo>
                  <a:lnTo>
                    <a:pt x="994" y="68"/>
                  </a:lnTo>
                  <a:lnTo>
                    <a:pt x="994" y="56"/>
                  </a:lnTo>
                  <a:lnTo>
                    <a:pt x="990" y="46"/>
                  </a:lnTo>
                  <a:lnTo>
                    <a:pt x="984" y="34"/>
                  </a:lnTo>
                  <a:lnTo>
                    <a:pt x="972" y="20"/>
                  </a:lnTo>
                  <a:lnTo>
                    <a:pt x="972" y="20"/>
                  </a:lnTo>
                  <a:lnTo>
                    <a:pt x="960" y="12"/>
                  </a:lnTo>
                  <a:lnTo>
                    <a:pt x="950" y="4"/>
                  </a:lnTo>
                  <a:lnTo>
                    <a:pt x="940" y="2"/>
                  </a:lnTo>
                  <a:lnTo>
                    <a:pt x="930" y="0"/>
                  </a:lnTo>
                  <a:lnTo>
                    <a:pt x="930" y="0"/>
                  </a:lnTo>
                  <a:lnTo>
                    <a:pt x="924" y="0"/>
                  </a:lnTo>
                  <a:lnTo>
                    <a:pt x="924" y="0"/>
                  </a:lnTo>
                  <a:lnTo>
                    <a:pt x="914" y="2"/>
                  </a:lnTo>
                  <a:lnTo>
                    <a:pt x="904" y="8"/>
                  </a:lnTo>
                  <a:lnTo>
                    <a:pt x="894" y="14"/>
                  </a:lnTo>
                  <a:lnTo>
                    <a:pt x="886" y="22"/>
                  </a:lnTo>
                  <a:lnTo>
                    <a:pt x="886" y="22"/>
                  </a:lnTo>
                  <a:lnTo>
                    <a:pt x="878" y="30"/>
                  </a:lnTo>
                  <a:lnTo>
                    <a:pt x="874" y="40"/>
                  </a:lnTo>
                  <a:lnTo>
                    <a:pt x="872" y="48"/>
                  </a:lnTo>
                  <a:lnTo>
                    <a:pt x="870" y="60"/>
                  </a:lnTo>
                  <a:lnTo>
                    <a:pt x="870" y="60"/>
                  </a:lnTo>
                  <a:lnTo>
                    <a:pt x="868" y="84"/>
                  </a:lnTo>
                  <a:lnTo>
                    <a:pt x="864" y="96"/>
                  </a:lnTo>
                  <a:lnTo>
                    <a:pt x="858" y="108"/>
                  </a:lnTo>
                  <a:lnTo>
                    <a:pt x="858" y="108"/>
                  </a:lnTo>
                  <a:lnTo>
                    <a:pt x="856" y="110"/>
                  </a:lnTo>
                  <a:lnTo>
                    <a:pt x="812" y="154"/>
                  </a:lnTo>
                  <a:lnTo>
                    <a:pt x="652" y="4"/>
                  </a:lnTo>
                  <a:lnTo>
                    <a:pt x="326" y="352"/>
                  </a:lnTo>
                  <a:lnTo>
                    <a:pt x="334" y="360"/>
                  </a:lnTo>
                  <a:lnTo>
                    <a:pt x="334" y="360"/>
                  </a:lnTo>
                  <a:lnTo>
                    <a:pt x="340" y="362"/>
                  </a:lnTo>
                  <a:lnTo>
                    <a:pt x="362" y="364"/>
                  </a:lnTo>
                  <a:lnTo>
                    <a:pt x="362" y="364"/>
                  </a:lnTo>
                  <a:lnTo>
                    <a:pt x="376" y="366"/>
                  </a:lnTo>
                  <a:lnTo>
                    <a:pt x="392" y="370"/>
                  </a:lnTo>
                  <a:lnTo>
                    <a:pt x="408" y="378"/>
                  </a:lnTo>
                  <a:lnTo>
                    <a:pt x="416" y="384"/>
                  </a:lnTo>
                  <a:lnTo>
                    <a:pt x="422" y="390"/>
                  </a:lnTo>
                  <a:lnTo>
                    <a:pt x="422" y="390"/>
                  </a:lnTo>
                  <a:lnTo>
                    <a:pt x="434" y="404"/>
                  </a:lnTo>
                  <a:lnTo>
                    <a:pt x="444" y="418"/>
                  </a:lnTo>
                  <a:lnTo>
                    <a:pt x="452" y="436"/>
                  </a:lnTo>
                  <a:lnTo>
                    <a:pt x="456" y="454"/>
                  </a:lnTo>
                  <a:lnTo>
                    <a:pt x="456" y="454"/>
                  </a:lnTo>
                  <a:lnTo>
                    <a:pt x="456" y="464"/>
                  </a:lnTo>
                  <a:lnTo>
                    <a:pt x="456" y="474"/>
                  </a:lnTo>
                  <a:lnTo>
                    <a:pt x="450" y="494"/>
                  </a:lnTo>
                  <a:lnTo>
                    <a:pt x="440" y="514"/>
                  </a:lnTo>
                  <a:lnTo>
                    <a:pt x="432" y="524"/>
                  </a:lnTo>
                  <a:lnTo>
                    <a:pt x="424" y="534"/>
                  </a:lnTo>
                  <a:lnTo>
                    <a:pt x="424" y="534"/>
                  </a:lnTo>
                  <a:lnTo>
                    <a:pt x="416" y="542"/>
                  </a:lnTo>
                  <a:lnTo>
                    <a:pt x="406" y="550"/>
                  </a:lnTo>
                  <a:lnTo>
                    <a:pt x="396" y="556"/>
                  </a:lnTo>
                  <a:lnTo>
                    <a:pt x="386" y="560"/>
                  </a:lnTo>
                  <a:lnTo>
                    <a:pt x="374" y="564"/>
                  </a:lnTo>
                  <a:lnTo>
                    <a:pt x="364" y="566"/>
                  </a:lnTo>
                  <a:lnTo>
                    <a:pt x="354" y="568"/>
                  </a:lnTo>
                  <a:lnTo>
                    <a:pt x="344" y="568"/>
                  </a:lnTo>
                  <a:lnTo>
                    <a:pt x="344" y="568"/>
                  </a:lnTo>
                  <a:lnTo>
                    <a:pt x="326" y="564"/>
                  </a:lnTo>
                  <a:lnTo>
                    <a:pt x="308" y="556"/>
                  </a:lnTo>
                  <a:lnTo>
                    <a:pt x="294" y="546"/>
                  </a:lnTo>
                  <a:lnTo>
                    <a:pt x="280" y="534"/>
                  </a:lnTo>
                  <a:lnTo>
                    <a:pt x="280" y="534"/>
                  </a:lnTo>
                  <a:lnTo>
                    <a:pt x="268" y="520"/>
                  </a:lnTo>
                  <a:lnTo>
                    <a:pt x="262" y="504"/>
                  </a:lnTo>
                  <a:lnTo>
                    <a:pt x="256" y="490"/>
                  </a:lnTo>
                  <a:lnTo>
                    <a:pt x="254" y="476"/>
                  </a:lnTo>
                  <a:lnTo>
                    <a:pt x="254" y="476"/>
                  </a:lnTo>
                  <a:lnTo>
                    <a:pt x="250" y="458"/>
                  </a:lnTo>
                  <a:lnTo>
                    <a:pt x="248" y="452"/>
                  </a:lnTo>
                  <a:lnTo>
                    <a:pt x="240" y="444"/>
                  </a:lnTo>
                  <a:lnTo>
                    <a:pt x="0" y="698"/>
                  </a:lnTo>
                  <a:lnTo>
                    <a:pt x="170" y="856"/>
                  </a:lnTo>
                  <a:lnTo>
                    <a:pt x="122" y="906"/>
                  </a:lnTo>
                  <a:lnTo>
                    <a:pt x="122" y="906"/>
                  </a:lnTo>
                  <a:lnTo>
                    <a:pt x="110" y="914"/>
                  </a:lnTo>
                  <a:lnTo>
                    <a:pt x="98" y="918"/>
                  </a:lnTo>
                  <a:lnTo>
                    <a:pt x="76" y="922"/>
                  </a:lnTo>
                  <a:lnTo>
                    <a:pt x="76" y="922"/>
                  </a:lnTo>
                  <a:lnTo>
                    <a:pt x="66" y="924"/>
                  </a:lnTo>
                  <a:lnTo>
                    <a:pt x="56" y="926"/>
                  </a:lnTo>
                  <a:lnTo>
                    <a:pt x="48" y="932"/>
                  </a:lnTo>
                  <a:lnTo>
                    <a:pt x="40" y="938"/>
                  </a:lnTo>
                  <a:lnTo>
                    <a:pt x="40" y="938"/>
                  </a:lnTo>
                  <a:lnTo>
                    <a:pt x="32" y="946"/>
                  </a:lnTo>
                  <a:lnTo>
                    <a:pt x="26" y="956"/>
                  </a:lnTo>
                  <a:lnTo>
                    <a:pt x="20" y="968"/>
                  </a:lnTo>
                  <a:lnTo>
                    <a:pt x="18" y="978"/>
                  </a:lnTo>
                  <a:lnTo>
                    <a:pt x="18" y="978"/>
                  </a:lnTo>
                  <a:lnTo>
                    <a:pt x="18" y="988"/>
                  </a:lnTo>
                  <a:lnTo>
                    <a:pt x="22" y="1000"/>
                  </a:lnTo>
                  <a:lnTo>
                    <a:pt x="28" y="1012"/>
                  </a:lnTo>
                  <a:lnTo>
                    <a:pt x="40" y="1024"/>
                  </a:lnTo>
                  <a:lnTo>
                    <a:pt x="40" y="1024"/>
                  </a:lnTo>
                  <a:lnTo>
                    <a:pt x="52" y="1036"/>
                  </a:lnTo>
                  <a:lnTo>
                    <a:pt x="66" y="1042"/>
                  </a:lnTo>
                  <a:lnTo>
                    <a:pt x="76" y="1046"/>
                  </a:lnTo>
                  <a:lnTo>
                    <a:pt x="88" y="1046"/>
                  </a:lnTo>
                  <a:lnTo>
                    <a:pt x="88" y="1046"/>
                  </a:lnTo>
                  <a:lnTo>
                    <a:pt x="98" y="1042"/>
                  </a:lnTo>
                  <a:lnTo>
                    <a:pt x="108" y="1038"/>
                  </a:lnTo>
                  <a:lnTo>
                    <a:pt x="118" y="1032"/>
                  </a:lnTo>
                  <a:lnTo>
                    <a:pt x="126" y="1024"/>
                  </a:lnTo>
                  <a:lnTo>
                    <a:pt x="126" y="1024"/>
                  </a:lnTo>
                  <a:lnTo>
                    <a:pt x="132" y="1016"/>
                  </a:lnTo>
                  <a:lnTo>
                    <a:pt x="138" y="1006"/>
                  </a:lnTo>
                  <a:lnTo>
                    <a:pt x="140" y="996"/>
                  </a:lnTo>
                  <a:lnTo>
                    <a:pt x="142" y="986"/>
                  </a:lnTo>
                  <a:lnTo>
                    <a:pt x="142" y="986"/>
                  </a:lnTo>
                  <a:lnTo>
                    <a:pt x="144" y="962"/>
                  </a:lnTo>
                  <a:lnTo>
                    <a:pt x="148" y="948"/>
                  </a:lnTo>
                  <a:lnTo>
                    <a:pt x="154" y="936"/>
                  </a:lnTo>
                  <a:lnTo>
                    <a:pt x="154" y="936"/>
                  </a:lnTo>
                  <a:lnTo>
                    <a:pt x="156" y="936"/>
                  </a:lnTo>
                  <a:lnTo>
                    <a:pt x="204" y="888"/>
                  </a:lnTo>
                  <a:lnTo>
                    <a:pt x="370" y="1044"/>
                  </a:lnTo>
                  <a:lnTo>
                    <a:pt x="734" y="656"/>
                  </a:lnTo>
                  <a:lnTo>
                    <a:pt x="732" y="654"/>
                  </a:lnTo>
                  <a:lnTo>
                    <a:pt x="732" y="654"/>
                  </a:lnTo>
                  <a:lnTo>
                    <a:pt x="724" y="652"/>
                  </a:lnTo>
                  <a:lnTo>
                    <a:pt x="704" y="648"/>
                  </a:lnTo>
                  <a:lnTo>
                    <a:pt x="704" y="648"/>
                  </a:lnTo>
                  <a:lnTo>
                    <a:pt x="690" y="646"/>
                  </a:lnTo>
                  <a:lnTo>
                    <a:pt x="674" y="642"/>
                  </a:lnTo>
                  <a:lnTo>
                    <a:pt x="658" y="634"/>
                  </a:lnTo>
                  <a:lnTo>
                    <a:pt x="650" y="630"/>
                  </a:lnTo>
                  <a:lnTo>
                    <a:pt x="644" y="624"/>
                  </a:lnTo>
                  <a:lnTo>
                    <a:pt x="644" y="624"/>
                  </a:lnTo>
                  <a:lnTo>
                    <a:pt x="632" y="610"/>
                  </a:lnTo>
                  <a:lnTo>
                    <a:pt x="622" y="594"/>
                  </a:lnTo>
                  <a:lnTo>
                    <a:pt x="614" y="578"/>
                  </a:lnTo>
                  <a:lnTo>
                    <a:pt x="610" y="560"/>
                  </a:lnTo>
                  <a:lnTo>
                    <a:pt x="610" y="560"/>
                  </a:lnTo>
                  <a:lnTo>
                    <a:pt x="610" y="550"/>
                  </a:lnTo>
                  <a:lnTo>
                    <a:pt x="610" y="540"/>
                  </a:lnTo>
                  <a:lnTo>
                    <a:pt x="616" y="520"/>
                  </a:lnTo>
                  <a:lnTo>
                    <a:pt x="626" y="498"/>
                  </a:lnTo>
                  <a:lnTo>
                    <a:pt x="632" y="490"/>
                  </a:lnTo>
                  <a:lnTo>
                    <a:pt x="642" y="480"/>
                  </a:lnTo>
                  <a:lnTo>
                    <a:pt x="642" y="480"/>
                  </a:lnTo>
                  <a:lnTo>
                    <a:pt x="650" y="472"/>
                  </a:lnTo>
                  <a:lnTo>
                    <a:pt x="660" y="464"/>
                  </a:lnTo>
                  <a:lnTo>
                    <a:pt x="670" y="458"/>
                  </a:lnTo>
                  <a:lnTo>
                    <a:pt x="680" y="452"/>
                  </a:lnTo>
                  <a:lnTo>
                    <a:pt x="690" y="450"/>
                  </a:lnTo>
                  <a:lnTo>
                    <a:pt x="702" y="446"/>
                  </a:lnTo>
                  <a:lnTo>
                    <a:pt x="712" y="446"/>
                  </a:lnTo>
                  <a:lnTo>
                    <a:pt x="720" y="446"/>
                  </a:lnTo>
                  <a:lnTo>
                    <a:pt x="720" y="446"/>
                  </a:lnTo>
                  <a:lnTo>
                    <a:pt x="740" y="450"/>
                  </a:lnTo>
                  <a:lnTo>
                    <a:pt x="758" y="458"/>
                  </a:lnTo>
                  <a:lnTo>
                    <a:pt x="772" y="468"/>
                  </a:lnTo>
                  <a:lnTo>
                    <a:pt x="786" y="480"/>
                  </a:lnTo>
                  <a:lnTo>
                    <a:pt x="786" y="480"/>
                  </a:lnTo>
                  <a:lnTo>
                    <a:pt x="796" y="494"/>
                  </a:lnTo>
                  <a:lnTo>
                    <a:pt x="804" y="510"/>
                  </a:lnTo>
                  <a:lnTo>
                    <a:pt x="810" y="524"/>
                  </a:lnTo>
                  <a:lnTo>
                    <a:pt x="812" y="538"/>
                  </a:lnTo>
                  <a:lnTo>
                    <a:pt x="812" y="538"/>
                  </a:lnTo>
                  <a:lnTo>
                    <a:pt x="816" y="556"/>
                  </a:lnTo>
                  <a:lnTo>
                    <a:pt x="818" y="560"/>
                  </a:lnTo>
                  <a:lnTo>
                    <a:pt x="820" y="564"/>
                  </a:lnTo>
                  <a:lnTo>
                    <a:pt x="1020" y="350"/>
                  </a:lnTo>
                  <a:lnTo>
                    <a:pt x="846" y="186"/>
                  </a:lnTo>
                  <a:lnTo>
                    <a:pt x="890" y="140"/>
                  </a:ln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0"/>
            <p:cNvSpPr>
              <a:spLocks/>
            </p:cNvSpPr>
            <p:nvPr/>
          </p:nvSpPr>
          <p:spPr bwMode="auto">
            <a:xfrm>
              <a:off x="3758080" y="3252671"/>
              <a:ext cx="996371" cy="1750530"/>
            </a:xfrm>
            <a:custGeom>
              <a:avLst/>
              <a:gdLst>
                <a:gd name="T0" fmla="*/ 376 w 724"/>
                <a:gd name="T1" fmla="*/ 244 h 1272"/>
                <a:gd name="T2" fmla="*/ 340 w 724"/>
                <a:gd name="T3" fmla="*/ 208 h 1272"/>
                <a:gd name="T4" fmla="*/ 326 w 724"/>
                <a:gd name="T5" fmla="*/ 184 h 1272"/>
                <a:gd name="T6" fmla="*/ 322 w 724"/>
                <a:gd name="T7" fmla="*/ 162 h 1272"/>
                <a:gd name="T8" fmla="*/ 318 w 724"/>
                <a:gd name="T9" fmla="*/ 142 h 1272"/>
                <a:gd name="T10" fmla="*/ 308 w 724"/>
                <a:gd name="T11" fmla="*/ 126 h 1272"/>
                <a:gd name="T12" fmla="*/ 298 w 724"/>
                <a:gd name="T13" fmla="*/ 118 h 1272"/>
                <a:gd name="T14" fmla="*/ 278 w 724"/>
                <a:gd name="T15" fmla="*/ 106 h 1272"/>
                <a:gd name="T16" fmla="*/ 266 w 724"/>
                <a:gd name="T17" fmla="*/ 104 h 1272"/>
                <a:gd name="T18" fmla="*/ 244 w 724"/>
                <a:gd name="T19" fmla="*/ 108 h 1272"/>
                <a:gd name="T20" fmla="*/ 220 w 724"/>
                <a:gd name="T21" fmla="*/ 126 h 1272"/>
                <a:gd name="T22" fmla="*/ 208 w 724"/>
                <a:gd name="T23" fmla="*/ 138 h 1272"/>
                <a:gd name="T24" fmla="*/ 200 w 724"/>
                <a:gd name="T25" fmla="*/ 162 h 1272"/>
                <a:gd name="T26" fmla="*/ 200 w 724"/>
                <a:gd name="T27" fmla="*/ 172 h 1272"/>
                <a:gd name="T28" fmla="*/ 206 w 724"/>
                <a:gd name="T29" fmla="*/ 194 h 1272"/>
                <a:gd name="T30" fmla="*/ 222 w 724"/>
                <a:gd name="T31" fmla="*/ 212 h 1272"/>
                <a:gd name="T32" fmla="*/ 230 w 724"/>
                <a:gd name="T33" fmla="*/ 220 h 1272"/>
                <a:gd name="T34" fmla="*/ 248 w 724"/>
                <a:gd name="T35" fmla="*/ 226 h 1272"/>
                <a:gd name="T36" fmla="*/ 258 w 724"/>
                <a:gd name="T37" fmla="*/ 228 h 1272"/>
                <a:gd name="T38" fmla="*/ 296 w 724"/>
                <a:gd name="T39" fmla="*/ 234 h 1272"/>
                <a:gd name="T40" fmla="*/ 308 w 724"/>
                <a:gd name="T41" fmla="*/ 240 h 1272"/>
                <a:gd name="T42" fmla="*/ 346 w 724"/>
                <a:gd name="T43" fmla="*/ 278 h 1272"/>
                <a:gd name="T44" fmla="*/ 0 w 724"/>
                <a:gd name="T45" fmla="*/ 646 h 1272"/>
                <a:gd name="T46" fmla="*/ 28 w 724"/>
                <a:gd name="T47" fmla="*/ 666 h 1272"/>
                <a:gd name="T48" fmla="*/ 68 w 724"/>
                <a:gd name="T49" fmla="*/ 710 h 1272"/>
                <a:gd name="T50" fmla="*/ 92 w 724"/>
                <a:gd name="T51" fmla="*/ 744 h 1272"/>
                <a:gd name="T52" fmla="*/ 148 w 724"/>
                <a:gd name="T53" fmla="*/ 838 h 1272"/>
                <a:gd name="T54" fmla="*/ 212 w 724"/>
                <a:gd name="T55" fmla="*/ 974 h 1272"/>
                <a:gd name="T56" fmla="*/ 286 w 724"/>
                <a:gd name="T57" fmla="*/ 1160 h 1272"/>
                <a:gd name="T58" fmla="*/ 484 w 724"/>
                <a:gd name="T59" fmla="*/ 1102 h 1272"/>
                <a:gd name="T60" fmla="*/ 464 w 724"/>
                <a:gd name="T61" fmla="*/ 1100 h 1272"/>
                <a:gd name="T62" fmla="*/ 450 w 724"/>
                <a:gd name="T63" fmla="*/ 1098 h 1272"/>
                <a:gd name="T64" fmla="*/ 418 w 724"/>
                <a:gd name="T65" fmla="*/ 1086 h 1272"/>
                <a:gd name="T66" fmla="*/ 402 w 724"/>
                <a:gd name="T67" fmla="*/ 1074 h 1272"/>
                <a:gd name="T68" fmla="*/ 390 w 724"/>
                <a:gd name="T69" fmla="*/ 1060 h 1272"/>
                <a:gd name="T70" fmla="*/ 372 w 724"/>
                <a:gd name="T71" fmla="*/ 1028 h 1272"/>
                <a:gd name="T72" fmla="*/ 368 w 724"/>
                <a:gd name="T73" fmla="*/ 1010 h 1272"/>
                <a:gd name="T74" fmla="*/ 370 w 724"/>
                <a:gd name="T75" fmla="*/ 990 h 1272"/>
                <a:gd name="T76" fmla="*/ 386 w 724"/>
                <a:gd name="T77" fmla="*/ 950 h 1272"/>
                <a:gd name="T78" fmla="*/ 400 w 724"/>
                <a:gd name="T79" fmla="*/ 930 h 1272"/>
                <a:gd name="T80" fmla="*/ 410 w 724"/>
                <a:gd name="T81" fmla="*/ 922 h 1272"/>
                <a:gd name="T82" fmla="*/ 430 w 724"/>
                <a:gd name="T83" fmla="*/ 908 h 1272"/>
                <a:gd name="T84" fmla="*/ 450 w 724"/>
                <a:gd name="T85" fmla="*/ 900 h 1272"/>
                <a:gd name="T86" fmla="*/ 470 w 724"/>
                <a:gd name="T87" fmla="*/ 896 h 1272"/>
                <a:gd name="T88" fmla="*/ 480 w 724"/>
                <a:gd name="T89" fmla="*/ 896 h 1272"/>
                <a:gd name="T90" fmla="*/ 516 w 724"/>
                <a:gd name="T91" fmla="*/ 908 h 1272"/>
                <a:gd name="T92" fmla="*/ 544 w 724"/>
                <a:gd name="T93" fmla="*/ 930 h 1272"/>
                <a:gd name="T94" fmla="*/ 556 w 724"/>
                <a:gd name="T95" fmla="*/ 944 h 1272"/>
                <a:gd name="T96" fmla="*/ 568 w 724"/>
                <a:gd name="T97" fmla="*/ 974 h 1272"/>
                <a:gd name="T98" fmla="*/ 572 w 724"/>
                <a:gd name="T99" fmla="*/ 988 h 1272"/>
                <a:gd name="T100" fmla="*/ 724 w 724"/>
                <a:gd name="T101" fmla="*/ 844 h 1272"/>
                <a:gd name="T102" fmla="*/ 606 w 724"/>
                <a:gd name="T103" fmla="*/ 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1272">
                  <a:moveTo>
                    <a:pt x="606" y="0"/>
                  </a:moveTo>
                  <a:lnTo>
                    <a:pt x="376" y="244"/>
                  </a:lnTo>
                  <a:lnTo>
                    <a:pt x="340" y="208"/>
                  </a:lnTo>
                  <a:lnTo>
                    <a:pt x="340" y="208"/>
                  </a:lnTo>
                  <a:lnTo>
                    <a:pt x="332" y="196"/>
                  </a:lnTo>
                  <a:lnTo>
                    <a:pt x="326" y="184"/>
                  </a:lnTo>
                  <a:lnTo>
                    <a:pt x="322" y="162"/>
                  </a:lnTo>
                  <a:lnTo>
                    <a:pt x="322" y="162"/>
                  </a:lnTo>
                  <a:lnTo>
                    <a:pt x="320" y="152"/>
                  </a:lnTo>
                  <a:lnTo>
                    <a:pt x="318" y="142"/>
                  </a:lnTo>
                  <a:lnTo>
                    <a:pt x="314" y="134"/>
                  </a:lnTo>
                  <a:lnTo>
                    <a:pt x="308" y="126"/>
                  </a:lnTo>
                  <a:lnTo>
                    <a:pt x="308" y="126"/>
                  </a:lnTo>
                  <a:lnTo>
                    <a:pt x="298" y="118"/>
                  </a:lnTo>
                  <a:lnTo>
                    <a:pt x="288" y="110"/>
                  </a:lnTo>
                  <a:lnTo>
                    <a:pt x="278" y="106"/>
                  </a:lnTo>
                  <a:lnTo>
                    <a:pt x="266" y="104"/>
                  </a:lnTo>
                  <a:lnTo>
                    <a:pt x="266" y="104"/>
                  </a:lnTo>
                  <a:lnTo>
                    <a:pt x="256" y="104"/>
                  </a:lnTo>
                  <a:lnTo>
                    <a:pt x="244" y="108"/>
                  </a:lnTo>
                  <a:lnTo>
                    <a:pt x="232" y="114"/>
                  </a:lnTo>
                  <a:lnTo>
                    <a:pt x="220" y="126"/>
                  </a:lnTo>
                  <a:lnTo>
                    <a:pt x="220" y="126"/>
                  </a:lnTo>
                  <a:lnTo>
                    <a:pt x="208" y="138"/>
                  </a:lnTo>
                  <a:lnTo>
                    <a:pt x="202" y="150"/>
                  </a:lnTo>
                  <a:lnTo>
                    <a:pt x="200" y="162"/>
                  </a:lnTo>
                  <a:lnTo>
                    <a:pt x="200" y="172"/>
                  </a:lnTo>
                  <a:lnTo>
                    <a:pt x="200" y="172"/>
                  </a:lnTo>
                  <a:lnTo>
                    <a:pt x="202" y="184"/>
                  </a:lnTo>
                  <a:lnTo>
                    <a:pt x="206" y="194"/>
                  </a:lnTo>
                  <a:lnTo>
                    <a:pt x="212" y="204"/>
                  </a:lnTo>
                  <a:lnTo>
                    <a:pt x="222" y="212"/>
                  </a:lnTo>
                  <a:lnTo>
                    <a:pt x="222" y="212"/>
                  </a:lnTo>
                  <a:lnTo>
                    <a:pt x="230" y="220"/>
                  </a:lnTo>
                  <a:lnTo>
                    <a:pt x="238" y="224"/>
                  </a:lnTo>
                  <a:lnTo>
                    <a:pt x="248" y="226"/>
                  </a:lnTo>
                  <a:lnTo>
                    <a:pt x="258" y="228"/>
                  </a:lnTo>
                  <a:lnTo>
                    <a:pt x="258" y="228"/>
                  </a:lnTo>
                  <a:lnTo>
                    <a:pt x="284" y="230"/>
                  </a:lnTo>
                  <a:lnTo>
                    <a:pt x="296" y="234"/>
                  </a:lnTo>
                  <a:lnTo>
                    <a:pt x="308" y="240"/>
                  </a:lnTo>
                  <a:lnTo>
                    <a:pt x="308" y="240"/>
                  </a:lnTo>
                  <a:lnTo>
                    <a:pt x="308" y="242"/>
                  </a:lnTo>
                  <a:lnTo>
                    <a:pt x="346" y="278"/>
                  </a:lnTo>
                  <a:lnTo>
                    <a:pt x="0" y="646"/>
                  </a:lnTo>
                  <a:lnTo>
                    <a:pt x="0" y="646"/>
                  </a:lnTo>
                  <a:lnTo>
                    <a:pt x="12" y="654"/>
                  </a:lnTo>
                  <a:lnTo>
                    <a:pt x="28" y="666"/>
                  </a:lnTo>
                  <a:lnTo>
                    <a:pt x="46" y="684"/>
                  </a:lnTo>
                  <a:lnTo>
                    <a:pt x="68" y="710"/>
                  </a:lnTo>
                  <a:lnTo>
                    <a:pt x="68" y="710"/>
                  </a:lnTo>
                  <a:lnTo>
                    <a:pt x="92" y="744"/>
                  </a:lnTo>
                  <a:lnTo>
                    <a:pt x="120" y="786"/>
                  </a:lnTo>
                  <a:lnTo>
                    <a:pt x="148" y="838"/>
                  </a:lnTo>
                  <a:lnTo>
                    <a:pt x="180" y="902"/>
                  </a:lnTo>
                  <a:lnTo>
                    <a:pt x="212" y="974"/>
                  </a:lnTo>
                  <a:lnTo>
                    <a:pt x="248" y="1060"/>
                  </a:lnTo>
                  <a:lnTo>
                    <a:pt x="286" y="1160"/>
                  </a:lnTo>
                  <a:lnTo>
                    <a:pt x="324" y="1272"/>
                  </a:lnTo>
                  <a:lnTo>
                    <a:pt x="484" y="1102"/>
                  </a:lnTo>
                  <a:lnTo>
                    <a:pt x="484" y="1102"/>
                  </a:lnTo>
                  <a:lnTo>
                    <a:pt x="464" y="1100"/>
                  </a:lnTo>
                  <a:lnTo>
                    <a:pt x="464" y="1100"/>
                  </a:lnTo>
                  <a:lnTo>
                    <a:pt x="450" y="1098"/>
                  </a:lnTo>
                  <a:lnTo>
                    <a:pt x="434" y="1092"/>
                  </a:lnTo>
                  <a:lnTo>
                    <a:pt x="418" y="1086"/>
                  </a:lnTo>
                  <a:lnTo>
                    <a:pt x="410" y="1080"/>
                  </a:lnTo>
                  <a:lnTo>
                    <a:pt x="402" y="1074"/>
                  </a:lnTo>
                  <a:lnTo>
                    <a:pt x="402" y="1074"/>
                  </a:lnTo>
                  <a:lnTo>
                    <a:pt x="390" y="1060"/>
                  </a:lnTo>
                  <a:lnTo>
                    <a:pt x="380" y="1046"/>
                  </a:lnTo>
                  <a:lnTo>
                    <a:pt x="372" y="1028"/>
                  </a:lnTo>
                  <a:lnTo>
                    <a:pt x="368" y="1010"/>
                  </a:lnTo>
                  <a:lnTo>
                    <a:pt x="368" y="1010"/>
                  </a:lnTo>
                  <a:lnTo>
                    <a:pt x="368" y="1000"/>
                  </a:lnTo>
                  <a:lnTo>
                    <a:pt x="370" y="990"/>
                  </a:lnTo>
                  <a:lnTo>
                    <a:pt x="374" y="970"/>
                  </a:lnTo>
                  <a:lnTo>
                    <a:pt x="386" y="950"/>
                  </a:lnTo>
                  <a:lnTo>
                    <a:pt x="392" y="940"/>
                  </a:lnTo>
                  <a:lnTo>
                    <a:pt x="400" y="930"/>
                  </a:lnTo>
                  <a:lnTo>
                    <a:pt x="400" y="930"/>
                  </a:lnTo>
                  <a:lnTo>
                    <a:pt x="410" y="922"/>
                  </a:lnTo>
                  <a:lnTo>
                    <a:pt x="420" y="914"/>
                  </a:lnTo>
                  <a:lnTo>
                    <a:pt x="430" y="908"/>
                  </a:lnTo>
                  <a:lnTo>
                    <a:pt x="440" y="904"/>
                  </a:lnTo>
                  <a:lnTo>
                    <a:pt x="450" y="900"/>
                  </a:lnTo>
                  <a:lnTo>
                    <a:pt x="460" y="898"/>
                  </a:lnTo>
                  <a:lnTo>
                    <a:pt x="470" y="896"/>
                  </a:lnTo>
                  <a:lnTo>
                    <a:pt x="480" y="896"/>
                  </a:lnTo>
                  <a:lnTo>
                    <a:pt x="480" y="896"/>
                  </a:lnTo>
                  <a:lnTo>
                    <a:pt x="500" y="900"/>
                  </a:lnTo>
                  <a:lnTo>
                    <a:pt x="516" y="908"/>
                  </a:lnTo>
                  <a:lnTo>
                    <a:pt x="532" y="918"/>
                  </a:lnTo>
                  <a:lnTo>
                    <a:pt x="544" y="930"/>
                  </a:lnTo>
                  <a:lnTo>
                    <a:pt x="544" y="930"/>
                  </a:lnTo>
                  <a:lnTo>
                    <a:pt x="556" y="944"/>
                  </a:lnTo>
                  <a:lnTo>
                    <a:pt x="564" y="960"/>
                  </a:lnTo>
                  <a:lnTo>
                    <a:pt x="568" y="974"/>
                  </a:lnTo>
                  <a:lnTo>
                    <a:pt x="572" y="988"/>
                  </a:lnTo>
                  <a:lnTo>
                    <a:pt x="572" y="988"/>
                  </a:lnTo>
                  <a:lnTo>
                    <a:pt x="574" y="1004"/>
                  </a:lnTo>
                  <a:lnTo>
                    <a:pt x="724" y="844"/>
                  </a:lnTo>
                  <a:lnTo>
                    <a:pt x="608" y="4"/>
                  </a:lnTo>
                  <a:lnTo>
                    <a:pt x="606" y="0"/>
                  </a:lnTo>
                  <a:close/>
                </a:path>
              </a:pathLst>
            </a:custGeom>
            <a:blipFill dpi="0" rotWithShape="1">
              <a:blip r:embed="rId7">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1"/>
            <p:cNvSpPr>
              <a:spLocks/>
            </p:cNvSpPr>
            <p:nvPr/>
          </p:nvSpPr>
          <p:spPr bwMode="auto">
            <a:xfrm>
              <a:off x="2607573" y="3737094"/>
              <a:ext cx="993619" cy="1032152"/>
            </a:xfrm>
            <a:custGeom>
              <a:avLst/>
              <a:gdLst>
                <a:gd name="T0" fmla="*/ 572 w 722"/>
                <a:gd name="T1" fmla="*/ 228 h 750"/>
                <a:gd name="T2" fmla="*/ 568 w 722"/>
                <a:gd name="T3" fmla="*/ 256 h 750"/>
                <a:gd name="T4" fmla="*/ 564 w 722"/>
                <a:gd name="T5" fmla="*/ 270 h 750"/>
                <a:gd name="T6" fmla="*/ 552 w 722"/>
                <a:gd name="T7" fmla="*/ 302 h 750"/>
                <a:gd name="T8" fmla="*/ 542 w 722"/>
                <a:gd name="T9" fmla="*/ 318 h 750"/>
                <a:gd name="T10" fmla="*/ 528 w 722"/>
                <a:gd name="T11" fmla="*/ 330 h 750"/>
                <a:gd name="T12" fmla="*/ 496 w 722"/>
                <a:gd name="T13" fmla="*/ 348 h 750"/>
                <a:gd name="T14" fmla="*/ 478 w 722"/>
                <a:gd name="T15" fmla="*/ 352 h 750"/>
                <a:gd name="T16" fmla="*/ 458 w 722"/>
                <a:gd name="T17" fmla="*/ 350 h 750"/>
                <a:gd name="T18" fmla="*/ 418 w 722"/>
                <a:gd name="T19" fmla="*/ 334 h 750"/>
                <a:gd name="T20" fmla="*/ 398 w 722"/>
                <a:gd name="T21" fmla="*/ 320 h 750"/>
                <a:gd name="T22" fmla="*/ 390 w 722"/>
                <a:gd name="T23" fmla="*/ 310 h 750"/>
                <a:gd name="T24" fmla="*/ 376 w 722"/>
                <a:gd name="T25" fmla="*/ 290 h 750"/>
                <a:gd name="T26" fmla="*/ 368 w 722"/>
                <a:gd name="T27" fmla="*/ 270 h 750"/>
                <a:gd name="T28" fmla="*/ 364 w 722"/>
                <a:gd name="T29" fmla="*/ 250 h 750"/>
                <a:gd name="T30" fmla="*/ 364 w 722"/>
                <a:gd name="T31" fmla="*/ 240 h 750"/>
                <a:gd name="T32" fmla="*/ 376 w 722"/>
                <a:gd name="T33" fmla="*/ 204 h 750"/>
                <a:gd name="T34" fmla="*/ 398 w 722"/>
                <a:gd name="T35" fmla="*/ 176 h 750"/>
                <a:gd name="T36" fmla="*/ 412 w 722"/>
                <a:gd name="T37" fmla="*/ 164 h 750"/>
                <a:gd name="T38" fmla="*/ 442 w 722"/>
                <a:gd name="T39" fmla="*/ 152 h 750"/>
                <a:gd name="T40" fmla="*/ 456 w 722"/>
                <a:gd name="T41" fmla="*/ 148 h 750"/>
                <a:gd name="T42" fmla="*/ 480 w 722"/>
                <a:gd name="T43" fmla="*/ 144 h 750"/>
                <a:gd name="T44" fmla="*/ 354 w 722"/>
                <a:gd name="T45" fmla="*/ 0 h 750"/>
                <a:gd name="T46" fmla="*/ 0 w 722"/>
                <a:gd name="T47" fmla="*/ 518 h 750"/>
                <a:gd name="T48" fmla="*/ 84 w 722"/>
                <a:gd name="T49" fmla="*/ 578 h 750"/>
                <a:gd name="T50" fmla="*/ 86 w 722"/>
                <a:gd name="T51" fmla="*/ 572 h 750"/>
                <a:gd name="T52" fmla="*/ 90 w 722"/>
                <a:gd name="T53" fmla="*/ 552 h 750"/>
                <a:gd name="T54" fmla="*/ 96 w 722"/>
                <a:gd name="T55" fmla="*/ 522 h 750"/>
                <a:gd name="T56" fmla="*/ 108 w 722"/>
                <a:gd name="T57" fmla="*/ 498 h 750"/>
                <a:gd name="T58" fmla="*/ 116 w 722"/>
                <a:gd name="T59" fmla="*/ 490 h 750"/>
                <a:gd name="T60" fmla="*/ 144 w 722"/>
                <a:gd name="T61" fmla="*/ 468 h 750"/>
                <a:gd name="T62" fmla="*/ 180 w 722"/>
                <a:gd name="T63" fmla="*/ 456 h 750"/>
                <a:gd name="T64" fmla="*/ 188 w 722"/>
                <a:gd name="T65" fmla="*/ 456 h 750"/>
                <a:gd name="T66" fmla="*/ 218 w 722"/>
                <a:gd name="T67" fmla="*/ 462 h 750"/>
                <a:gd name="T68" fmla="*/ 250 w 722"/>
                <a:gd name="T69" fmla="*/ 480 h 750"/>
                <a:gd name="T70" fmla="*/ 258 w 722"/>
                <a:gd name="T71" fmla="*/ 488 h 750"/>
                <a:gd name="T72" fmla="*/ 274 w 722"/>
                <a:gd name="T73" fmla="*/ 506 h 750"/>
                <a:gd name="T74" fmla="*/ 286 w 722"/>
                <a:gd name="T75" fmla="*/ 526 h 750"/>
                <a:gd name="T76" fmla="*/ 292 w 722"/>
                <a:gd name="T77" fmla="*/ 548 h 750"/>
                <a:gd name="T78" fmla="*/ 292 w 722"/>
                <a:gd name="T79" fmla="*/ 568 h 750"/>
                <a:gd name="T80" fmla="*/ 288 w 722"/>
                <a:gd name="T81" fmla="*/ 586 h 750"/>
                <a:gd name="T82" fmla="*/ 270 w 722"/>
                <a:gd name="T83" fmla="*/ 618 h 750"/>
                <a:gd name="T84" fmla="*/ 258 w 722"/>
                <a:gd name="T85" fmla="*/ 632 h 750"/>
                <a:gd name="T86" fmla="*/ 230 w 722"/>
                <a:gd name="T87" fmla="*/ 652 h 750"/>
                <a:gd name="T88" fmla="*/ 200 w 722"/>
                <a:gd name="T89" fmla="*/ 658 h 750"/>
                <a:gd name="T90" fmla="*/ 182 w 722"/>
                <a:gd name="T91" fmla="*/ 662 h 750"/>
                <a:gd name="T92" fmla="*/ 168 w 722"/>
                <a:gd name="T93" fmla="*/ 674 h 750"/>
                <a:gd name="T94" fmla="*/ 658 w 722"/>
                <a:gd name="T95" fmla="*/ 414 h 750"/>
                <a:gd name="T96" fmla="*/ 584 w 722"/>
                <a:gd name="T97" fmla="*/ 216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750">
                  <a:moveTo>
                    <a:pt x="572" y="228"/>
                  </a:moveTo>
                  <a:lnTo>
                    <a:pt x="572" y="228"/>
                  </a:lnTo>
                  <a:lnTo>
                    <a:pt x="570" y="236"/>
                  </a:lnTo>
                  <a:lnTo>
                    <a:pt x="568" y="256"/>
                  </a:lnTo>
                  <a:lnTo>
                    <a:pt x="568" y="256"/>
                  </a:lnTo>
                  <a:lnTo>
                    <a:pt x="564" y="270"/>
                  </a:lnTo>
                  <a:lnTo>
                    <a:pt x="560" y="286"/>
                  </a:lnTo>
                  <a:lnTo>
                    <a:pt x="552" y="302"/>
                  </a:lnTo>
                  <a:lnTo>
                    <a:pt x="548" y="310"/>
                  </a:lnTo>
                  <a:lnTo>
                    <a:pt x="542" y="318"/>
                  </a:lnTo>
                  <a:lnTo>
                    <a:pt x="542" y="318"/>
                  </a:lnTo>
                  <a:lnTo>
                    <a:pt x="528" y="330"/>
                  </a:lnTo>
                  <a:lnTo>
                    <a:pt x="514" y="340"/>
                  </a:lnTo>
                  <a:lnTo>
                    <a:pt x="496" y="348"/>
                  </a:lnTo>
                  <a:lnTo>
                    <a:pt x="478" y="352"/>
                  </a:lnTo>
                  <a:lnTo>
                    <a:pt x="478" y="352"/>
                  </a:lnTo>
                  <a:lnTo>
                    <a:pt x="468" y="352"/>
                  </a:lnTo>
                  <a:lnTo>
                    <a:pt x="458" y="350"/>
                  </a:lnTo>
                  <a:lnTo>
                    <a:pt x="438" y="346"/>
                  </a:lnTo>
                  <a:lnTo>
                    <a:pt x="418" y="334"/>
                  </a:lnTo>
                  <a:lnTo>
                    <a:pt x="408" y="328"/>
                  </a:lnTo>
                  <a:lnTo>
                    <a:pt x="398" y="320"/>
                  </a:lnTo>
                  <a:lnTo>
                    <a:pt x="398" y="320"/>
                  </a:lnTo>
                  <a:lnTo>
                    <a:pt x="390" y="310"/>
                  </a:lnTo>
                  <a:lnTo>
                    <a:pt x="382" y="300"/>
                  </a:lnTo>
                  <a:lnTo>
                    <a:pt x="376" y="290"/>
                  </a:lnTo>
                  <a:lnTo>
                    <a:pt x="370" y="280"/>
                  </a:lnTo>
                  <a:lnTo>
                    <a:pt x="368" y="270"/>
                  </a:lnTo>
                  <a:lnTo>
                    <a:pt x="364" y="260"/>
                  </a:lnTo>
                  <a:lnTo>
                    <a:pt x="364" y="250"/>
                  </a:lnTo>
                  <a:lnTo>
                    <a:pt x="364" y="240"/>
                  </a:lnTo>
                  <a:lnTo>
                    <a:pt x="364" y="240"/>
                  </a:lnTo>
                  <a:lnTo>
                    <a:pt x="368" y="220"/>
                  </a:lnTo>
                  <a:lnTo>
                    <a:pt x="376" y="204"/>
                  </a:lnTo>
                  <a:lnTo>
                    <a:pt x="386" y="188"/>
                  </a:lnTo>
                  <a:lnTo>
                    <a:pt x="398" y="176"/>
                  </a:lnTo>
                  <a:lnTo>
                    <a:pt x="398" y="176"/>
                  </a:lnTo>
                  <a:lnTo>
                    <a:pt x="412" y="164"/>
                  </a:lnTo>
                  <a:lnTo>
                    <a:pt x="428" y="156"/>
                  </a:lnTo>
                  <a:lnTo>
                    <a:pt x="442" y="152"/>
                  </a:lnTo>
                  <a:lnTo>
                    <a:pt x="456" y="148"/>
                  </a:lnTo>
                  <a:lnTo>
                    <a:pt x="456" y="148"/>
                  </a:lnTo>
                  <a:lnTo>
                    <a:pt x="474" y="146"/>
                  </a:lnTo>
                  <a:lnTo>
                    <a:pt x="480" y="144"/>
                  </a:lnTo>
                  <a:lnTo>
                    <a:pt x="492" y="130"/>
                  </a:lnTo>
                  <a:lnTo>
                    <a:pt x="354" y="0"/>
                  </a:lnTo>
                  <a:lnTo>
                    <a:pt x="348" y="4"/>
                  </a:lnTo>
                  <a:lnTo>
                    <a:pt x="0" y="518"/>
                  </a:lnTo>
                  <a:lnTo>
                    <a:pt x="76" y="588"/>
                  </a:lnTo>
                  <a:lnTo>
                    <a:pt x="84" y="578"/>
                  </a:lnTo>
                  <a:lnTo>
                    <a:pt x="84" y="578"/>
                  </a:lnTo>
                  <a:lnTo>
                    <a:pt x="86" y="572"/>
                  </a:lnTo>
                  <a:lnTo>
                    <a:pt x="90" y="552"/>
                  </a:lnTo>
                  <a:lnTo>
                    <a:pt x="90" y="552"/>
                  </a:lnTo>
                  <a:lnTo>
                    <a:pt x="92" y="538"/>
                  </a:lnTo>
                  <a:lnTo>
                    <a:pt x="96" y="522"/>
                  </a:lnTo>
                  <a:lnTo>
                    <a:pt x="104" y="506"/>
                  </a:lnTo>
                  <a:lnTo>
                    <a:pt x="108" y="498"/>
                  </a:lnTo>
                  <a:lnTo>
                    <a:pt x="116" y="490"/>
                  </a:lnTo>
                  <a:lnTo>
                    <a:pt x="116" y="490"/>
                  </a:lnTo>
                  <a:lnTo>
                    <a:pt x="128" y="478"/>
                  </a:lnTo>
                  <a:lnTo>
                    <a:pt x="144" y="468"/>
                  </a:lnTo>
                  <a:lnTo>
                    <a:pt x="160" y="460"/>
                  </a:lnTo>
                  <a:lnTo>
                    <a:pt x="180" y="456"/>
                  </a:lnTo>
                  <a:lnTo>
                    <a:pt x="180" y="456"/>
                  </a:lnTo>
                  <a:lnTo>
                    <a:pt x="188" y="456"/>
                  </a:lnTo>
                  <a:lnTo>
                    <a:pt x="198" y="456"/>
                  </a:lnTo>
                  <a:lnTo>
                    <a:pt x="218" y="462"/>
                  </a:lnTo>
                  <a:lnTo>
                    <a:pt x="240" y="472"/>
                  </a:lnTo>
                  <a:lnTo>
                    <a:pt x="250" y="480"/>
                  </a:lnTo>
                  <a:lnTo>
                    <a:pt x="258" y="488"/>
                  </a:lnTo>
                  <a:lnTo>
                    <a:pt x="258" y="488"/>
                  </a:lnTo>
                  <a:lnTo>
                    <a:pt x="268" y="496"/>
                  </a:lnTo>
                  <a:lnTo>
                    <a:pt x="274" y="506"/>
                  </a:lnTo>
                  <a:lnTo>
                    <a:pt x="280" y="516"/>
                  </a:lnTo>
                  <a:lnTo>
                    <a:pt x="286" y="526"/>
                  </a:lnTo>
                  <a:lnTo>
                    <a:pt x="290" y="538"/>
                  </a:lnTo>
                  <a:lnTo>
                    <a:pt x="292" y="548"/>
                  </a:lnTo>
                  <a:lnTo>
                    <a:pt x="292" y="558"/>
                  </a:lnTo>
                  <a:lnTo>
                    <a:pt x="292" y="568"/>
                  </a:lnTo>
                  <a:lnTo>
                    <a:pt x="292" y="568"/>
                  </a:lnTo>
                  <a:lnTo>
                    <a:pt x="288" y="586"/>
                  </a:lnTo>
                  <a:lnTo>
                    <a:pt x="280" y="604"/>
                  </a:lnTo>
                  <a:lnTo>
                    <a:pt x="270" y="618"/>
                  </a:lnTo>
                  <a:lnTo>
                    <a:pt x="258" y="632"/>
                  </a:lnTo>
                  <a:lnTo>
                    <a:pt x="258" y="632"/>
                  </a:lnTo>
                  <a:lnTo>
                    <a:pt x="244" y="644"/>
                  </a:lnTo>
                  <a:lnTo>
                    <a:pt x="230" y="652"/>
                  </a:lnTo>
                  <a:lnTo>
                    <a:pt x="214" y="656"/>
                  </a:lnTo>
                  <a:lnTo>
                    <a:pt x="200" y="658"/>
                  </a:lnTo>
                  <a:lnTo>
                    <a:pt x="200" y="658"/>
                  </a:lnTo>
                  <a:lnTo>
                    <a:pt x="182" y="662"/>
                  </a:lnTo>
                  <a:lnTo>
                    <a:pt x="178" y="664"/>
                  </a:lnTo>
                  <a:lnTo>
                    <a:pt x="168" y="674"/>
                  </a:lnTo>
                  <a:lnTo>
                    <a:pt x="248" y="750"/>
                  </a:lnTo>
                  <a:lnTo>
                    <a:pt x="658" y="414"/>
                  </a:lnTo>
                  <a:lnTo>
                    <a:pt x="722" y="344"/>
                  </a:lnTo>
                  <a:lnTo>
                    <a:pt x="584" y="216"/>
                  </a:lnTo>
                  <a:lnTo>
                    <a:pt x="572" y="228"/>
                  </a:lnTo>
                  <a:close/>
                </a:path>
              </a:pathLst>
            </a:custGeom>
            <a:blipFill dpi="0" rotWithShape="1">
              <a:blip r:embed="rId7">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2"/>
            <p:cNvSpPr>
              <a:spLocks/>
            </p:cNvSpPr>
            <p:nvPr/>
          </p:nvSpPr>
          <p:spPr bwMode="auto">
            <a:xfrm>
              <a:off x="1512115" y="4337119"/>
              <a:ext cx="1032153" cy="594520"/>
            </a:xfrm>
            <a:custGeom>
              <a:avLst/>
              <a:gdLst>
                <a:gd name="T0" fmla="*/ 136 w 750"/>
                <a:gd name="T1" fmla="*/ 0 h 432"/>
                <a:gd name="T2" fmla="*/ 118 w 750"/>
                <a:gd name="T3" fmla="*/ 4 h 432"/>
                <a:gd name="T4" fmla="*/ 104 w 750"/>
                <a:gd name="T5" fmla="*/ 14 h 432"/>
                <a:gd name="T6" fmla="*/ 76 w 750"/>
                <a:gd name="T7" fmla="*/ 48 h 432"/>
                <a:gd name="T8" fmla="*/ 36 w 750"/>
                <a:gd name="T9" fmla="*/ 108 h 432"/>
                <a:gd name="T10" fmla="*/ 10 w 750"/>
                <a:gd name="T11" fmla="*/ 164 h 432"/>
                <a:gd name="T12" fmla="*/ 0 w 750"/>
                <a:gd name="T13" fmla="*/ 212 h 432"/>
                <a:gd name="T14" fmla="*/ 0 w 750"/>
                <a:gd name="T15" fmla="*/ 234 h 432"/>
                <a:gd name="T16" fmla="*/ 6 w 750"/>
                <a:gd name="T17" fmla="*/ 270 h 432"/>
                <a:gd name="T18" fmla="*/ 18 w 750"/>
                <a:gd name="T19" fmla="*/ 298 h 432"/>
                <a:gd name="T20" fmla="*/ 24 w 750"/>
                <a:gd name="T21" fmla="*/ 308 h 432"/>
                <a:gd name="T22" fmla="*/ 38 w 750"/>
                <a:gd name="T23" fmla="*/ 324 h 432"/>
                <a:gd name="T24" fmla="*/ 44 w 750"/>
                <a:gd name="T25" fmla="*/ 328 h 432"/>
                <a:gd name="T26" fmla="*/ 66 w 750"/>
                <a:gd name="T27" fmla="*/ 336 h 432"/>
                <a:gd name="T28" fmla="*/ 116 w 750"/>
                <a:gd name="T29" fmla="*/ 342 h 432"/>
                <a:gd name="T30" fmla="*/ 242 w 750"/>
                <a:gd name="T31" fmla="*/ 364 h 432"/>
                <a:gd name="T32" fmla="*/ 296 w 750"/>
                <a:gd name="T33" fmla="*/ 376 h 432"/>
                <a:gd name="T34" fmla="*/ 406 w 750"/>
                <a:gd name="T35" fmla="*/ 410 h 432"/>
                <a:gd name="T36" fmla="*/ 522 w 750"/>
                <a:gd name="T37" fmla="*/ 362 h 432"/>
                <a:gd name="T38" fmla="*/ 512 w 750"/>
                <a:gd name="T39" fmla="*/ 354 h 432"/>
                <a:gd name="T40" fmla="*/ 486 w 750"/>
                <a:gd name="T41" fmla="*/ 348 h 432"/>
                <a:gd name="T42" fmla="*/ 470 w 750"/>
                <a:gd name="T43" fmla="*/ 346 h 432"/>
                <a:gd name="T44" fmla="*/ 438 w 750"/>
                <a:gd name="T45" fmla="*/ 334 h 432"/>
                <a:gd name="T46" fmla="*/ 424 w 750"/>
                <a:gd name="T47" fmla="*/ 322 h 432"/>
                <a:gd name="T48" fmla="*/ 412 w 750"/>
                <a:gd name="T49" fmla="*/ 310 h 432"/>
                <a:gd name="T50" fmla="*/ 394 w 750"/>
                <a:gd name="T51" fmla="*/ 278 h 432"/>
                <a:gd name="T52" fmla="*/ 390 w 750"/>
                <a:gd name="T53" fmla="*/ 260 h 432"/>
                <a:gd name="T54" fmla="*/ 390 w 750"/>
                <a:gd name="T55" fmla="*/ 240 h 432"/>
                <a:gd name="T56" fmla="*/ 406 w 750"/>
                <a:gd name="T57" fmla="*/ 198 h 432"/>
                <a:gd name="T58" fmla="*/ 422 w 750"/>
                <a:gd name="T59" fmla="*/ 180 h 432"/>
                <a:gd name="T60" fmla="*/ 430 w 750"/>
                <a:gd name="T61" fmla="*/ 170 h 432"/>
                <a:gd name="T62" fmla="*/ 450 w 750"/>
                <a:gd name="T63" fmla="*/ 158 h 432"/>
                <a:gd name="T64" fmla="*/ 472 w 750"/>
                <a:gd name="T65" fmla="*/ 148 h 432"/>
                <a:gd name="T66" fmla="*/ 492 w 750"/>
                <a:gd name="T67" fmla="*/ 146 h 432"/>
                <a:gd name="T68" fmla="*/ 502 w 750"/>
                <a:gd name="T69" fmla="*/ 146 h 432"/>
                <a:gd name="T70" fmla="*/ 538 w 750"/>
                <a:gd name="T71" fmla="*/ 158 h 432"/>
                <a:gd name="T72" fmla="*/ 566 w 750"/>
                <a:gd name="T73" fmla="*/ 180 h 432"/>
                <a:gd name="T74" fmla="*/ 578 w 750"/>
                <a:gd name="T75" fmla="*/ 194 h 432"/>
                <a:gd name="T76" fmla="*/ 590 w 750"/>
                <a:gd name="T77" fmla="*/ 224 h 432"/>
                <a:gd name="T78" fmla="*/ 592 w 750"/>
                <a:gd name="T79" fmla="*/ 238 h 432"/>
                <a:gd name="T80" fmla="*/ 598 w 750"/>
                <a:gd name="T81" fmla="*/ 260 h 432"/>
                <a:gd name="T82" fmla="*/ 750 w 750"/>
                <a:gd name="T83" fmla="*/ 118 h 432"/>
                <a:gd name="T84" fmla="*/ 688 w 750"/>
                <a:gd name="T85" fmla="*/ 100 h 432"/>
                <a:gd name="T86" fmla="*/ 574 w 750"/>
                <a:gd name="T87" fmla="*/ 74 h 432"/>
                <a:gd name="T88" fmla="*/ 398 w 750"/>
                <a:gd name="T89" fmla="*/ 40 h 432"/>
                <a:gd name="T90" fmla="*/ 146 w 750"/>
                <a:gd name="T91" fmla="*/ 0 h 432"/>
                <a:gd name="T92" fmla="*/ 136 w 750"/>
                <a:gd name="T9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0" h="432">
                  <a:moveTo>
                    <a:pt x="136" y="0"/>
                  </a:moveTo>
                  <a:lnTo>
                    <a:pt x="136" y="0"/>
                  </a:lnTo>
                  <a:lnTo>
                    <a:pt x="128" y="2"/>
                  </a:lnTo>
                  <a:lnTo>
                    <a:pt x="118" y="4"/>
                  </a:lnTo>
                  <a:lnTo>
                    <a:pt x="112" y="8"/>
                  </a:lnTo>
                  <a:lnTo>
                    <a:pt x="104" y="14"/>
                  </a:lnTo>
                  <a:lnTo>
                    <a:pt x="104" y="14"/>
                  </a:lnTo>
                  <a:lnTo>
                    <a:pt x="76" y="48"/>
                  </a:lnTo>
                  <a:lnTo>
                    <a:pt x="54" y="78"/>
                  </a:lnTo>
                  <a:lnTo>
                    <a:pt x="36" y="108"/>
                  </a:lnTo>
                  <a:lnTo>
                    <a:pt x="20" y="136"/>
                  </a:lnTo>
                  <a:lnTo>
                    <a:pt x="10" y="164"/>
                  </a:lnTo>
                  <a:lnTo>
                    <a:pt x="4" y="188"/>
                  </a:lnTo>
                  <a:lnTo>
                    <a:pt x="0" y="212"/>
                  </a:lnTo>
                  <a:lnTo>
                    <a:pt x="0" y="234"/>
                  </a:lnTo>
                  <a:lnTo>
                    <a:pt x="0" y="234"/>
                  </a:lnTo>
                  <a:lnTo>
                    <a:pt x="2" y="252"/>
                  </a:lnTo>
                  <a:lnTo>
                    <a:pt x="6" y="270"/>
                  </a:lnTo>
                  <a:lnTo>
                    <a:pt x="12" y="286"/>
                  </a:lnTo>
                  <a:lnTo>
                    <a:pt x="18" y="298"/>
                  </a:lnTo>
                  <a:lnTo>
                    <a:pt x="18" y="298"/>
                  </a:lnTo>
                  <a:lnTo>
                    <a:pt x="24" y="308"/>
                  </a:lnTo>
                  <a:lnTo>
                    <a:pt x="32" y="318"/>
                  </a:lnTo>
                  <a:lnTo>
                    <a:pt x="38" y="324"/>
                  </a:lnTo>
                  <a:lnTo>
                    <a:pt x="38" y="324"/>
                  </a:lnTo>
                  <a:lnTo>
                    <a:pt x="44" y="328"/>
                  </a:lnTo>
                  <a:lnTo>
                    <a:pt x="52" y="332"/>
                  </a:lnTo>
                  <a:lnTo>
                    <a:pt x="66" y="336"/>
                  </a:lnTo>
                  <a:lnTo>
                    <a:pt x="66" y="336"/>
                  </a:lnTo>
                  <a:lnTo>
                    <a:pt x="116" y="342"/>
                  </a:lnTo>
                  <a:lnTo>
                    <a:pt x="174" y="352"/>
                  </a:lnTo>
                  <a:lnTo>
                    <a:pt x="242" y="364"/>
                  </a:lnTo>
                  <a:lnTo>
                    <a:pt x="242" y="364"/>
                  </a:lnTo>
                  <a:lnTo>
                    <a:pt x="296" y="376"/>
                  </a:lnTo>
                  <a:lnTo>
                    <a:pt x="352" y="392"/>
                  </a:lnTo>
                  <a:lnTo>
                    <a:pt x="406" y="410"/>
                  </a:lnTo>
                  <a:lnTo>
                    <a:pt x="456" y="432"/>
                  </a:lnTo>
                  <a:lnTo>
                    <a:pt x="522" y="362"/>
                  </a:lnTo>
                  <a:lnTo>
                    <a:pt x="512" y="354"/>
                  </a:lnTo>
                  <a:lnTo>
                    <a:pt x="512" y="354"/>
                  </a:lnTo>
                  <a:lnTo>
                    <a:pt x="506" y="352"/>
                  </a:lnTo>
                  <a:lnTo>
                    <a:pt x="486" y="348"/>
                  </a:lnTo>
                  <a:lnTo>
                    <a:pt x="486" y="348"/>
                  </a:lnTo>
                  <a:lnTo>
                    <a:pt x="470" y="346"/>
                  </a:lnTo>
                  <a:lnTo>
                    <a:pt x="456" y="342"/>
                  </a:lnTo>
                  <a:lnTo>
                    <a:pt x="438" y="334"/>
                  </a:lnTo>
                  <a:lnTo>
                    <a:pt x="432" y="330"/>
                  </a:lnTo>
                  <a:lnTo>
                    <a:pt x="424" y="322"/>
                  </a:lnTo>
                  <a:lnTo>
                    <a:pt x="424" y="322"/>
                  </a:lnTo>
                  <a:lnTo>
                    <a:pt x="412" y="310"/>
                  </a:lnTo>
                  <a:lnTo>
                    <a:pt x="402" y="294"/>
                  </a:lnTo>
                  <a:lnTo>
                    <a:pt x="394" y="278"/>
                  </a:lnTo>
                  <a:lnTo>
                    <a:pt x="390" y="260"/>
                  </a:lnTo>
                  <a:lnTo>
                    <a:pt x="390" y="260"/>
                  </a:lnTo>
                  <a:lnTo>
                    <a:pt x="390" y="250"/>
                  </a:lnTo>
                  <a:lnTo>
                    <a:pt x="390" y="240"/>
                  </a:lnTo>
                  <a:lnTo>
                    <a:pt x="396" y="220"/>
                  </a:lnTo>
                  <a:lnTo>
                    <a:pt x="406" y="198"/>
                  </a:lnTo>
                  <a:lnTo>
                    <a:pt x="414" y="188"/>
                  </a:lnTo>
                  <a:lnTo>
                    <a:pt x="422" y="180"/>
                  </a:lnTo>
                  <a:lnTo>
                    <a:pt x="422" y="180"/>
                  </a:lnTo>
                  <a:lnTo>
                    <a:pt x="430" y="170"/>
                  </a:lnTo>
                  <a:lnTo>
                    <a:pt x="440" y="164"/>
                  </a:lnTo>
                  <a:lnTo>
                    <a:pt x="450" y="158"/>
                  </a:lnTo>
                  <a:lnTo>
                    <a:pt x="460" y="152"/>
                  </a:lnTo>
                  <a:lnTo>
                    <a:pt x="472" y="148"/>
                  </a:lnTo>
                  <a:lnTo>
                    <a:pt x="482" y="146"/>
                  </a:lnTo>
                  <a:lnTo>
                    <a:pt x="492" y="146"/>
                  </a:lnTo>
                  <a:lnTo>
                    <a:pt x="502" y="146"/>
                  </a:lnTo>
                  <a:lnTo>
                    <a:pt x="502" y="146"/>
                  </a:lnTo>
                  <a:lnTo>
                    <a:pt x="520" y="150"/>
                  </a:lnTo>
                  <a:lnTo>
                    <a:pt x="538" y="158"/>
                  </a:lnTo>
                  <a:lnTo>
                    <a:pt x="552" y="168"/>
                  </a:lnTo>
                  <a:lnTo>
                    <a:pt x="566" y="180"/>
                  </a:lnTo>
                  <a:lnTo>
                    <a:pt x="566" y="180"/>
                  </a:lnTo>
                  <a:lnTo>
                    <a:pt x="578" y="194"/>
                  </a:lnTo>
                  <a:lnTo>
                    <a:pt x="586" y="208"/>
                  </a:lnTo>
                  <a:lnTo>
                    <a:pt x="590" y="224"/>
                  </a:lnTo>
                  <a:lnTo>
                    <a:pt x="592" y="238"/>
                  </a:lnTo>
                  <a:lnTo>
                    <a:pt x="592" y="238"/>
                  </a:lnTo>
                  <a:lnTo>
                    <a:pt x="596" y="256"/>
                  </a:lnTo>
                  <a:lnTo>
                    <a:pt x="598" y="260"/>
                  </a:lnTo>
                  <a:lnTo>
                    <a:pt x="608" y="270"/>
                  </a:lnTo>
                  <a:lnTo>
                    <a:pt x="750" y="118"/>
                  </a:lnTo>
                  <a:lnTo>
                    <a:pt x="750" y="118"/>
                  </a:lnTo>
                  <a:lnTo>
                    <a:pt x="688" y="100"/>
                  </a:lnTo>
                  <a:lnTo>
                    <a:pt x="638" y="88"/>
                  </a:lnTo>
                  <a:lnTo>
                    <a:pt x="574" y="74"/>
                  </a:lnTo>
                  <a:lnTo>
                    <a:pt x="496" y="58"/>
                  </a:lnTo>
                  <a:lnTo>
                    <a:pt x="398" y="40"/>
                  </a:lnTo>
                  <a:lnTo>
                    <a:pt x="282" y="20"/>
                  </a:lnTo>
                  <a:lnTo>
                    <a:pt x="146" y="0"/>
                  </a:lnTo>
                  <a:lnTo>
                    <a:pt x="146" y="0"/>
                  </a:lnTo>
                  <a:lnTo>
                    <a:pt x="136" y="0"/>
                  </a:lnTo>
                  <a:lnTo>
                    <a:pt x="136" y="0"/>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3"/>
            <p:cNvSpPr>
              <a:spLocks/>
            </p:cNvSpPr>
            <p:nvPr/>
          </p:nvSpPr>
          <p:spPr bwMode="auto">
            <a:xfrm>
              <a:off x="4228741" y="4499511"/>
              <a:ext cx="685349" cy="1511071"/>
            </a:xfrm>
            <a:custGeom>
              <a:avLst/>
              <a:gdLst>
                <a:gd name="T0" fmla="*/ 238 w 498"/>
                <a:gd name="T1" fmla="*/ 164 h 1098"/>
                <a:gd name="T2" fmla="*/ 206 w 498"/>
                <a:gd name="T3" fmla="*/ 134 h 1098"/>
                <a:gd name="T4" fmla="*/ 194 w 498"/>
                <a:gd name="T5" fmla="*/ 112 h 1098"/>
                <a:gd name="T6" fmla="*/ 190 w 498"/>
                <a:gd name="T7" fmla="*/ 88 h 1098"/>
                <a:gd name="T8" fmla="*/ 186 w 498"/>
                <a:gd name="T9" fmla="*/ 68 h 1098"/>
                <a:gd name="T10" fmla="*/ 174 w 498"/>
                <a:gd name="T11" fmla="*/ 52 h 1098"/>
                <a:gd name="T12" fmla="*/ 166 w 498"/>
                <a:gd name="T13" fmla="*/ 44 h 1098"/>
                <a:gd name="T14" fmla="*/ 144 w 498"/>
                <a:gd name="T15" fmla="*/ 32 h 1098"/>
                <a:gd name="T16" fmla="*/ 134 w 498"/>
                <a:gd name="T17" fmla="*/ 30 h 1098"/>
                <a:gd name="T18" fmla="*/ 112 w 498"/>
                <a:gd name="T19" fmla="*/ 34 h 1098"/>
                <a:gd name="T20" fmla="*/ 88 w 498"/>
                <a:gd name="T21" fmla="*/ 52 h 1098"/>
                <a:gd name="T22" fmla="*/ 76 w 498"/>
                <a:gd name="T23" fmla="*/ 64 h 1098"/>
                <a:gd name="T24" fmla="*/ 66 w 498"/>
                <a:gd name="T25" fmla="*/ 88 h 1098"/>
                <a:gd name="T26" fmla="*/ 66 w 498"/>
                <a:gd name="T27" fmla="*/ 100 h 1098"/>
                <a:gd name="T28" fmla="*/ 74 w 498"/>
                <a:gd name="T29" fmla="*/ 120 h 1098"/>
                <a:gd name="T30" fmla="*/ 88 w 498"/>
                <a:gd name="T31" fmla="*/ 138 h 1098"/>
                <a:gd name="T32" fmla="*/ 96 w 498"/>
                <a:gd name="T33" fmla="*/ 146 h 1098"/>
                <a:gd name="T34" fmla="*/ 116 w 498"/>
                <a:gd name="T35" fmla="*/ 152 h 1098"/>
                <a:gd name="T36" fmla="*/ 126 w 498"/>
                <a:gd name="T37" fmla="*/ 154 h 1098"/>
                <a:gd name="T38" fmla="*/ 162 w 498"/>
                <a:gd name="T39" fmla="*/ 160 h 1098"/>
                <a:gd name="T40" fmla="*/ 176 w 498"/>
                <a:gd name="T41" fmla="*/ 166 h 1098"/>
                <a:gd name="T42" fmla="*/ 206 w 498"/>
                <a:gd name="T43" fmla="*/ 196 h 1098"/>
                <a:gd name="T44" fmla="*/ 0 w 498"/>
                <a:gd name="T45" fmla="*/ 418 h 1098"/>
                <a:gd name="T46" fmla="*/ 84 w 498"/>
                <a:gd name="T47" fmla="*/ 700 h 1098"/>
                <a:gd name="T48" fmla="*/ 176 w 498"/>
                <a:gd name="T49" fmla="*/ 1048 h 1098"/>
                <a:gd name="T50" fmla="*/ 178 w 498"/>
                <a:gd name="T51" fmla="*/ 1058 h 1098"/>
                <a:gd name="T52" fmla="*/ 188 w 498"/>
                <a:gd name="T53" fmla="*/ 1076 h 1098"/>
                <a:gd name="T54" fmla="*/ 196 w 498"/>
                <a:gd name="T55" fmla="*/ 1084 h 1098"/>
                <a:gd name="T56" fmla="*/ 220 w 498"/>
                <a:gd name="T57" fmla="*/ 1096 h 1098"/>
                <a:gd name="T58" fmla="*/ 242 w 498"/>
                <a:gd name="T59" fmla="*/ 1098 h 1098"/>
                <a:gd name="T60" fmla="*/ 260 w 498"/>
                <a:gd name="T61" fmla="*/ 1094 h 1098"/>
                <a:gd name="T62" fmla="*/ 286 w 498"/>
                <a:gd name="T63" fmla="*/ 1080 h 1098"/>
                <a:gd name="T64" fmla="*/ 296 w 498"/>
                <a:gd name="T65" fmla="*/ 1070 h 1098"/>
                <a:gd name="T66" fmla="*/ 340 w 498"/>
                <a:gd name="T67" fmla="*/ 1026 h 1098"/>
                <a:gd name="T68" fmla="*/ 382 w 498"/>
                <a:gd name="T69" fmla="*/ 972 h 1098"/>
                <a:gd name="T70" fmla="*/ 422 w 498"/>
                <a:gd name="T71" fmla="*/ 916 h 1098"/>
                <a:gd name="T72" fmla="*/ 490 w 498"/>
                <a:gd name="T73" fmla="*/ 810 h 1098"/>
                <a:gd name="T74" fmla="*/ 494 w 498"/>
                <a:gd name="T75" fmla="*/ 804 h 1098"/>
                <a:gd name="T76" fmla="*/ 498 w 498"/>
                <a:gd name="T77" fmla="*/ 788 h 1098"/>
                <a:gd name="T78" fmla="*/ 390 w 498"/>
                <a:gd name="T79" fmla="*/ 0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8" h="1098">
                  <a:moveTo>
                    <a:pt x="390" y="0"/>
                  </a:moveTo>
                  <a:lnTo>
                    <a:pt x="238" y="164"/>
                  </a:lnTo>
                  <a:lnTo>
                    <a:pt x="206" y="134"/>
                  </a:lnTo>
                  <a:lnTo>
                    <a:pt x="206" y="134"/>
                  </a:lnTo>
                  <a:lnTo>
                    <a:pt x="198" y="122"/>
                  </a:lnTo>
                  <a:lnTo>
                    <a:pt x="194" y="112"/>
                  </a:lnTo>
                  <a:lnTo>
                    <a:pt x="190" y="88"/>
                  </a:lnTo>
                  <a:lnTo>
                    <a:pt x="190" y="88"/>
                  </a:lnTo>
                  <a:lnTo>
                    <a:pt x="188" y="78"/>
                  </a:lnTo>
                  <a:lnTo>
                    <a:pt x="186" y="68"/>
                  </a:lnTo>
                  <a:lnTo>
                    <a:pt x="180" y="60"/>
                  </a:lnTo>
                  <a:lnTo>
                    <a:pt x="174" y="52"/>
                  </a:lnTo>
                  <a:lnTo>
                    <a:pt x="174" y="52"/>
                  </a:lnTo>
                  <a:lnTo>
                    <a:pt x="166" y="44"/>
                  </a:lnTo>
                  <a:lnTo>
                    <a:pt x="156" y="38"/>
                  </a:lnTo>
                  <a:lnTo>
                    <a:pt x="144" y="32"/>
                  </a:lnTo>
                  <a:lnTo>
                    <a:pt x="134" y="30"/>
                  </a:lnTo>
                  <a:lnTo>
                    <a:pt x="134" y="30"/>
                  </a:lnTo>
                  <a:lnTo>
                    <a:pt x="124" y="30"/>
                  </a:lnTo>
                  <a:lnTo>
                    <a:pt x="112" y="34"/>
                  </a:lnTo>
                  <a:lnTo>
                    <a:pt x="100" y="40"/>
                  </a:lnTo>
                  <a:lnTo>
                    <a:pt x="88" y="52"/>
                  </a:lnTo>
                  <a:lnTo>
                    <a:pt x="88" y="52"/>
                  </a:lnTo>
                  <a:lnTo>
                    <a:pt x="76" y="64"/>
                  </a:lnTo>
                  <a:lnTo>
                    <a:pt x="70" y="78"/>
                  </a:lnTo>
                  <a:lnTo>
                    <a:pt x="66" y="88"/>
                  </a:lnTo>
                  <a:lnTo>
                    <a:pt x="66" y="100"/>
                  </a:lnTo>
                  <a:lnTo>
                    <a:pt x="66" y="100"/>
                  </a:lnTo>
                  <a:lnTo>
                    <a:pt x="68" y="110"/>
                  </a:lnTo>
                  <a:lnTo>
                    <a:pt x="74" y="120"/>
                  </a:lnTo>
                  <a:lnTo>
                    <a:pt x="80" y="130"/>
                  </a:lnTo>
                  <a:lnTo>
                    <a:pt x="88" y="138"/>
                  </a:lnTo>
                  <a:lnTo>
                    <a:pt x="88" y="138"/>
                  </a:lnTo>
                  <a:lnTo>
                    <a:pt x="96" y="146"/>
                  </a:lnTo>
                  <a:lnTo>
                    <a:pt x="106" y="150"/>
                  </a:lnTo>
                  <a:lnTo>
                    <a:pt x="116" y="152"/>
                  </a:lnTo>
                  <a:lnTo>
                    <a:pt x="126" y="154"/>
                  </a:lnTo>
                  <a:lnTo>
                    <a:pt x="126" y="154"/>
                  </a:lnTo>
                  <a:lnTo>
                    <a:pt x="150" y="156"/>
                  </a:lnTo>
                  <a:lnTo>
                    <a:pt x="162" y="160"/>
                  </a:lnTo>
                  <a:lnTo>
                    <a:pt x="176" y="166"/>
                  </a:lnTo>
                  <a:lnTo>
                    <a:pt x="176" y="166"/>
                  </a:lnTo>
                  <a:lnTo>
                    <a:pt x="176" y="168"/>
                  </a:lnTo>
                  <a:lnTo>
                    <a:pt x="206" y="196"/>
                  </a:lnTo>
                  <a:lnTo>
                    <a:pt x="0" y="418"/>
                  </a:lnTo>
                  <a:lnTo>
                    <a:pt x="0" y="418"/>
                  </a:lnTo>
                  <a:lnTo>
                    <a:pt x="40" y="550"/>
                  </a:lnTo>
                  <a:lnTo>
                    <a:pt x="84" y="700"/>
                  </a:lnTo>
                  <a:lnTo>
                    <a:pt x="130" y="866"/>
                  </a:lnTo>
                  <a:lnTo>
                    <a:pt x="176" y="1048"/>
                  </a:lnTo>
                  <a:lnTo>
                    <a:pt x="176" y="1048"/>
                  </a:lnTo>
                  <a:lnTo>
                    <a:pt x="178" y="1058"/>
                  </a:lnTo>
                  <a:lnTo>
                    <a:pt x="182" y="1066"/>
                  </a:lnTo>
                  <a:lnTo>
                    <a:pt x="188" y="1076"/>
                  </a:lnTo>
                  <a:lnTo>
                    <a:pt x="196" y="1084"/>
                  </a:lnTo>
                  <a:lnTo>
                    <a:pt x="196" y="1084"/>
                  </a:lnTo>
                  <a:lnTo>
                    <a:pt x="208" y="1092"/>
                  </a:lnTo>
                  <a:lnTo>
                    <a:pt x="220" y="1096"/>
                  </a:lnTo>
                  <a:lnTo>
                    <a:pt x="232" y="1098"/>
                  </a:lnTo>
                  <a:lnTo>
                    <a:pt x="242" y="1098"/>
                  </a:lnTo>
                  <a:lnTo>
                    <a:pt x="242" y="1098"/>
                  </a:lnTo>
                  <a:lnTo>
                    <a:pt x="260" y="1094"/>
                  </a:lnTo>
                  <a:lnTo>
                    <a:pt x="274" y="1088"/>
                  </a:lnTo>
                  <a:lnTo>
                    <a:pt x="286" y="1080"/>
                  </a:lnTo>
                  <a:lnTo>
                    <a:pt x="296" y="1070"/>
                  </a:lnTo>
                  <a:lnTo>
                    <a:pt x="296" y="1070"/>
                  </a:lnTo>
                  <a:lnTo>
                    <a:pt x="318" y="1050"/>
                  </a:lnTo>
                  <a:lnTo>
                    <a:pt x="340" y="1026"/>
                  </a:lnTo>
                  <a:lnTo>
                    <a:pt x="360" y="1000"/>
                  </a:lnTo>
                  <a:lnTo>
                    <a:pt x="382" y="972"/>
                  </a:lnTo>
                  <a:lnTo>
                    <a:pt x="382" y="972"/>
                  </a:lnTo>
                  <a:lnTo>
                    <a:pt x="422" y="916"/>
                  </a:lnTo>
                  <a:lnTo>
                    <a:pt x="456" y="862"/>
                  </a:lnTo>
                  <a:lnTo>
                    <a:pt x="490" y="810"/>
                  </a:lnTo>
                  <a:lnTo>
                    <a:pt x="490" y="810"/>
                  </a:lnTo>
                  <a:lnTo>
                    <a:pt x="494" y="804"/>
                  </a:lnTo>
                  <a:lnTo>
                    <a:pt x="496" y="796"/>
                  </a:lnTo>
                  <a:lnTo>
                    <a:pt x="498" y="788"/>
                  </a:lnTo>
                  <a:lnTo>
                    <a:pt x="496" y="780"/>
                  </a:lnTo>
                  <a:lnTo>
                    <a:pt x="390" y="0"/>
                  </a:ln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Freeform 14"/>
            <p:cNvSpPr>
              <a:spLocks/>
            </p:cNvSpPr>
            <p:nvPr/>
          </p:nvSpPr>
          <p:spPr bwMode="auto">
            <a:xfrm>
              <a:off x="2103883" y="4419691"/>
              <a:ext cx="850494" cy="872513"/>
            </a:xfrm>
            <a:custGeom>
              <a:avLst/>
              <a:gdLst>
                <a:gd name="T0" fmla="*/ 550 w 618"/>
                <a:gd name="T1" fmla="*/ 0 h 634"/>
                <a:gd name="T2" fmla="*/ 528 w 618"/>
                <a:gd name="T3" fmla="*/ 6 h 634"/>
                <a:gd name="T4" fmla="*/ 510 w 618"/>
                <a:gd name="T5" fmla="*/ 22 h 634"/>
                <a:gd name="T6" fmla="*/ 496 w 618"/>
                <a:gd name="T7" fmla="*/ 48 h 634"/>
                <a:gd name="T8" fmla="*/ 492 w 618"/>
                <a:gd name="T9" fmla="*/ 84 h 634"/>
                <a:gd name="T10" fmla="*/ 482 w 618"/>
                <a:gd name="T11" fmla="*/ 108 h 634"/>
                <a:gd name="T12" fmla="*/ 362 w 618"/>
                <a:gd name="T13" fmla="*/ 84 h 634"/>
                <a:gd name="T14" fmla="*/ 140 w 618"/>
                <a:gd name="T15" fmla="*/ 230 h 634"/>
                <a:gd name="T16" fmla="*/ 124 w 618"/>
                <a:gd name="T17" fmla="*/ 184 h 634"/>
                <a:gd name="T18" fmla="*/ 118 w 618"/>
                <a:gd name="T19" fmla="*/ 164 h 634"/>
                <a:gd name="T20" fmla="*/ 108 w 618"/>
                <a:gd name="T21" fmla="*/ 148 h 634"/>
                <a:gd name="T22" fmla="*/ 78 w 618"/>
                <a:gd name="T23" fmla="*/ 128 h 634"/>
                <a:gd name="T24" fmla="*/ 56 w 618"/>
                <a:gd name="T25" fmla="*/ 126 h 634"/>
                <a:gd name="T26" fmla="*/ 20 w 618"/>
                <a:gd name="T27" fmla="*/ 148 h 634"/>
                <a:gd name="T28" fmla="*/ 2 w 618"/>
                <a:gd name="T29" fmla="*/ 172 h 634"/>
                <a:gd name="T30" fmla="*/ 0 w 618"/>
                <a:gd name="T31" fmla="*/ 194 h 634"/>
                <a:gd name="T32" fmla="*/ 14 w 618"/>
                <a:gd name="T33" fmla="*/ 226 h 634"/>
                <a:gd name="T34" fmla="*/ 30 w 618"/>
                <a:gd name="T35" fmla="*/ 240 h 634"/>
                <a:gd name="T36" fmla="*/ 60 w 618"/>
                <a:gd name="T37" fmla="*/ 250 h 634"/>
                <a:gd name="T38" fmla="*/ 96 w 618"/>
                <a:gd name="T39" fmla="*/ 256 h 634"/>
                <a:gd name="T40" fmla="*/ 110 w 618"/>
                <a:gd name="T41" fmla="*/ 264 h 634"/>
                <a:gd name="T42" fmla="*/ 72 w 618"/>
                <a:gd name="T43" fmla="*/ 394 h 634"/>
                <a:gd name="T44" fmla="*/ 56 w 618"/>
                <a:gd name="T45" fmla="*/ 452 h 634"/>
                <a:gd name="T46" fmla="*/ 42 w 618"/>
                <a:gd name="T47" fmla="*/ 526 h 634"/>
                <a:gd name="T48" fmla="*/ 44 w 618"/>
                <a:gd name="T49" fmla="*/ 564 h 634"/>
                <a:gd name="T50" fmla="*/ 64 w 618"/>
                <a:gd name="T51" fmla="*/ 604 h 634"/>
                <a:gd name="T52" fmla="*/ 92 w 618"/>
                <a:gd name="T53" fmla="*/ 620 h 634"/>
                <a:gd name="T54" fmla="*/ 120 w 618"/>
                <a:gd name="T55" fmla="*/ 624 h 634"/>
                <a:gd name="T56" fmla="*/ 172 w 618"/>
                <a:gd name="T57" fmla="*/ 614 h 634"/>
                <a:gd name="T58" fmla="*/ 346 w 618"/>
                <a:gd name="T59" fmla="*/ 488 h 634"/>
                <a:gd name="T60" fmla="*/ 398 w 618"/>
                <a:gd name="T61" fmla="*/ 542 h 634"/>
                <a:gd name="T62" fmla="*/ 406 w 618"/>
                <a:gd name="T63" fmla="*/ 576 h 634"/>
                <a:gd name="T64" fmla="*/ 416 w 618"/>
                <a:gd name="T65" fmla="*/ 604 h 634"/>
                <a:gd name="T66" fmla="*/ 430 w 618"/>
                <a:gd name="T67" fmla="*/ 620 h 634"/>
                <a:gd name="T68" fmla="*/ 462 w 618"/>
                <a:gd name="T69" fmla="*/ 634 h 634"/>
                <a:gd name="T70" fmla="*/ 484 w 618"/>
                <a:gd name="T71" fmla="*/ 632 h 634"/>
                <a:gd name="T72" fmla="*/ 508 w 618"/>
                <a:gd name="T73" fmla="*/ 614 h 634"/>
                <a:gd name="T74" fmla="*/ 530 w 618"/>
                <a:gd name="T75" fmla="*/ 576 h 634"/>
                <a:gd name="T76" fmla="*/ 526 w 618"/>
                <a:gd name="T77" fmla="*/ 556 h 634"/>
                <a:gd name="T78" fmla="*/ 508 w 618"/>
                <a:gd name="T79" fmla="*/ 526 h 634"/>
                <a:gd name="T80" fmla="*/ 490 w 618"/>
                <a:gd name="T81" fmla="*/ 516 h 634"/>
                <a:gd name="T82" fmla="*/ 470 w 618"/>
                <a:gd name="T83" fmla="*/ 512 h 634"/>
                <a:gd name="T84" fmla="*/ 420 w 618"/>
                <a:gd name="T85" fmla="*/ 498 h 634"/>
                <a:gd name="T86" fmla="*/ 378 w 618"/>
                <a:gd name="T87" fmla="*/ 456 h 634"/>
                <a:gd name="T88" fmla="*/ 514 w 618"/>
                <a:gd name="T89" fmla="*/ 140 h 634"/>
                <a:gd name="T90" fmla="*/ 538 w 618"/>
                <a:gd name="T91" fmla="*/ 128 h 634"/>
                <a:gd name="T92" fmla="*/ 570 w 618"/>
                <a:gd name="T93" fmla="*/ 122 h 634"/>
                <a:gd name="T94" fmla="*/ 596 w 618"/>
                <a:gd name="T95" fmla="*/ 108 h 634"/>
                <a:gd name="T96" fmla="*/ 612 w 618"/>
                <a:gd name="T97" fmla="*/ 88 h 634"/>
                <a:gd name="T98" fmla="*/ 618 w 618"/>
                <a:gd name="T99" fmla="*/ 68 h 634"/>
                <a:gd name="T100" fmla="*/ 608 w 618"/>
                <a:gd name="T101" fmla="*/ 34 h 634"/>
                <a:gd name="T102" fmla="*/ 584 w 618"/>
                <a:gd name="T103" fmla="*/ 10 h 634"/>
                <a:gd name="T104" fmla="*/ 554 w 618"/>
                <a:gd name="T105"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8" h="634">
                  <a:moveTo>
                    <a:pt x="554" y="0"/>
                  </a:moveTo>
                  <a:lnTo>
                    <a:pt x="554" y="0"/>
                  </a:lnTo>
                  <a:lnTo>
                    <a:pt x="550" y="0"/>
                  </a:lnTo>
                  <a:lnTo>
                    <a:pt x="550" y="0"/>
                  </a:lnTo>
                  <a:lnTo>
                    <a:pt x="538" y="2"/>
                  </a:lnTo>
                  <a:lnTo>
                    <a:pt x="528" y="6"/>
                  </a:lnTo>
                  <a:lnTo>
                    <a:pt x="518" y="14"/>
                  </a:lnTo>
                  <a:lnTo>
                    <a:pt x="510" y="22"/>
                  </a:lnTo>
                  <a:lnTo>
                    <a:pt x="510" y="22"/>
                  </a:lnTo>
                  <a:lnTo>
                    <a:pt x="504" y="30"/>
                  </a:lnTo>
                  <a:lnTo>
                    <a:pt x="498" y="38"/>
                  </a:lnTo>
                  <a:lnTo>
                    <a:pt x="496" y="48"/>
                  </a:lnTo>
                  <a:lnTo>
                    <a:pt x="494" y="60"/>
                  </a:lnTo>
                  <a:lnTo>
                    <a:pt x="494" y="60"/>
                  </a:lnTo>
                  <a:lnTo>
                    <a:pt x="492" y="84"/>
                  </a:lnTo>
                  <a:lnTo>
                    <a:pt x="488" y="96"/>
                  </a:lnTo>
                  <a:lnTo>
                    <a:pt x="482" y="108"/>
                  </a:lnTo>
                  <a:lnTo>
                    <a:pt x="482" y="108"/>
                  </a:lnTo>
                  <a:lnTo>
                    <a:pt x="480" y="110"/>
                  </a:lnTo>
                  <a:lnTo>
                    <a:pt x="436" y="154"/>
                  </a:lnTo>
                  <a:lnTo>
                    <a:pt x="362" y="84"/>
                  </a:lnTo>
                  <a:lnTo>
                    <a:pt x="184" y="274"/>
                  </a:lnTo>
                  <a:lnTo>
                    <a:pt x="140" y="230"/>
                  </a:lnTo>
                  <a:lnTo>
                    <a:pt x="140" y="230"/>
                  </a:lnTo>
                  <a:lnTo>
                    <a:pt x="132" y="218"/>
                  </a:lnTo>
                  <a:lnTo>
                    <a:pt x="128" y="206"/>
                  </a:lnTo>
                  <a:lnTo>
                    <a:pt x="124" y="184"/>
                  </a:lnTo>
                  <a:lnTo>
                    <a:pt x="124" y="184"/>
                  </a:lnTo>
                  <a:lnTo>
                    <a:pt x="122" y="174"/>
                  </a:lnTo>
                  <a:lnTo>
                    <a:pt x="118" y="164"/>
                  </a:lnTo>
                  <a:lnTo>
                    <a:pt x="114" y="156"/>
                  </a:lnTo>
                  <a:lnTo>
                    <a:pt x="108" y="148"/>
                  </a:lnTo>
                  <a:lnTo>
                    <a:pt x="108" y="148"/>
                  </a:lnTo>
                  <a:lnTo>
                    <a:pt x="98" y="140"/>
                  </a:lnTo>
                  <a:lnTo>
                    <a:pt x="88" y="132"/>
                  </a:lnTo>
                  <a:lnTo>
                    <a:pt x="78" y="128"/>
                  </a:lnTo>
                  <a:lnTo>
                    <a:pt x="68" y="126"/>
                  </a:lnTo>
                  <a:lnTo>
                    <a:pt x="68" y="126"/>
                  </a:lnTo>
                  <a:lnTo>
                    <a:pt x="56" y="126"/>
                  </a:lnTo>
                  <a:lnTo>
                    <a:pt x="46" y="130"/>
                  </a:lnTo>
                  <a:lnTo>
                    <a:pt x="34" y="136"/>
                  </a:lnTo>
                  <a:lnTo>
                    <a:pt x="20" y="148"/>
                  </a:lnTo>
                  <a:lnTo>
                    <a:pt x="20" y="148"/>
                  </a:lnTo>
                  <a:lnTo>
                    <a:pt x="10" y="160"/>
                  </a:lnTo>
                  <a:lnTo>
                    <a:pt x="2" y="172"/>
                  </a:lnTo>
                  <a:lnTo>
                    <a:pt x="0" y="184"/>
                  </a:lnTo>
                  <a:lnTo>
                    <a:pt x="0" y="194"/>
                  </a:lnTo>
                  <a:lnTo>
                    <a:pt x="0" y="194"/>
                  </a:lnTo>
                  <a:lnTo>
                    <a:pt x="2" y="206"/>
                  </a:lnTo>
                  <a:lnTo>
                    <a:pt x="6" y="216"/>
                  </a:lnTo>
                  <a:lnTo>
                    <a:pt x="14" y="226"/>
                  </a:lnTo>
                  <a:lnTo>
                    <a:pt x="22" y="234"/>
                  </a:lnTo>
                  <a:lnTo>
                    <a:pt x="22" y="234"/>
                  </a:lnTo>
                  <a:lnTo>
                    <a:pt x="30" y="240"/>
                  </a:lnTo>
                  <a:lnTo>
                    <a:pt x="38" y="246"/>
                  </a:lnTo>
                  <a:lnTo>
                    <a:pt x="48" y="248"/>
                  </a:lnTo>
                  <a:lnTo>
                    <a:pt x="60" y="250"/>
                  </a:lnTo>
                  <a:lnTo>
                    <a:pt x="60" y="250"/>
                  </a:lnTo>
                  <a:lnTo>
                    <a:pt x="84" y="252"/>
                  </a:lnTo>
                  <a:lnTo>
                    <a:pt x="96" y="256"/>
                  </a:lnTo>
                  <a:lnTo>
                    <a:pt x="108" y="262"/>
                  </a:lnTo>
                  <a:lnTo>
                    <a:pt x="108" y="262"/>
                  </a:lnTo>
                  <a:lnTo>
                    <a:pt x="110" y="264"/>
                  </a:lnTo>
                  <a:lnTo>
                    <a:pt x="152" y="306"/>
                  </a:lnTo>
                  <a:lnTo>
                    <a:pt x="72" y="394"/>
                  </a:lnTo>
                  <a:lnTo>
                    <a:pt x="72" y="394"/>
                  </a:lnTo>
                  <a:lnTo>
                    <a:pt x="72" y="394"/>
                  </a:lnTo>
                  <a:lnTo>
                    <a:pt x="72" y="394"/>
                  </a:lnTo>
                  <a:lnTo>
                    <a:pt x="56" y="452"/>
                  </a:lnTo>
                  <a:lnTo>
                    <a:pt x="46" y="500"/>
                  </a:lnTo>
                  <a:lnTo>
                    <a:pt x="46" y="500"/>
                  </a:lnTo>
                  <a:lnTo>
                    <a:pt x="42" y="526"/>
                  </a:lnTo>
                  <a:lnTo>
                    <a:pt x="42" y="550"/>
                  </a:lnTo>
                  <a:lnTo>
                    <a:pt x="42" y="550"/>
                  </a:lnTo>
                  <a:lnTo>
                    <a:pt x="44" y="564"/>
                  </a:lnTo>
                  <a:lnTo>
                    <a:pt x="48" y="578"/>
                  </a:lnTo>
                  <a:lnTo>
                    <a:pt x="54" y="592"/>
                  </a:lnTo>
                  <a:lnTo>
                    <a:pt x="64" y="604"/>
                  </a:lnTo>
                  <a:lnTo>
                    <a:pt x="64" y="604"/>
                  </a:lnTo>
                  <a:lnTo>
                    <a:pt x="78" y="614"/>
                  </a:lnTo>
                  <a:lnTo>
                    <a:pt x="92" y="620"/>
                  </a:lnTo>
                  <a:lnTo>
                    <a:pt x="106" y="622"/>
                  </a:lnTo>
                  <a:lnTo>
                    <a:pt x="120" y="624"/>
                  </a:lnTo>
                  <a:lnTo>
                    <a:pt x="120" y="624"/>
                  </a:lnTo>
                  <a:lnTo>
                    <a:pt x="146" y="622"/>
                  </a:lnTo>
                  <a:lnTo>
                    <a:pt x="172" y="614"/>
                  </a:lnTo>
                  <a:lnTo>
                    <a:pt x="172" y="614"/>
                  </a:lnTo>
                  <a:lnTo>
                    <a:pt x="210" y="602"/>
                  </a:lnTo>
                  <a:lnTo>
                    <a:pt x="256" y="584"/>
                  </a:lnTo>
                  <a:lnTo>
                    <a:pt x="346" y="488"/>
                  </a:lnTo>
                  <a:lnTo>
                    <a:pt x="390" y="530"/>
                  </a:lnTo>
                  <a:lnTo>
                    <a:pt x="390" y="530"/>
                  </a:lnTo>
                  <a:lnTo>
                    <a:pt x="398" y="542"/>
                  </a:lnTo>
                  <a:lnTo>
                    <a:pt x="402" y="554"/>
                  </a:lnTo>
                  <a:lnTo>
                    <a:pt x="406" y="576"/>
                  </a:lnTo>
                  <a:lnTo>
                    <a:pt x="406" y="576"/>
                  </a:lnTo>
                  <a:lnTo>
                    <a:pt x="408" y="586"/>
                  </a:lnTo>
                  <a:lnTo>
                    <a:pt x="410" y="596"/>
                  </a:lnTo>
                  <a:lnTo>
                    <a:pt x="416" y="604"/>
                  </a:lnTo>
                  <a:lnTo>
                    <a:pt x="422" y="612"/>
                  </a:lnTo>
                  <a:lnTo>
                    <a:pt x="422" y="612"/>
                  </a:lnTo>
                  <a:lnTo>
                    <a:pt x="430" y="620"/>
                  </a:lnTo>
                  <a:lnTo>
                    <a:pt x="440" y="628"/>
                  </a:lnTo>
                  <a:lnTo>
                    <a:pt x="452" y="632"/>
                  </a:lnTo>
                  <a:lnTo>
                    <a:pt x="462" y="634"/>
                  </a:lnTo>
                  <a:lnTo>
                    <a:pt x="462" y="634"/>
                  </a:lnTo>
                  <a:lnTo>
                    <a:pt x="472" y="634"/>
                  </a:lnTo>
                  <a:lnTo>
                    <a:pt x="484" y="632"/>
                  </a:lnTo>
                  <a:lnTo>
                    <a:pt x="496" y="624"/>
                  </a:lnTo>
                  <a:lnTo>
                    <a:pt x="508" y="614"/>
                  </a:lnTo>
                  <a:lnTo>
                    <a:pt x="508" y="614"/>
                  </a:lnTo>
                  <a:lnTo>
                    <a:pt x="520" y="600"/>
                  </a:lnTo>
                  <a:lnTo>
                    <a:pt x="526" y="588"/>
                  </a:lnTo>
                  <a:lnTo>
                    <a:pt x="530" y="576"/>
                  </a:lnTo>
                  <a:lnTo>
                    <a:pt x="530" y="566"/>
                  </a:lnTo>
                  <a:lnTo>
                    <a:pt x="530" y="566"/>
                  </a:lnTo>
                  <a:lnTo>
                    <a:pt x="526" y="556"/>
                  </a:lnTo>
                  <a:lnTo>
                    <a:pt x="522" y="546"/>
                  </a:lnTo>
                  <a:lnTo>
                    <a:pt x="516" y="536"/>
                  </a:lnTo>
                  <a:lnTo>
                    <a:pt x="508" y="526"/>
                  </a:lnTo>
                  <a:lnTo>
                    <a:pt x="508" y="526"/>
                  </a:lnTo>
                  <a:lnTo>
                    <a:pt x="500" y="520"/>
                  </a:lnTo>
                  <a:lnTo>
                    <a:pt x="490" y="516"/>
                  </a:lnTo>
                  <a:lnTo>
                    <a:pt x="480" y="512"/>
                  </a:lnTo>
                  <a:lnTo>
                    <a:pt x="470" y="512"/>
                  </a:lnTo>
                  <a:lnTo>
                    <a:pt x="470" y="512"/>
                  </a:lnTo>
                  <a:lnTo>
                    <a:pt x="446" y="508"/>
                  </a:lnTo>
                  <a:lnTo>
                    <a:pt x="432" y="504"/>
                  </a:lnTo>
                  <a:lnTo>
                    <a:pt x="420" y="498"/>
                  </a:lnTo>
                  <a:lnTo>
                    <a:pt x="420" y="498"/>
                  </a:lnTo>
                  <a:lnTo>
                    <a:pt x="420" y="496"/>
                  </a:lnTo>
                  <a:lnTo>
                    <a:pt x="378" y="456"/>
                  </a:lnTo>
                  <a:lnTo>
                    <a:pt x="556" y="266"/>
                  </a:lnTo>
                  <a:lnTo>
                    <a:pt x="470" y="186"/>
                  </a:lnTo>
                  <a:lnTo>
                    <a:pt x="514" y="140"/>
                  </a:lnTo>
                  <a:lnTo>
                    <a:pt x="514" y="140"/>
                  </a:lnTo>
                  <a:lnTo>
                    <a:pt x="526" y="132"/>
                  </a:lnTo>
                  <a:lnTo>
                    <a:pt x="538" y="128"/>
                  </a:lnTo>
                  <a:lnTo>
                    <a:pt x="560" y="124"/>
                  </a:lnTo>
                  <a:lnTo>
                    <a:pt x="560" y="124"/>
                  </a:lnTo>
                  <a:lnTo>
                    <a:pt x="570" y="122"/>
                  </a:lnTo>
                  <a:lnTo>
                    <a:pt x="580" y="118"/>
                  </a:lnTo>
                  <a:lnTo>
                    <a:pt x="588" y="114"/>
                  </a:lnTo>
                  <a:lnTo>
                    <a:pt x="596" y="108"/>
                  </a:lnTo>
                  <a:lnTo>
                    <a:pt x="596" y="108"/>
                  </a:lnTo>
                  <a:lnTo>
                    <a:pt x="604" y="98"/>
                  </a:lnTo>
                  <a:lnTo>
                    <a:pt x="612" y="88"/>
                  </a:lnTo>
                  <a:lnTo>
                    <a:pt x="616" y="78"/>
                  </a:lnTo>
                  <a:lnTo>
                    <a:pt x="618" y="68"/>
                  </a:lnTo>
                  <a:lnTo>
                    <a:pt x="618" y="68"/>
                  </a:lnTo>
                  <a:lnTo>
                    <a:pt x="618" y="56"/>
                  </a:lnTo>
                  <a:lnTo>
                    <a:pt x="614" y="46"/>
                  </a:lnTo>
                  <a:lnTo>
                    <a:pt x="608" y="34"/>
                  </a:lnTo>
                  <a:lnTo>
                    <a:pt x="596" y="20"/>
                  </a:lnTo>
                  <a:lnTo>
                    <a:pt x="596" y="20"/>
                  </a:lnTo>
                  <a:lnTo>
                    <a:pt x="584" y="10"/>
                  </a:lnTo>
                  <a:lnTo>
                    <a:pt x="574" y="4"/>
                  </a:lnTo>
                  <a:lnTo>
                    <a:pt x="564" y="0"/>
                  </a:lnTo>
                  <a:lnTo>
                    <a:pt x="554" y="0"/>
                  </a:lnTo>
                  <a:lnTo>
                    <a:pt x="554" y="0"/>
                  </a:lnTo>
                  <a:close/>
                </a:path>
              </a:pathLst>
            </a:custGeom>
            <a:blipFill dpi="0" rotWithShape="1">
              <a:blip r:embed="rId8">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 name="Freeform 15"/>
            <p:cNvSpPr>
              <a:spLocks/>
            </p:cNvSpPr>
            <p:nvPr/>
          </p:nvSpPr>
          <p:spPr bwMode="auto">
            <a:xfrm>
              <a:off x="2505734" y="4829800"/>
              <a:ext cx="644063" cy="1045914"/>
            </a:xfrm>
            <a:custGeom>
              <a:avLst/>
              <a:gdLst>
                <a:gd name="T0" fmla="*/ 352 w 468"/>
                <a:gd name="T1" fmla="*/ 108 h 760"/>
                <a:gd name="T2" fmla="*/ 324 w 468"/>
                <a:gd name="T3" fmla="*/ 42 h 760"/>
                <a:gd name="T4" fmla="*/ 302 w 468"/>
                <a:gd name="T5" fmla="*/ 4 h 760"/>
                <a:gd name="T6" fmla="*/ 148 w 468"/>
                <a:gd name="T7" fmla="*/ 162 h 760"/>
                <a:gd name="T8" fmla="*/ 154 w 468"/>
                <a:gd name="T9" fmla="*/ 168 h 760"/>
                <a:gd name="T10" fmla="*/ 182 w 468"/>
                <a:gd name="T11" fmla="*/ 174 h 760"/>
                <a:gd name="T12" fmla="*/ 196 w 468"/>
                <a:gd name="T13" fmla="*/ 176 h 760"/>
                <a:gd name="T14" fmla="*/ 228 w 468"/>
                <a:gd name="T15" fmla="*/ 188 h 760"/>
                <a:gd name="T16" fmla="*/ 244 w 468"/>
                <a:gd name="T17" fmla="*/ 200 h 760"/>
                <a:gd name="T18" fmla="*/ 256 w 468"/>
                <a:gd name="T19" fmla="*/ 212 h 760"/>
                <a:gd name="T20" fmla="*/ 274 w 468"/>
                <a:gd name="T21" fmla="*/ 244 h 760"/>
                <a:gd name="T22" fmla="*/ 278 w 468"/>
                <a:gd name="T23" fmla="*/ 264 h 760"/>
                <a:gd name="T24" fmla="*/ 276 w 468"/>
                <a:gd name="T25" fmla="*/ 282 h 760"/>
                <a:gd name="T26" fmla="*/ 260 w 468"/>
                <a:gd name="T27" fmla="*/ 324 h 760"/>
                <a:gd name="T28" fmla="*/ 246 w 468"/>
                <a:gd name="T29" fmla="*/ 342 h 760"/>
                <a:gd name="T30" fmla="*/ 236 w 468"/>
                <a:gd name="T31" fmla="*/ 352 h 760"/>
                <a:gd name="T32" fmla="*/ 216 w 468"/>
                <a:gd name="T33" fmla="*/ 366 h 760"/>
                <a:gd name="T34" fmla="*/ 196 w 468"/>
                <a:gd name="T35" fmla="*/ 374 h 760"/>
                <a:gd name="T36" fmla="*/ 176 w 468"/>
                <a:gd name="T37" fmla="*/ 376 h 760"/>
                <a:gd name="T38" fmla="*/ 166 w 468"/>
                <a:gd name="T39" fmla="*/ 376 h 760"/>
                <a:gd name="T40" fmla="*/ 130 w 468"/>
                <a:gd name="T41" fmla="*/ 364 h 760"/>
                <a:gd name="T42" fmla="*/ 102 w 468"/>
                <a:gd name="T43" fmla="*/ 344 h 760"/>
                <a:gd name="T44" fmla="*/ 90 w 468"/>
                <a:gd name="T45" fmla="*/ 328 h 760"/>
                <a:gd name="T46" fmla="*/ 78 w 468"/>
                <a:gd name="T47" fmla="*/ 298 h 760"/>
                <a:gd name="T48" fmla="*/ 74 w 468"/>
                <a:gd name="T49" fmla="*/ 286 h 760"/>
                <a:gd name="T50" fmla="*/ 70 w 468"/>
                <a:gd name="T51" fmla="*/ 262 h 760"/>
                <a:gd name="T52" fmla="*/ 0 w 468"/>
                <a:gd name="T53" fmla="*/ 320 h 760"/>
                <a:gd name="T54" fmla="*/ 22 w 468"/>
                <a:gd name="T55" fmla="*/ 370 h 760"/>
                <a:gd name="T56" fmla="*/ 66 w 468"/>
                <a:gd name="T57" fmla="*/ 476 h 760"/>
                <a:gd name="T58" fmla="*/ 86 w 468"/>
                <a:gd name="T59" fmla="*/ 530 h 760"/>
                <a:gd name="T60" fmla="*/ 126 w 468"/>
                <a:gd name="T61" fmla="*/ 656 h 760"/>
                <a:gd name="T62" fmla="*/ 140 w 468"/>
                <a:gd name="T63" fmla="*/ 708 h 760"/>
                <a:gd name="T64" fmla="*/ 154 w 468"/>
                <a:gd name="T65" fmla="*/ 730 h 760"/>
                <a:gd name="T66" fmla="*/ 162 w 468"/>
                <a:gd name="T67" fmla="*/ 736 h 760"/>
                <a:gd name="T68" fmla="*/ 182 w 468"/>
                <a:gd name="T69" fmla="*/ 748 h 760"/>
                <a:gd name="T70" fmla="*/ 194 w 468"/>
                <a:gd name="T71" fmla="*/ 752 h 760"/>
                <a:gd name="T72" fmla="*/ 228 w 468"/>
                <a:gd name="T73" fmla="*/ 760 h 760"/>
                <a:gd name="T74" fmla="*/ 248 w 468"/>
                <a:gd name="T75" fmla="*/ 760 h 760"/>
                <a:gd name="T76" fmla="*/ 292 w 468"/>
                <a:gd name="T77" fmla="*/ 752 h 760"/>
                <a:gd name="T78" fmla="*/ 342 w 468"/>
                <a:gd name="T79" fmla="*/ 730 h 760"/>
                <a:gd name="T80" fmla="*/ 396 w 468"/>
                <a:gd name="T81" fmla="*/ 694 h 760"/>
                <a:gd name="T82" fmla="*/ 456 w 468"/>
                <a:gd name="T83" fmla="*/ 636 h 760"/>
                <a:gd name="T84" fmla="*/ 462 w 468"/>
                <a:gd name="T85" fmla="*/ 628 h 760"/>
                <a:gd name="T86" fmla="*/ 468 w 468"/>
                <a:gd name="T87" fmla="*/ 610 h 760"/>
                <a:gd name="T88" fmla="*/ 468 w 468"/>
                <a:gd name="T89" fmla="*/ 600 h 760"/>
                <a:gd name="T90" fmla="*/ 446 w 468"/>
                <a:gd name="T91" fmla="*/ 444 h 760"/>
                <a:gd name="T92" fmla="*/ 418 w 468"/>
                <a:gd name="T93" fmla="*/ 312 h 760"/>
                <a:gd name="T94" fmla="*/ 386 w 468"/>
                <a:gd name="T95" fmla="*/ 200 h 760"/>
                <a:gd name="T96" fmla="*/ 352 w 468"/>
                <a:gd name="T97" fmla="*/ 10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8" h="760">
                  <a:moveTo>
                    <a:pt x="352" y="108"/>
                  </a:moveTo>
                  <a:lnTo>
                    <a:pt x="352" y="108"/>
                  </a:lnTo>
                  <a:lnTo>
                    <a:pt x="336" y="70"/>
                  </a:lnTo>
                  <a:lnTo>
                    <a:pt x="324" y="42"/>
                  </a:lnTo>
                  <a:lnTo>
                    <a:pt x="312" y="20"/>
                  </a:lnTo>
                  <a:lnTo>
                    <a:pt x="302" y="4"/>
                  </a:lnTo>
                  <a:lnTo>
                    <a:pt x="298" y="0"/>
                  </a:lnTo>
                  <a:lnTo>
                    <a:pt x="148" y="162"/>
                  </a:lnTo>
                  <a:lnTo>
                    <a:pt x="154" y="168"/>
                  </a:lnTo>
                  <a:lnTo>
                    <a:pt x="154" y="168"/>
                  </a:lnTo>
                  <a:lnTo>
                    <a:pt x="162" y="172"/>
                  </a:lnTo>
                  <a:lnTo>
                    <a:pt x="182" y="174"/>
                  </a:lnTo>
                  <a:lnTo>
                    <a:pt x="182" y="174"/>
                  </a:lnTo>
                  <a:lnTo>
                    <a:pt x="196" y="176"/>
                  </a:lnTo>
                  <a:lnTo>
                    <a:pt x="212" y="180"/>
                  </a:lnTo>
                  <a:lnTo>
                    <a:pt x="228" y="188"/>
                  </a:lnTo>
                  <a:lnTo>
                    <a:pt x="236" y="194"/>
                  </a:lnTo>
                  <a:lnTo>
                    <a:pt x="244" y="200"/>
                  </a:lnTo>
                  <a:lnTo>
                    <a:pt x="244" y="200"/>
                  </a:lnTo>
                  <a:lnTo>
                    <a:pt x="256" y="212"/>
                  </a:lnTo>
                  <a:lnTo>
                    <a:pt x="266" y="228"/>
                  </a:lnTo>
                  <a:lnTo>
                    <a:pt x="274" y="244"/>
                  </a:lnTo>
                  <a:lnTo>
                    <a:pt x="278" y="264"/>
                  </a:lnTo>
                  <a:lnTo>
                    <a:pt x="278" y="264"/>
                  </a:lnTo>
                  <a:lnTo>
                    <a:pt x="278" y="272"/>
                  </a:lnTo>
                  <a:lnTo>
                    <a:pt x="276" y="282"/>
                  </a:lnTo>
                  <a:lnTo>
                    <a:pt x="272" y="304"/>
                  </a:lnTo>
                  <a:lnTo>
                    <a:pt x="260" y="324"/>
                  </a:lnTo>
                  <a:lnTo>
                    <a:pt x="254" y="334"/>
                  </a:lnTo>
                  <a:lnTo>
                    <a:pt x="246" y="342"/>
                  </a:lnTo>
                  <a:lnTo>
                    <a:pt x="246" y="342"/>
                  </a:lnTo>
                  <a:lnTo>
                    <a:pt x="236" y="352"/>
                  </a:lnTo>
                  <a:lnTo>
                    <a:pt x="226" y="358"/>
                  </a:lnTo>
                  <a:lnTo>
                    <a:pt x="216" y="366"/>
                  </a:lnTo>
                  <a:lnTo>
                    <a:pt x="206" y="370"/>
                  </a:lnTo>
                  <a:lnTo>
                    <a:pt x="196" y="374"/>
                  </a:lnTo>
                  <a:lnTo>
                    <a:pt x="186" y="376"/>
                  </a:lnTo>
                  <a:lnTo>
                    <a:pt x="176" y="376"/>
                  </a:lnTo>
                  <a:lnTo>
                    <a:pt x="166" y="376"/>
                  </a:lnTo>
                  <a:lnTo>
                    <a:pt x="166" y="376"/>
                  </a:lnTo>
                  <a:lnTo>
                    <a:pt x="146" y="372"/>
                  </a:lnTo>
                  <a:lnTo>
                    <a:pt x="130" y="364"/>
                  </a:lnTo>
                  <a:lnTo>
                    <a:pt x="114" y="354"/>
                  </a:lnTo>
                  <a:lnTo>
                    <a:pt x="102" y="344"/>
                  </a:lnTo>
                  <a:lnTo>
                    <a:pt x="102" y="344"/>
                  </a:lnTo>
                  <a:lnTo>
                    <a:pt x="90" y="328"/>
                  </a:lnTo>
                  <a:lnTo>
                    <a:pt x="82" y="314"/>
                  </a:lnTo>
                  <a:lnTo>
                    <a:pt x="78" y="298"/>
                  </a:lnTo>
                  <a:lnTo>
                    <a:pt x="74" y="286"/>
                  </a:lnTo>
                  <a:lnTo>
                    <a:pt x="74" y="286"/>
                  </a:lnTo>
                  <a:lnTo>
                    <a:pt x="72" y="268"/>
                  </a:lnTo>
                  <a:lnTo>
                    <a:pt x="70" y="262"/>
                  </a:lnTo>
                  <a:lnTo>
                    <a:pt x="62" y="254"/>
                  </a:lnTo>
                  <a:lnTo>
                    <a:pt x="0" y="320"/>
                  </a:lnTo>
                  <a:lnTo>
                    <a:pt x="0" y="320"/>
                  </a:lnTo>
                  <a:lnTo>
                    <a:pt x="22" y="370"/>
                  </a:lnTo>
                  <a:lnTo>
                    <a:pt x="46" y="422"/>
                  </a:lnTo>
                  <a:lnTo>
                    <a:pt x="66" y="476"/>
                  </a:lnTo>
                  <a:lnTo>
                    <a:pt x="86" y="530"/>
                  </a:lnTo>
                  <a:lnTo>
                    <a:pt x="86" y="530"/>
                  </a:lnTo>
                  <a:lnTo>
                    <a:pt x="108" y="600"/>
                  </a:lnTo>
                  <a:lnTo>
                    <a:pt x="126" y="656"/>
                  </a:lnTo>
                  <a:lnTo>
                    <a:pt x="140" y="708"/>
                  </a:lnTo>
                  <a:lnTo>
                    <a:pt x="140" y="708"/>
                  </a:lnTo>
                  <a:lnTo>
                    <a:pt x="146" y="720"/>
                  </a:lnTo>
                  <a:lnTo>
                    <a:pt x="154" y="730"/>
                  </a:lnTo>
                  <a:lnTo>
                    <a:pt x="154" y="730"/>
                  </a:lnTo>
                  <a:lnTo>
                    <a:pt x="162" y="736"/>
                  </a:lnTo>
                  <a:lnTo>
                    <a:pt x="170" y="742"/>
                  </a:lnTo>
                  <a:lnTo>
                    <a:pt x="182" y="748"/>
                  </a:lnTo>
                  <a:lnTo>
                    <a:pt x="182" y="748"/>
                  </a:lnTo>
                  <a:lnTo>
                    <a:pt x="194" y="752"/>
                  </a:lnTo>
                  <a:lnTo>
                    <a:pt x="210" y="756"/>
                  </a:lnTo>
                  <a:lnTo>
                    <a:pt x="228" y="760"/>
                  </a:lnTo>
                  <a:lnTo>
                    <a:pt x="248" y="760"/>
                  </a:lnTo>
                  <a:lnTo>
                    <a:pt x="248" y="760"/>
                  </a:lnTo>
                  <a:lnTo>
                    <a:pt x="270" y="758"/>
                  </a:lnTo>
                  <a:lnTo>
                    <a:pt x="292" y="752"/>
                  </a:lnTo>
                  <a:lnTo>
                    <a:pt x="316" y="744"/>
                  </a:lnTo>
                  <a:lnTo>
                    <a:pt x="342" y="730"/>
                  </a:lnTo>
                  <a:lnTo>
                    <a:pt x="368" y="714"/>
                  </a:lnTo>
                  <a:lnTo>
                    <a:pt x="396" y="694"/>
                  </a:lnTo>
                  <a:lnTo>
                    <a:pt x="426" y="668"/>
                  </a:lnTo>
                  <a:lnTo>
                    <a:pt x="456" y="636"/>
                  </a:lnTo>
                  <a:lnTo>
                    <a:pt x="456" y="636"/>
                  </a:lnTo>
                  <a:lnTo>
                    <a:pt x="462" y="628"/>
                  </a:lnTo>
                  <a:lnTo>
                    <a:pt x="466" y="620"/>
                  </a:lnTo>
                  <a:lnTo>
                    <a:pt x="468" y="610"/>
                  </a:lnTo>
                  <a:lnTo>
                    <a:pt x="468" y="600"/>
                  </a:lnTo>
                  <a:lnTo>
                    <a:pt x="468" y="600"/>
                  </a:lnTo>
                  <a:lnTo>
                    <a:pt x="458" y="520"/>
                  </a:lnTo>
                  <a:lnTo>
                    <a:pt x="446" y="444"/>
                  </a:lnTo>
                  <a:lnTo>
                    <a:pt x="432" y="376"/>
                  </a:lnTo>
                  <a:lnTo>
                    <a:pt x="418" y="312"/>
                  </a:lnTo>
                  <a:lnTo>
                    <a:pt x="402" y="252"/>
                  </a:lnTo>
                  <a:lnTo>
                    <a:pt x="386" y="200"/>
                  </a:lnTo>
                  <a:lnTo>
                    <a:pt x="368" y="152"/>
                  </a:lnTo>
                  <a:lnTo>
                    <a:pt x="352" y="108"/>
                  </a:lnTo>
                  <a:lnTo>
                    <a:pt x="352" y="108"/>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7" name="文本框 16"/>
          <p:cNvSpPr txBox="1"/>
          <p:nvPr/>
        </p:nvSpPr>
        <p:spPr>
          <a:xfrm>
            <a:off x="5534734" y="2181669"/>
            <a:ext cx="5650906" cy="1938992"/>
          </a:xfrm>
          <a:prstGeom prst="rect">
            <a:avLst/>
          </a:prstGeom>
          <a:noFill/>
        </p:spPr>
        <p:txBody>
          <a:bodyPr wrap="none" rtlCol="0">
            <a:spAutoFit/>
          </a:bodyPr>
          <a:lstStyle/>
          <a:p>
            <a:pPr algn="ctr"/>
            <a:r>
              <a:rPr lang="en-US" altLang="zh-CN" sz="6000" b="1" dirty="0" smtClean="0">
                <a:blipFill>
                  <a:blip r:embed="rId7"/>
                  <a:stretch>
                    <a:fillRect/>
                  </a:stretch>
                </a:blipFill>
                <a:latin typeface="微软雅黑" panose="020B0503020204020204" pitchFamily="34" charset="-122"/>
                <a:ea typeface="微软雅黑" panose="020B0503020204020204" pitchFamily="34" charset="-122"/>
              </a:rPr>
              <a:t>DAXIA SUCAI</a:t>
            </a:r>
            <a:endParaRPr lang="en-US" altLang="zh-CN" sz="6000" b="1" dirty="0" smtClean="0">
              <a:blipFill>
                <a:blip r:embed="rId7"/>
                <a:stretch>
                  <a:fillRect/>
                </a:stretch>
              </a:blipFill>
              <a:latin typeface="微软雅黑" panose="020B0503020204020204" pitchFamily="34" charset="-122"/>
              <a:ea typeface="微软雅黑" panose="020B0503020204020204" pitchFamily="34" charset="-122"/>
            </a:endParaRPr>
          </a:p>
          <a:p>
            <a:pPr algn="ctr"/>
            <a:r>
              <a:rPr lang="en-US" altLang="zh-CN" sz="6000" b="1" dirty="0" smtClean="0">
                <a:blipFill>
                  <a:blip r:embed="rId7"/>
                  <a:stretch>
                    <a:fillRect/>
                  </a:stretch>
                </a:blipFill>
                <a:latin typeface="微软雅黑" panose="020B0503020204020204" pitchFamily="34" charset="-122"/>
                <a:ea typeface="微软雅黑" panose="020B0503020204020204" pitchFamily="34" charset="-122"/>
              </a:rPr>
              <a:t>POWERPOINT</a:t>
            </a:r>
            <a:endParaRPr lang="zh-CN" altLang="en-US" sz="6000" b="1" dirty="0">
              <a:blipFill>
                <a:blip r:embed="rId7"/>
                <a:stretch>
                  <a:fillRect/>
                </a:stretch>
              </a:blipFill>
              <a:latin typeface="微软雅黑" panose="020B0503020204020204" pitchFamily="34" charset="-122"/>
              <a:ea typeface="微软雅黑" panose="020B0503020204020204" pitchFamily="34" charset="-122"/>
            </a:endParaRPr>
          </a:p>
        </p:txBody>
      </p:sp>
      <p:sp>
        <p:nvSpPr>
          <p:cNvPr id="18" name="任意多边形 17"/>
          <p:cNvSpPr/>
          <p:nvPr/>
        </p:nvSpPr>
        <p:spPr>
          <a:xfrm rot="16200000">
            <a:off x="8337327" y="1378793"/>
            <a:ext cx="45719" cy="546419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7"/>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19" name="文本框 18"/>
          <p:cNvSpPr txBox="1"/>
          <p:nvPr/>
        </p:nvSpPr>
        <p:spPr>
          <a:xfrm>
            <a:off x="5593957" y="4233204"/>
            <a:ext cx="1210588"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工作总结</a:t>
            </a:r>
            <a:endParaRPr lang="zh-CN" altLang="en-US" sz="2000"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015101" y="4233204"/>
            <a:ext cx="1210588"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商务报告</a:t>
            </a:r>
            <a:endParaRPr lang="zh-CN" altLang="en-US" sz="2000" dirty="0">
              <a:latin typeface="微软雅黑" panose="020B0503020204020204" pitchFamily="34" charset="-122"/>
              <a:ea typeface="微软雅黑" panose="020B0503020204020204" pitchFamily="34" charset="-122"/>
            </a:endParaRPr>
          </a:p>
        </p:txBody>
      </p:sp>
      <p:sp>
        <p:nvSpPr>
          <p:cNvPr id="22" name="任意多边形 21"/>
          <p:cNvSpPr/>
          <p:nvPr/>
        </p:nvSpPr>
        <p:spPr>
          <a:xfrm flipH="1" flipV="1">
            <a:off x="6862898" y="4410614"/>
            <a:ext cx="93848" cy="93936"/>
          </a:xfrm>
          <a:custGeom>
            <a:avLst/>
            <a:gdLst>
              <a:gd name="connsiteX0" fmla="*/ 293911 w 429021"/>
              <a:gd name="connsiteY0" fmla="*/ 402805 h 429424"/>
              <a:gd name="connsiteX1" fmla="*/ 288520 w 429021"/>
              <a:gd name="connsiteY1" fmla="*/ 415528 h 429424"/>
              <a:gd name="connsiteX2" fmla="*/ 286011 w 429021"/>
              <a:gd name="connsiteY2" fmla="*/ 416307 h 429424"/>
              <a:gd name="connsiteX3" fmla="*/ 226601 w 429021"/>
              <a:gd name="connsiteY3" fmla="*/ 389710 h 429424"/>
              <a:gd name="connsiteX4" fmla="*/ 226000 w 429021"/>
              <a:gd name="connsiteY4" fmla="*/ 391923 h 429424"/>
              <a:gd name="connsiteX5" fmla="*/ 208049 w 429021"/>
              <a:gd name="connsiteY5" fmla="*/ 429042 h 429424"/>
              <a:gd name="connsiteX6" fmla="*/ 205413 w 429021"/>
              <a:gd name="connsiteY6" fmla="*/ 428776 h 429424"/>
              <a:gd name="connsiteX7" fmla="*/ 249598 w 429021"/>
              <a:gd name="connsiteY7" fmla="*/ 389199 h 429424"/>
              <a:gd name="connsiteX8" fmla="*/ 239020 w 429021"/>
              <a:gd name="connsiteY8" fmla="*/ 427084 h 429424"/>
              <a:gd name="connsiteX9" fmla="*/ 232553 w 429021"/>
              <a:gd name="connsiteY9" fmla="*/ 427736 h 429424"/>
              <a:gd name="connsiteX10" fmla="*/ 113556 w 429021"/>
              <a:gd name="connsiteY10" fmla="*/ 382893 h 429424"/>
              <a:gd name="connsiteX11" fmla="*/ 108626 w 429021"/>
              <a:gd name="connsiteY11" fmla="*/ 394279 h 429424"/>
              <a:gd name="connsiteX12" fmla="*/ 106895 w 429021"/>
              <a:gd name="connsiteY12" fmla="*/ 397095 h 429424"/>
              <a:gd name="connsiteX13" fmla="*/ 104425 w 429021"/>
              <a:gd name="connsiteY13" fmla="*/ 395429 h 429424"/>
              <a:gd name="connsiteX14" fmla="*/ 89747 w 429021"/>
              <a:gd name="connsiteY14" fmla="*/ 382304 h 429424"/>
              <a:gd name="connsiteX15" fmla="*/ 88936 w 429021"/>
              <a:gd name="connsiteY15" fmla="*/ 384986 h 429424"/>
              <a:gd name="connsiteX16" fmla="*/ 88394 w 429021"/>
              <a:gd name="connsiteY16" fmla="*/ 384621 h 429424"/>
              <a:gd name="connsiteX17" fmla="*/ 178257 w 429021"/>
              <a:gd name="connsiteY17" fmla="*/ 372909 h 429424"/>
              <a:gd name="connsiteX18" fmla="*/ 159733 w 429021"/>
              <a:gd name="connsiteY18" fmla="*/ 415156 h 429424"/>
              <a:gd name="connsiteX19" fmla="*/ 157126 w 429021"/>
              <a:gd name="connsiteY19" fmla="*/ 421115 h 429424"/>
              <a:gd name="connsiteX20" fmla="*/ 150135 w 429021"/>
              <a:gd name="connsiteY20" fmla="*/ 418945 h 429424"/>
              <a:gd name="connsiteX21" fmla="*/ 148054 w 429021"/>
              <a:gd name="connsiteY21" fmla="*/ 363527 h 429424"/>
              <a:gd name="connsiteX22" fmla="*/ 132713 w 429021"/>
              <a:gd name="connsiteY22" fmla="*/ 413537 h 429424"/>
              <a:gd name="connsiteX23" fmla="*/ 131238 w 429021"/>
              <a:gd name="connsiteY23" fmla="*/ 413079 h 429424"/>
              <a:gd name="connsiteX24" fmla="*/ 132599 w 429021"/>
              <a:gd name="connsiteY24" fmla="*/ 406418 h 429424"/>
              <a:gd name="connsiteX25" fmla="*/ 137717 w 429021"/>
              <a:gd name="connsiteY25" fmla="*/ 390700 h 429424"/>
              <a:gd name="connsiteX26" fmla="*/ 143211 w 429021"/>
              <a:gd name="connsiteY26" fmla="*/ 374895 h 429424"/>
              <a:gd name="connsiteX27" fmla="*/ 353914 w 429021"/>
              <a:gd name="connsiteY27" fmla="*/ 352775 h 429424"/>
              <a:gd name="connsiteX28" fmla="*/ 349546 w 429021"/>
              <a:gd name="connsiteY28" fmla="*/ 377682 h 429424"/>
              <a:gd name="connsiteX29" fmla="*/ 334093 w 429021"/>
              <a:gd name="connsiteY29" fmla="*/ 388101 h 429424"/>
              <a:gd name="connsiteX30" fmla="*/ 148886 w 429021"/>
              <a:gd name="connsiteY30" fmla="*/ 334389 h 429424"/>
              <a:gd name="connsiteX31" fmla="*/ 142002 w 429021"/>
              <a:gd name="connsiteY31" fmla="*/ 360411 h 429424"/>
              <a:gd name="connsiteX32" fmla="*/ 132599 w 429021"/>
              <a:gd name="connsiteY32" fmla="*/ 406418 h 429424"/>
              <a:gd name="connsiteX33" fmla="*/ 130504 w 429021"/>
              <a:gd name="connsiteY33" fmla="*/ 412851 h 429424"/>
              <a:gd name="connsiteX34" fmla="*/ 130060 w 429021"/>
              <a:gd name="connsiteY34" fmla="*/ 412713 h 429424"/>
              <a:gd name="connsiteX35" fmla="*/ 125074 w 429021"/>
              <a:gd name="connsiteY35" fmla="*/ 409351 h 429424"/>
              <a:gd name="connsiteX36" fmla="*/ 141474 w 429021"/>
              <a:gd name="connsiteY36" fmla="*/ 344566 h 429424"/>
              <a:gd name="connsiteX37" fmla="*/ 144464 w 429021"/>
              <a:gd name="connsiteY37" fmla="*/ 332754 h 429424"/>
              <a:gd name="connsiteX38" fmla="*/ 141474 w 429021"/>
              <a:gd name="connsiteY38" fmla="*/ 344566 h 429424"/>
              <a:gd name="connsiteX39" fmla="*/ 113556 w 429021"/>
              <a:gd name="connsiteY39" fmla="*/ 382893 h 429424"/>
              <a:gd name="connsiteX40" fmla="*/ 122955 w 429021"/>
              <a:gd name="connsiteY40" fmla="*/ 361185 h 429424"/>
              <a:gd name="connsiteX41" fmla="*/ 336355 w 429021"/>
              <a:gd name="connsiteY41" fmla="*/ 330270 h 429424"/>
              <a:gd name="connsiteX42" fmla="*/ 322497 w 429021"/>
              <a:gd name="connsiteY42" fmla="*/ 395920 h 429424"/>
              <a:gd name="connsiteX43" fmla="*/ 297589 w 429021"/>
              <a:gd name="connsiteY43" fmla="*/ 412713 h 429424"/>
              <a:gd name="connsiteX44" fmla="*/ 292209 w 429021"/>
              <a:gd name="connsiteY44" fmla="*/ 414383 h 429424"/>
              <a:gd name="connsiteX45" fmla="*/ 305867 w 429021"/>
              <a:gd name="connsiteY45" fmla="*/ 382373 h 429424"/>
              <a:gd name="connsiteX46" fmla="*/ 38700 w 429021"/>
              <a:gd name="connsiteY46" fmla="*/ 319145 h 429424"/>
              <a:gd name="connsiteX47" fmla="*/ 35545 w 429021"/>
              <a:gd name="connsiteY47" fmla="*/ 327865 h 429424"/>
              <a:gd name="connsiteX48" fmla="*/ 35068 w 429021"/>
              <a:gd name="connsiteY48" fmla="*/ 327157 h 429424"/>
              <a:gd name="connsiteX49" fmla="*/ 112086 w 429021"/>
              <a:gd name="connsiteY49" fmla="*/ 311309 h 429424"/>
              <a:gd name="connsiteX50" fmla="*/ 107998 w 429021"/>
              <a:gd name="connsiteY50" fmla="*/ 323866 h 429424"/>
              <a:gd name="connsiteX51" fmla="*/ 98539 w 429021"/>
              <a:gd name="connsiteY51" fmla="*/ 346624 h 429424"/>
              <a:gd name="connsiteX52" fmla="*/ 84925 w 429021"/>
              <a:gd name="connsiteY52" fmla="*/ 382282 h 429424"/>
              <a:gd name="connsiteX53" fmla="*/ 75778 w 429021"/>
              <a:gd name="connsiteY53" fmla="*/ 376115 h 429424"/>
              <a:gd name="connsiteX54" fmla="*/ 105280 w 429021"/>
              <a:gd name="connsiteY54" fmla="*/ 323437 h 429424"/>
              <a:gd name="connsiteX55" fmla="*/ 43192 w 429021"/>
              <a:gd name="connsiteY55" fmla="*/ 309237 h 429424"/>
              <a:gd name="connsiteX56" fmla="*/ 38700 w 429021"/>
              <a:gd name="connsiteY56" fmla="*/ 319145 h 429424"/>
              <a:gd name="connsiteX57" fmla="*/ 42248 w 429021"/>
              <a:gd name="connsiteY57" fmla="*/ 309343 h 429424"/>
              <a:gd name="connsiteX58" fmla="*/ 163002 w 429021"/>
              <a:gd name="connsiteY58" fmla="*/ 308249 h 429424"/>
              <a:gd name="connsiteX59" fmla="*/ 160317 w 429021"/>
              <a:gd name="connsiteY59" fmla="*/ 318695 h 429424"/>
              <a:gd name="connsiteX60" fmla="*/ 148886 w 429021"/>
              <a:gd name="connsiteY60" fmla="*/ 334389 h 429424"/>
              <a:gd name="connsiteX61" fmla="*/ 151930 w 429021"/>
              <a:gd name="connsiteY61" fmla="*/ 322884 h 429424"/>
              <a:gd name="connsiteX62" fmla="*/ 62468 w 429021"/>
              <a:gd name="connsiteY62" fmla="*/ 304472 h 429424"/>
              <a:gd name="connsiteX63" fmla="*/ 58213 w 429021"/>
              <a:gd name="connsiteY63" fmla="*/ 315884 h 429424"/>
              <a:gd name="connsiteX64" fmla="*/ 50297 w 429021"/>
              <a:gd name="connsiteY64" fmla="*/ 336493 h 429424"/>
              <a:gd name="connsiteX65" fmla="*/ 46357 w 429021"/>
              <a:gd name="connsiteY65" fmla="*/ 343901 h 429424"/>
              <a:gd name="connsiteX66" fmla="*/ 38899 w 429021"/>
              <a:gd name="connsiteY66" fmla="*/ 332840 h 429424"/>
              <a:gd name="connsiteX67" fmla="*/ 48846 w 429021"/>
              <a:gd name="connsiteY67" fmla="*/ 308600 h 429424"/>
              <a:gd name="connsiteX68" fmla="*/ 54924 w 429021"/>
              <a:gd name="connsiteY68" fmla="*/ 307916 h 429424"/>
              <a:gd name="connsiteX69" fmla="*/ 71923 w 429021"/>
              <a:gd name="connsiteY69" fmla="*/ 300093 h 429424"/>
              <a:gd name="connsiteX70" fmla="*/ 56565 w 429021"/>
              <a:gd name="connsiteY70" fmla="*/ 333940 h 429424"/>
              <a:gd name="connsiteX71" fmla="*/ 47546 w 429021"/>
              <a:gd name="connsiteY71" fmla="*/ 345665 h 429424"/>
              <a:gd name="connsiteX72" fmla="*/ 47033 w 429021"/>
              <a:gd name="connsiteY72" fmla="*/ 344904 h 429424"/>
              <a:gd name="connsiteX73" fmla="*/ 47668 w 429021"/>
              <a:gd name="connsiteY73" fmla="*/ 343336 h 429424"/>
              <a:gd name="connsiteX74" fmla="*/ 50297 w 429021"/>
              <a:gd name="connsiteY74" fmla="*/ 336493 h 429424"/>
              <a:gd name="connsiteX75" fmla="*/ 68889 w 429021"/>
              <a:gd name="connsiteY75" fmla="*/ 301541 h 429424"/>
              <a:gd name="connsiteX76" fmla="*/ 71471 w 429021"/>
              <a:gd name="connsiteY76" fmla="*/ 300361 h 429424"/>
              <a:gd name="connsiteX77" fmla="*/ 176251 w 429021"/>
              <a:gd name="connsiteY77" fmla="*/ 297344 h 429424"/>
              <a:gd name="connsiteX78" fmla="*/ 148054 w 429021"/>
              <a:gd name="connsiteY78" fmla="*/ 363527 h 429424"/>
              <a:gd name="connsiteX79" fmla="*/ 152629 w 429021"/>
              <a:gd name="connsiteY79" fmla="*/ 348616 h 429424"/>
              <a:gd name="connsiteX80" fmla="*/ 160317 w 429021"/>
              <a:gd name="connsiteY80" fmla="*/ 318695 h 429424"/>
              <a:gd name="connsiteX81" fmla="*/ 165913 w 429021"/>
              <a:gd name="connsiteY81" fmla="*/ 311014 h 429424"/>
              <a:gd name="connsiteX82" fmla="*/ 97450 w 429021"/>
              <a:gd name="connsiteY82" fmla="*/ 285867 h 429424"/>
              <a:gd name="connsiteX83" fmla="*/ 70676 w 429021"/>
              <a:gd name="connsiteY83" fmla="*/ 372676 h 429424"/>
              <a:gd name="connsiteX84" fmla="*/ 61657 w 429021"/>
              <a:gd name="connsiteY84" fmla="*/ 366595 h 429424"/>
              <a:gd name="connsiteX85" fmla="*/ 49757 w 429021"/>
              <a:gd name="connsiteY85" fmla="*/ 348945 h 429424"/>
              <a:gd name="connsiteX86" fmla="*/ 56565 w 429021"/>
              <a:gd name="connsiteY86" fmla="*/ 333940 h 429424"/>
              <a:gd name="connsiteX87" fmla="*/ 60805 w 429021"/>
              <a:gd name="connsiteY87" fmla="*/ 328427 h 429424"/>
              <a:gd name="connsiteX88" fmla="*/ 181556 w 429021"/>
              <a:gd name="connsiteY88" fmla="*/ 284892 h 429424"/>
              <a:gd name="connsiteX89" fmla="*/ 178558 w 429021"/>
              <a:gd name="connsiteY89" fmla="*/ 294292 h 429424"/>
              <a:gd name="connsiteX90" fmla="*/ 176251 w 429021"/>
              <a:gd name="connsiteY90" fmla="*/ 297344 h 429424"/>
              <a:gd name="connsiteX91" fmla="*/ 181680 w 429021"/>
              <a:gd name="connsiteY91" fmla="*/ 284601 h 429424"/>
              <a:gd name="connsiteX92" fmla="*/ 181556 w 429021"/>
              <a:gd name="connsiteY92" fmla="*/ 284892 h 429424"/>
              <a:gd name="connsiteX93" fmla="*/ 181629 w 429021"/>
              <a:gd name="connsiteY93" fmla="*/ 284664 h 429424"/>
              <a:gd name="connsiteX94" fmla="*/ 99507 w 429021"/>
              <a:gd name="connsiteY94" fmla="*/ 283480 h 429424"/>
              <a:gd name="connsiteX95" fmla="*/ 97450 w 429021"/>
              <a:gd name="connsiteY95" fmla="*/ 285867 h 429424"/>
              <a:gd name="connsiteX96" fmla="*/ 97837 w 429021"/>
              <a:gd name="connsiteY96" fmla="*/ 284612 h 429424"/>
              <a:gd name="connsiteX97" fmla="*/ 285221 w 429021"/>
              <a:gd name="connsiteY97" fmla="*/ 282424 h 429424"/>
              <a:gd name="connsiteX98" fmla="*/ 260750 w 429021"/>
              <a:gd name="connsiteY98" fmla="*/ 349261 h 429424"/>
              <a:gd name="connsiteX99" fmla="*/ 249975 w 429021"/>
              <a:gd name="connsiteY99" fmla="*/ 387848 h 429424"/>
              <a:gd name="connsiteX100" fmla="*/ 232436 w 429021"/>
              <a:gd name="connsiteY100" fmla="*/ 427748 h 429424"/>
              <a:gd name="connsiteX101" fmla="*/ 215809 w 429021"/>
              <a:gd name="connsiteY101" fmla="*/ 429424 h 429424"/>
              <a:gd name="connsiteX102" fmla="*/ 226000 w 429021"/>
              <a:gd name="connsiteY102" fmla="*/ 391923 h 429424"/>
              <a:gd name="connsiteX103" fmla="*/ 230930 w 429021"/>
              <a:gd name="connsiteY103" fmla="*/ 381728 h 429424"/>
              <a:gd name="connsiteX104" fmla="*/ 281877 w 429021"/>
              <a:gd name="connsiteY104" fmla="*/ 287797 h 429424"/>
              <a:gd name="connsiteX105" fmla="*/ 342460 w 429021"/>
              <a:gd name="connsiteY105" fmla="*/ 277631 h 429424"/>
              <a:gd name="connsiteX106" fmla="*/ 339437 w 429021"/>
              <a:gd name="connsiteY106" fmla="*/ 303694 h 429424"/>
              <a:gd name="connsiteX107" fmla="*/ 305867 w 429021"/>
              <a:gd name="connsiteY107" fmla="*/ 382373 h 429424"/>
              <a:gd name="connsiteX108" fmla="*/ 293911 w 429021"/>
              <a:gd name="connsiteY108" fmla="*/ 402805 h 429424"/>
              <a:gd name="connsiteX109" fmla="*/ 297079 w 429021"/>
              <a:gd name="connsiteY109" fmla="*/ 395328 h 429424"/>
              <a:gd name="connsiteX110" fmla="*/ 334682 w 429021"/>
              <a:gd name="connsiteY110" fmla="*/ 294849 h 429424"/>
              <a:gd name="connsiteX111" fmla="*/ 421396 w 429021"/>
              <a:gd name="connsiteY111" fmla="*/ 268276 h 429424"/>
              <a:gd name="connsiteX112" fmla="*/ 412110 w 429021"/>
              <a:gd name="connsiteY112" fmla="*/ 298192 h 429424"/>
              <a:gd name="connsiteX113" fmla="*/ 375353 w 429021"/>
              <a:gd name="connsiteY113" fmla="*/ 352709 h 429424"/>
              <a:gd name="connsiteX114" fmla="*/ 403682 w 429021"/>
              <a:gd name="connsiteY114" fmla="*/ 298912 h 429424"/>
              <a:gd name="connsiteX115" fmla="*/ 134730 w 429021"/>
              <a:gd name="connsiteY115" fmla="*/ 259556 h 429424"/>
              <a:gd name="connsiteX116" fmla="*/ 116452 w 429021"/>
              <a:gd name="connsiteY116" fmla="*/ 303530 h 429424"/>
              <a:gd name="connsiteX117" fmla="*/ 112086 w 429021"/>
              <a:gd name="connsiteY117" fmla="*/ 311309 h 429424"/>
              <a:gd name="connsiteX118" fmla="*/ 123709 w 429021"/>
              <a:gd name="connsiteY118" fmla="*/ 275604 h 429424"/>
              <a:gd name="connsiteX119" fmla="*/ 127586 w 429021"/>
              <a:gd name="connsiteY119" fmla="*/ 264426 h 429424"/>
              <a:gd name="connsiteX120" fmla="*/ 134300 w 429021"/>
              <a:gd name="connsiteY120" fmla="*/ 259871 h 429424"/>
              <a:gd name="connsiteX121" fmla="*/ 359262 w 429021"/>
              <a:gd name="connsiteY121" fmla="*/ 257230 h 429424"/>
              <a:gd name="connsiteX122" fmla="*/ 357621 w 429021"/>
              <a:gd name="connsiteY122" fmla="*/ 291070 h 429424"/>
              <a:gd name="connsiteX123" fmla="*/ 336355 w 429021"/>
              <a:gd name="connsiteY123" fmla="*/ 330270 h 429424"/>
              <a:gd name="connsiteX124" fmla="*/ 339437 w 429021"/>
              <a:gd name="connsiteY124" fmla="*/ 303694 h 429424"/>
              <a:gd name="connsiteX125" fmla="*/ 155540 w 429021"/>
              <a:gd name="connsiteY125" fmla="*/ 244327 h 429424"/>
              <a:gd name="connsiteX126" fmla="*/ 150060 w 429021"/>
              <a:gd name="connsiteY126" fmla="*/ 258129 h 429424"/>
              <a:gd name="connsiteX127" fmla="*/ 121300 w 429021"/>
              <a:gd name="connsiteY127" fmla="*/ 322354 h 429424"/>
              <a:gd name="connsiteX128" fmla="*/ 99017 w 429021"/>
              <a:gd name="connsiteY128" fmla="*/ 366429 h 429424"/>
              <a:gd name="connsiteX129" fmla="*/ 89747 w 429021"/>
              <a:gd name="connsiteY129" fmla="*/ 382304 h 429424"/>
              <a:gd name="connsiteX130" fmla="*/ 99803 w 429021"/>
              <a:gd name="connsiteY130" fmla="*/ 349039 h 429424"/>
              <a:gd name="connsiteX131" fmla="*/ 107998 w 429021"/>
              <a:gd name="connsiteY131" fmla="*/ 323866 h 429424"/>
              <a:gd name="connsiteX132" fmla="*/ 116452 w 429021"/>
              <a:gd name="connsiteY132" fmla="*/ 303530 h 429424"/>
              <a:gd name="connsiteX133" fmla="*/ 145587 w 429021"/>
              <a:gd name="connsiteY133" fmla="*/ 251611 h 429424"/>
              <a:gd name="connsiteX134" fmla="*/ 135877 w 429021"/>
              <a:gd name="connsiteY134" fmla="*/ 240524 h 429424"/>
              <a:gd name="connsiteX135" fmla="*/ 127586 w 429021"/>
              <a:gd name="connsiteY135" fmla="*/ 264426 h 429424"/>
              <a:gd name="connsiteX136" fmla="*/ 99507 w 429021"/>
              <a:gd name="connsiteY136" fmla="*/ 283480 h 429424"/>
              <a:gd name="connsiteX137" fmla="*/ 125156 w 429021"/>
              <a:gd name="connsiteY137" fmla="*/ 253690 h 429424"/>
              <a:gd name="connsiteX138" fmla="*/ 172787 w 429021"/>
              <a:gd name="connsiteY138" fmla="*/ 231707 h 429424"/>
              <a:gd name="connsiteX139" fmla="*/ 159173 w 429021"/>
              <a:gd name="connsiteY139" fmla="*/ 278600 h 429424"/>
              <a:gd name="connsiteX140" fmla="*/ 148033 w 429021"/>
              <a:gd name="connsiteY140" fmla="*/ 303258 h 429424"/>
              <a:gd name="connsiteX141" fmla="*/ 122955 w 429021"/>
              <a:gd name="connsiteY141" fmla="*/ 361185 h 429424"/>
              <a:gd name="connsiteX142" fmla="*/ 106161 w 429021"/>
              <a:gd name="connsiteY142" fmla="*/ 383383 h 429424"/>
              <a:gd name="connsiteX143" fmla="*/ 99893 w 429021"/>
              <a:gd name="connsiteY143" fmla="*/ 392374 h 429424"/>
              <a:gd name="connsiteX144" fmla="*/ 93355 w 429021"/>
              <a:gd name="connsiteY144" fmla="*/ 387966 h 429424"/>
              <a:gd name="connsiteX145" fmla="*/ 116945 w 429021"/>
              <a:gd name="connsiteY145" fmla="*/ 332080 h 429424"/>
              <a:gd name="connsiteX146" fmla="*/ 121300 w 429021"/>
              <a:gd name="connsiteY146" fmla="*/ 322354 h 429424"/>
              <a:gd name="connsiteX147" fmla="*/ 136487 w 429021"/>
              <a:gd name="connsiteY147" fmla="*/ 292314 h 429424"/>
              <a:gd name="connsiteX148" fmla="*/ 150060 w 429021"/>
              <a:gd name="connsiteY148" fmla="*/ 258129 h 429424"/>
              <a:gd name="connsiteX149" fmla="*/ 156582 w 429021"/>
              <a:gd name="connsiteY149" fmla="*/ 243565 h 429424"/>
              <a:gd name="connsiteX150" fmla="*/ 199651 w 429021"/>
              <a:gd name="connsiteY150" fmla="*/ 219242 h 429424"/>
              <a:gd name="connsiteX151" fmla="*/ 184772 w 429021"/>
              <a:gd name="connsiteY151" fmla="*/ 274808 h 429424"/>
              <a:gd name="connsiteX152" fmla="*/ 181629 w 429021"/>
              <a:gd name="connsiteY152" fmla="*/ 284664 h 429424"/>
              <a:gd name="connsiteX153" fmla="*/ 170409 w 429021"/>
              <a:gd name="connsiteY153" fmla="*/ 298458 h 429424"/>
              <a:gd name="connsiteX154" fmla="*/ 163002 w 429021"/>
              <a:gd name="connsiteY154" fmla="*/ 308249 h 429424"/>
              <a:gd name="connsiteX155" fmla="*/ 173303 w 429021"/>
              <a:gd name="connsiteY155" fmla="*/ 268160 h 429424"/>
              <a:gd name="connsiteX156" fmla="*/ 177670 w 429021"/>
              <a:gd name="connsiteY156" fmla="*/ 259492 h 429424"/>
              <a:gd name="connsiteX157" fmla="*/ 191322 w 429021"/>
              <a:gd name="connsiteY157" fmla="*/ 235402 h 429424"/>
              <a:gd name="connsiteX158" fmla="*/ 190135 w 429021"/>
              <a:gd name="connsiteY158" fmla="*/ 218862 h 429424"/>
              <a:gd name="connsiteX159" fmla="*/ 187788 w 429021"/>
              <a:gd name="connsiteY159" fmla="*/ 225450 h 429424"/>
              <a:gd name="connsiteX160" fmla="*/ 173613 w 429021"/>
              <a:gd name="connsiteY160" fmla="*/ 266958 h 429424"/>
              <a:gd name="connsiteX161" fmla="*/ 173303 w 429021"/>
              <a:gd name="connsiteY161" fmla="*/ 268160 h 429424"/>
              <a:gd name="connsiteX162" fmla="*/ 165672 w 429021"/>
              <a:gd name="connsiteY162" fmla="*/ 283305 h 429424"/>
              <a:gd name="connsiteX163" fmla="*/ 154169 w 429021"/>
              <a:gd name="connsiteY163" fmla="*/ 314418 h 429424"/>
              <a:gd name="connsiteX164" fmla="*/ 151930 w 429021"/>
              <a:gd name="connsiteY164" fmla="*/ 322884 h 429424"/>
              <a:gd name="connsiteX165" fmla="*/ 144464 w 429021"/>
              <a:gd name="connsiteY165" fmla="*/ 332754 h 429424"/>
              <a:gd name="connsiteX166" fmla="*/ 151362 w 429021"/>
              <a:gd name="connsiteY166" fmla="*/ 305503 h 429424"/>
              <a:gd name="connsiteX167" fmla="*/ 159173 w 429021"/>
              <a:gd name="connsiteY167" fmla="*/ 278600 h 429424"/>
              <a:gd name="connsiteX168" fmla="*/ 184095 w 429021"/>
              <a:gd name="connsiteY168" fmla="*/ 223431 h 429424"/>
              <a:gd name="connsiteX169" fmla="*/ 185956 w 429021"/>
              <a:gd name="connsiteY169" fmla="*/ 222070 h 429424"/>
              <a:gd name="connsiteX170" fmla="*/ 206201 w 429021"/>
              <a:gd name="connsiteY170" fmla="*/ 206533 h 429424"/>
              <a:gd name="connsiteX171" fmla="*/ 199651 w 429021"/>
              <a:gd name="connsiteY171" fmla="*/ 219242 h 429424"/>
              <a:gd name="connsiteX172" fmla="*/ 202240 w 429021"/>
              <a:gd name="connsiteY172" fmla="*/ 209572 h 429424"/>
              <a:gd name="connsiteX173" fmla="*/ 170423 w 429021"/>
              <a:gd name="connsiteY173" fmla="*/ 198097 h 429424"/>
              <a:gd name="connsiteX174" fmla="*/ 164680 w 429021"/>
              <a:gd name="connsiteY174" fmla="*/ 217589 h 429424"/>
              <a:gd name="connsiteX175" fmla="*/ 145587 w 429021"/>
              <a:gd name="connsiteY175" fmla="*/ 251611 h 429424"/>
              <a:gd name="connsiteX176" fmla="*/ 134730 w 429021"/>
              <a:gd name="connsiteY176" fmla="*/ 259556 h 429424"/>
              <a:gd name="connsiteX177" fmla="*/ 149696 w 429021"/>
              <a:gd name="connsiteY177" fmla="*/ 223552 h 429424"/>
              <a:gd name="connsiteX178" fmla="*/ 257252 w 429021"/>
              <a:gd name="connsiteY178" fmla="*/ 193788 h 429424"/>
              <a:gd name="connsiteX179" fmla="*/ 232312 w 429021"/>
              <a:gd name="connsiteY179" fmla="*/ 250078 h 429424"/>
              <a:gd name="connsiteX180" fmla="*/ 192563 w 429021"/>
              <a:gd name="connsiteY180" fmla="*/ 340387 h 429424"/>
              <a:gd name="connsiteX181" fmla="*/ 145171 w 429021"/>
              <a:gd name="connsiteY181" fmla="*/ 417404 h 429424"/>
              <a:gd name="connsiteX182" fmla="*/ 134669 w 429021"/>
              <a:gd name="connsiteY182" fmla="*/ 414144 h 429424"/>
              <a:gd name="connsiteX183" fmla="*/ 144048 w 429021"/>
              <a:gd name="connsiteY183" fmla="*/ 392606 h 429424"/>
              <a:gd name="connsiteX184" fmla="*/ 164648 w 429021"/>
              <a:gd name="connsiteY184" fmla="*/ 337915 h 429424"/>
              <a:gd name="connsiteX185" fmla="*/ 178558 w 429021"/>
              <a:gd name="connsiteY185" fmla="*/ 294292 h 429424"/>
              <a:gd name="connsiteX186" fmla="*/ 231416 w 429021"/>
              <a:gd name="connsiteY186" fmla="*/ 224400 h 429424"/>
              <a:gd name="connsiteX187" fmla="*/ 209160 w 429021"/>
              <a:gd name="connsiteY187" fmla="*/ 183733 h 429424"/>
              <a:gd name="connsiteX188" fmla="*/ 202240 w 429021"/>
              <a:gd name="connsiteY188" fmla="*/ 209572 h 429424"/>
              <a:gd name="connsiteX189" fmla="*/ 190135 w 429021"/>
              <a:gd name="connsiteY189" fmla="*/ 218862 h 429424"/>
              <a:gd name="connsiteX190" fmla="*/ 195814 w 429021"/>
              <a:gd name="connsiteY190" fmla="*/ 202923 h 429424"/>
              <a:gd name="connsiteX191" fmla="*/ 185629 w 429021"/>
              <a:gd name="connsiteY191" fmla="*/ 180259 h 429424"/>
              <a:gd name="connsiteX192" fmla="*/ 166953 w 429021"/>
              <a:gd name="connsiteY192" fmla="*/ 220405 h 429424"/>
              <a:gd name="connsiteX193" fmla="*/ 156582 w 429021"/>
              <a:gd name="connsiteY193" fmla="*/ 243565 h 429424"/>
              <a:gd name="connsiteX194" fmla="*/ 155540 w 429021"/>
              <a:gd name="connsiteY194" fmla="*/ 244327 h 429424"/>
              <a:gd name="connsiteX195" fmla="*/ 160430 w 429021"/>
              <a:gd name="connsiteY195" fmla="*/ 232012 h 429424"/>
              <a:gd name="connsiteX196" fmla="*/ 164680 w 429021"/>
              <a:gd name="connsiteY196" fmla="*/ 217589 h 429424"/>
              <a:gd name="connsiteX197" fmla="*/ 349535 w 429021"/>
              <a:gd name="connsiteY197" fmla="*/ 179065 h 429424"/>
              <a:gd name="connsiteX198" fmla="*/ 349389 w 429021"/>
              <a:gd name="connsiteY198" fmla="*/ 183166 h 429424"/>
              <a:gd name="connsiteX199" fmla="*/ 346991 w 429021"/>
              <a:gd name="connsiteY199" fmla="*/ 188484 h 429424"/>
              <a:gd name="connsiteX200" fmla="*/ 266349 w 429021"/>
              <a:gd name="connsiteY200" fmla="*/ 351328 h 429424"/>
              <a:gd name="connsiteX201" fmla="*/ 249598 w 429021"/>
              <a:gd name="connsiteY201" fmla="*/ 389199 h 429424"/>
              <a:gd name="connsiteX202" fmla="*/ 249975 w 429021"/>
              <a:gd name="connsiteY202" fmla="*/ 387848 h 429424"/>
              <a:gd name="connsiteX203" fmla="*/ 262103 w 429021"/>
              <a:gd name="connsiteY203" fmla="*/ 360262 h 429424"/>
              <a:gd name="connsiteX204" fmla="*/ 332486 w 429021"/>
              <a:gd name="connsiteY204" fmla="*/ 207149 h 429424"/>
              <a:gd name="connsiteX205" fmla="*/ 333943 w 429021"/>
              <a:gd name="connsiteY205" fmla="*/ 204122 h 429424"/>
              <a:gd name="connsiteX206" fmla="*/ 3191 w 429021"/>
              <a:gd name="connsiteY206" fmla="*/ 178641 h 429424"/>
              <a:gd name="connsiteX207" fmla="*/ 1787 w 429021"/>
              <a:gd name="connsiteY207" fmla="*/ 183080 h 429424"/>
              <a:gd name="connsiteX208" fmla="*/ 2064 w 429021"/>
              <a:gd name="connsiteY208" fmla="*/ 180340 h 429424"/>
              <a:gd name="connsiteX209" fmla="*/ 265069 w 429021"/>
              <a:gd name="connsiteY209" fmla="*/ 178193 h 429424"/>
              <a:gd name="connsiteX210" fmla="*/ 259374 w 429021"/>
              <a:gd name="connsiteY210" fmla="*/ 191296 h 429424"/>
              <a:gd name="connsiteX211" fmla="*/ 258818 w 429021"/>
              <a:gd name="connsiteY211" fmla="*/ 191932 h 429424"/>
              <a:gd name="connsiteX212" fmla="*/ 257252 w 429021"/>
              <a:gd name="connsiteY212" fmla="*/ 193788 h 429424"/>
              <a:gd name="connsiteX213" fmla="*/ 262690 w 429021"/>
              <a:gd name="connsiteY213" fmla="*/ 181513 h 429424"/>
              <a:gd name="connsiteX214" fmla="*/ 187139 w 429021"/>
              <a:gd name="connsiteY214" fmla="*/ 177568 h 429424"/>
              <a:gd name="connsiteX215" fmla="*/ 185629 w 429021"/>
              <a:gd name="connsiteY215" fmla="*/ 180259 h 429424"/>
              <a:gd name="connsiteX216" fmla="*/ 186536 w 429021"/>
              <a:gd name="connsiteY216" fmla="*/ 178308 h 429424"/>
              <a:gd name="connsiteX217" fmla="*/ 191200 w 429021"/>
              <a:gd name="connsiteY217" fmla="*/ 168281 h 429424"/>
              <a:gd name="connsiteX218" fmla="*/ 189543 w 429021"/>
              <a:gd name="connsiteY218" fmla="*/ 173990 h 429424"/>
              <a:gd name="connsiteX219" fmla="*/ 187139 w 429021"/>
              <a:gd name="connsiteY219" fmla="*/ 177568 h 429424"/>
              <a:gd name="connsiteX220" fmla="*/ 189964 w 429021"/>
              <a:gd name="connsiteY220" fmla="*/ 170941 h 429424"/>
              <a:gd name="connsiteX221" fmla="*/ 423642 w 429021"/>
              <a:gd name="connsiteY221" fmla="*/ 167812 h 429424"/>
              <a:gd name="connsiteX222" fmla="*/ 424649 w 429021"/>
              <a:gd name="connsiteY222" fmla="*/ 171058 h 429424"/>
              <a:gd name="connsiteX223" fmla="*/ 429021 w 429021"/>
              <a:gd name="connsiteY223" fmla="*/ 214427 h 429424"/>
              <a:gd name="connsiteX224" fmla="*/ 428469 w 429021"/>
              <a:gd name="connsiteY224" fmla="*/ 219902 h 429424"/>
              <a:gd name="connsiteX225" fmla="*/ 353914 w 429021"/>
              <a:gd name="connsiteY225" fmla="*/ 352775 h 429424"/>
              <a:gd name="connsiteX226" fmla="*/ 354902 w 429021"/>
              <a:gd name="connsiteY226" fmla="*/ 347144 h 429424"/>
              <a:gd name="connsiteX227" fmla="*/ 357621 w 429021"/>
              <a:gd name="connsiteY227" fmla="*/ 291070 h 429424"/>
              <a:gd name="connsiteX228" fmla="*/ 386090 w 429021"/>
              <a:gd name="connsiteY228" fmla="*/ 238594 h 429424"/>
              <a:gd name="connsiteX229" fmla="*/ 412566 w 429021"/>
              <a:gd name="connsiteY229" fmla="*/ 189026 h 429424"/>
              <a:gd name="connsiteX230" fmla="*/ 350063 w 429021"/>
              <a:gd name="connsiteY230" fmla="*/ 164162 h 429424"/>
              <a:gd name="connsiteX231" fmla="*/ 349814 w 429021"/>
              <a:gd name="connsiteY231" fmla="*/ 171161 h 429424"/>
              <a:gd name="connsiteX232" fmla="*/ 333943 w 429021"/>
              <a:gd name="connsiteY232" fmla="*/ 204122 h 429424"/>
              <a:gd name="connsiteX233" fmla="*/ 285221 w 429021"/>
              <a:gd name="connsiteY233" fmla="*/ 282424 h 429424"/>
              <a:gd name="connsiteX234" fmla="*/ 294866 w 429021"/>
              <a:gd name="connsiteY234" fmla="*/ 256080 h 429424"/>
              <a:gd name="connsiteX235" fmla="*/ 362494 w 429021"/>
              <a:gd name="connsiteY235" fmla="*/ 158237 h 429424"/>
              <a:gd name="connsiteX236" fmla="*/ 362210 w 429021"/>
              <a:gd name="connsiteY236" fmla="*/ 196432 h 429424"/>
              <a:gd name="connsiteX237" fmla="*/ 360174 w 429021"/>
              <a:gd name="connsiteY237" fmla="*/ 238423 h 429424"/>
              <a:gd name="connsiteX238" fmla="*/ 342460 w 429021"/>
              <a:gd name="connsiteY238" fmla="*/ 277631 h 429424"/>
              <a:gd name="connsiteX239" fmla="*/ 347613 w 429021"/>
              <a:gd name="connsiteY239" fmla="*/ 233198 h 429424"/>
              <a:gd name="connsiteX240" fmla="*/ 349389 w 429021"/>
              <a:gd name="connsiteY240" fmla="*/ 183166 h 429424"/>
              <a:gd name="connsiteX241" fmla="*/ 351647 w 429021"/>
              <a:gd name="connsiteY241" fmla="*/ 178159 h 429424"/>
              <a:gd name="connsiteX242" fmla="*/ 354201 w 429021"/>
              <a:gd name="connsiteY242" fmla="*/ 171565 h 429424"/>
              <a:gd name="connsiteX243" fmla="*/ 275344 w 429021"/>
              <a:gd name="connsiteY243" fmla="*/ 152955 h 429424"/>
              <a:gd name="connsiteX244" fmla="*/ 262690 w 429021"/>
              <a:gd name="connsiteY244" fmla="*/ 181513 h 429424"/>
              <a:gd name="connsiteX245" fmla="*/ 241945 w 429021"/>
              <a:gd name="connsiteY245" fmla="*/ 210479 h 429424"/>
              <a:gd name="connsiteX246" fmla="*/ 231416 w 429021"/>
              <a:gd name="connsiteY246" fmla="*/ 224400 h 429424"/>
              <a:gd name="connsiteX247" fmla="*/ 210161 w 429021"/>
              <a:gd name="connsiteY247" fmla="*/ 249586 h 429424"/>
              <a:gd name="connsiteX248" fmla="*/ 181680 w 429021"/>
              <a:gd name="connsiteY248" fmla="*/ 284601 h 429424"/>
              <a:gd name="connsiteX249" fmla="*/ 219185 w 429021"/>
              <a:gd name="connsiteY249" fmla="*/ 196569 h 429424"/>
              <a:gd name="connsiteX250" fmla="*/ 254689 w 429021"/>
              <a:gd name="connsiteY250" fmla="*/ 169322 h 429424"/>
              <a:gd name="connsiteX251" fmla="*/ 362596 w 429021"/>
              <a:gd name="connsiteY251" fmla="*/ 144621 h 429424"/>
              <a:gd name="connsiteX252" fmla="*/ 362557 w 429021"/>
              <a:gd name="connsiteY252" fmla="*/ 149925 h 429424"/>
              <a:gd name="connsiteX253" fmla="*/ 360386 w 429021"/>
              <a:gd name="connsiteY253" fmla="*/ 155600 h 429424"/>
              <a:gd name="connsiteX254" fmla="*/ 354201 w 429021"/>
              <a:gd name="connsiteY254" fmla="*/ 171565 h 429424"/>
              <a:gd name="connsiteX255" fmla="*/ 349535 w 429021"/>
              <a:gd name="connsiteY255" fmla="*/ 179065 h 429424"/>
              <a:gd name="connsiteX256" fmla="*/ 349814 w 429021"/>
              <a:gd name="connsiteY256" fmla="*/ 171161 h 429424"/>
              <a:gd name="connsiteX257" fmla="*/ 293384 w 429021"/>
              <a:gd name="connsiteY257" fmla="*/ 138660 h 429424"/>
              <a:gd name="connsiteX258" fmla="*/ 265069 w 429021"/>
              <a:gd name="connsiteY258" fmla="*/ 178193 h 429424"/>
              <a:gd name="connsiteX259" fmla="*/ 274856 w 429021"/>
              <a:gd name="connsiteY259" fmla="*/ 155674 h 429424"/>
              <a:gd name="connsiteX260" fmla="*/ 276849 w 429021"/>
              <a:gd name="connsiteY260" fmla="*/ 151763 h 429424"/>
              <a:gd name="connsiteX261" fmla="*/ 365807 w 429021"/>
              <a:gd name="connsiteY261" fmla="*/ 137944 h 429424"/>
              <a:gd name="connsiteX262" fmla="*/ 363943 w 429021"/>
              <a:gd name="connsiteY262" fmla="*/ 141821 h 429424"/>
              <a:gd name="connsiteX263" fmla="*/ 362596 w 429021"/>
              <a:gd name="connsiteY263" fmla="*/ 144621 h 429424"/>
              <a:gd name="connsiteX264" fmla="*/ 362606 w 429021"/>
              <a:gd name="connsiteY264" fmla="*/ 143275 h 429424"/>
              <a:gd name="connsiteX265" fmla="*/ 307266 w 429021"/>
              <a:gd name="connsiteY265" fmla="*/ 136509 h 429424"/>
              <a:gd name="connsiteX266" fmla="*/ 296357 w 429021"/>
              <a:gd name="connsiteY266" fmla="*/ 159244 h 429424"/>
              <a:gd name="connsiteX267" fmla="*/ 211543 w 429021"/>
              <a:gd name="connsiteY267" fmla="*/ 318417 h 429424"/>
              <a:gd name="connsiteX268" fmla="*/ 178257 w 429021"/>
              <a:gd name="connsiteY268" fmla="*/ 372909 h 429424"/>
              <a:gd name="connsiteX269" fmla="*/ 180213 w 429021"/>
              <a:gd name="connsiteY269" fmla="*/ 368448 h 429424"/>
              <a:gd name="connsiteX270" fmla="*/ 192563 w 429021"/>
              <a:gd name="connsiteY270" fmla="*/ 340387 h 429424"/>
              <a:gd name="connsiteX271" fmla="*/ 194670 w 429021"/>
              <a:gd name="connsiteY271" fmla="*/ 336964 h 429424"/>
              <a:gd name="connsiteX272" fmla="*/ 235333 w 429021"/>
              <a:gd name="connsiteY272" fmla="*/ 246616 h 429424"/>
              <a:gd name="connsiteX273" fmla="*/ 259374 w 429021"/>
              <a:gd name="connsiteY273" fmla="*/ 191296 h 429424"/>
              <a:gd name="connsiteX274" fmla="*/ 35858 w 429021"/>
              <a:gd name="connsiteY274" fmla="*/ 127452 h 429424"/>
              <a:gd name="connsiteX275" fmla="*/ 0 w 429021"/>
              <a:gd name="connsiteY275" fmla="*/ 200807 h 429424"/>
              <a:gd name="connsiteX276" fmla="*/ 800 w 429021"/>
              <a:gd name="connsiteY276" fmla="*/ 192876 h 429424"/>
              <a:gd name="connsiteX277" fmla="*/ 13251 w 429021"/>
              <a:gd name="connsiteY277" fmla="*/ 163478 h 429424"/>
              <a:gd name="connsiteX278" fmla="*/ 13439 w 429021"/>
              <a:gd name="connsiteY278" fmla="*/ 163193 h 429424"/>
              <a:gd name="connsiteX279" fmla="*/ 409488 w 429021"/>
              <a:gd name="connsiteY279" fmla="*/ 126774 h 429424"/>
              <a:gd name="connsiteX280" fmla="*/ 412110 w 429021"/>
              <a:gd name="connsiteY280" fmla="*/ 130663 h 429424"/>
              <a:gd name="connsiteX281" fmla="*/ 414130 w 429021"/>
              <a:gd name="connsiteY281" fmla="*/ 137171 h 429424"/>
              <a:gd name="connsiteX282" fmla="*/ 362659 w 429021"/>
              <a:gd name="connsiteY282" fmla="*/ 249269 h 429424"/>
              <a:gd name="connsiteX283" fmla="*/ 359262 w 429021"/>
              <a:gd name="connsiteY283" fmla="*/ 257230 h 429424"/>
              <a:gd name="connsiteX284" fmla="*/ 360174 w 429021"/>
              <a:gd name="connsiteY284" fmla="*/ 238423 h 429424"/>
              <a:gd name="connsiteX285" fmla="*/ 383665 w 429021"/>
              <a:gd name="connsiteY285" fmla="*/ 186427 h 429424"/>
              <a:gd name="connsiteX286" fmla="*/ 372307 w 429021"/>
              <a:gd name="connsiteY286" fmla="*/ 124421 h 429424"/>
              <a:gd name="connsiteX287" fmla="*/ 369466 w 429021"/>
              <a:gd name="connsiteY287" fmla="*/ 131851 h 429424"/>
              <a:gd name="connsiteX288" fmla="*/ 365807 w 429021"/>
              <a:gd name="connsiteY288" fmla="*/ 137944 h 429424"/>
              <a:gd name="connsiteX289" fmla="*/ 313252 w 429021"/>
              <a:gd name="connsiteY289" fmla="*/ 124033 h 429424"/>
              <a:gd name="connsiteX290" fmla="*/ 310502 w 429021"/>
              <a:gd name="connsiteY290" fmla="*/ 132876 h 429424"/>
              <a:gd name="connsiteX291" fmla="*/ 309291 w 429021"/>
              <a:gd name="connsiteY291" fmla="*/ 134193 h 429424"/>
              <a:gd name="connsiteX292" fmla="*/ 307266 w 429021"/>
              <a:gd name="connsiteY292" fmla="*/ 136509 h 429424"/>
              <a:gd name="connsiteX293" fmla="*/ 314118 w 429021"/>
              <a:gd name="connsiteY293" fmla="*/ 122230 h 429424"/>
              <a:gd name="connsiteX294" fmla="*/ 313252 w 429021"/>
              <a:gd name="connsiteY294" fmla="*/ 124033 h 429424"/>
              <a:gd name="connsiteX295" fmla="*/ 313714 w 429021"/>
              <a:gd name="connsiteY295" fmla="*/ 122551 h 429424"/>
              <a:gd name="connsiteX296" fmla="*/ 225567 w 429021"/>
              <a:gd name="connsiteY296" fmla="*/ 120390 h 429424"/>
              <a:gd name="connsiteX297" fmla="*/ 222422 w 429021"/>
              <a:gd name="connsiteY297" fmla="*/ 134206 h 429424"/>
              <a:gd name="connsiteX298" fmla="*/ 221889 w 429021"/>
              <a:gd name="connsiteY298" fmla="*/ 136194 h 429424"/>
              <a:gd name="connsiteX299" fmla="*/ 216993 w 429021"/>
              <a:gd name="connsiteY299" fmla="*/ 147215 h 429424"/>
              <a:gd name="connsiteX300" fmla="*/ 199537 w 429021"/>
              <a:gd name="connsiteY300" fmla="*/ 192472 h 429424"/>
              <a:gd name="connsiteX301" fmla="*/ 195814 w 429021"/>
              <a:gd name="connsiteY301" fmla="*/ 202923 h 429424"/>
              <a:gd name="connsiteX302" fmla="*/ 188813 w 429021"/>
              <a:gd name="connsiteY302" fmla="*/ 212990 h 429424"/>
              <a:gd name="connsiteX303" fmla="*/ 184095 w 429021"/>
              <a:gd name="connsiteY303" fmla="*/ 223431 h 429424"/>
              <a:gd name="connsiteX304" fmla="*/ 172787 w 429021"/>
              <a:gd name="connsiteY304" fmla="*/ 231707 h 429424"/>
              <a:gd name="connsiteX305" fmla="*/ 189543 w 429021"/>
              <a:gd name="connsiteY305" fmla="*/ 173990 h 429424"/>
              <a:gd name="connsiteX306" fmla="*/ 256282 w 429021"/>
              <a:gd name="connsiteY306" fmla="*/ 116341 h 429424"/>
              <a:gd name="connsiteX307" fmla="*/ 221960 w 429021"/>
              <a:gd name="connsiteY307" fmla="*/ 190054 h 429424"/>
              <a:gd name="connsiteX308" fmla="*/ 219185 w 429021"/>
              <a:gd name="connsiteY308" fmla="*/ 196569 h 429424"/>
              <a:gd name="connsiteX309" fmla="*/ 206201 w 429021"/>
              <a:gd name="connsiteY309" fmla="*/ 206533 h 429424"/>
              <a:gd name="connsiteX310" fmla="*/ 207788 w 429021"/>
              <a:gd name="connsiteY310" fmla="*/ 203454 h 429424"/>
              <a:gd name="connsiteX311" fmla="*/ 227945 w 429021"/>
              <a:gd name="connsiteY311" fmla="*/ 156723 h 429424"/>
              <a:gd name="connsiteX312" fmla="*/ 246496 w 429021"/>
              <a:gd name="connsiteY312" fmla="*/ 130049 h 429424"/>
              <a:gd name="connsiteX313" fmla="*/ 327206 w 429021"/>
              <a:gd name="connsiteY313" fmla="*/ 114723 h 429424"/>
              <a:gd name="connsiteX314" fmla="*/ 326314 w 429021"/>
              <a:gd name="connsiteY314" fmla="*/ 117742 h 429424"/>
              <a:gd name="connsiteX315" fmla="*/ 279144 w 429021"/>
              <a:gd name="connsiteY315" fmla="*/ 244259 h 429424"/>
              <a:gd name="connsiteX316" fmla="*/ 244909 w 429021"/>
              <a:gd name="connsiteY316" fmla="*/ 335632 h 429424"/>
              <a:gd name="connsiteX317" fmla="*/ 215727 w 429021"/>
              <a:gd name="connsiteY317" fmla="*/ 406970 h 429424"/>
              <a:gd name="connsiteX318" fmla="*/ 204132 w 429021"/>
              <a:gd name="connsiteY318" fmla="*/ 428647 h 429424"/>
              <a:gd name="connsiteX319" fmla="*/ 170455 w 429021"/>
              <a:gd name="connsiteY319" fmla="*/ 425252 h 429424"/>
              <a:gd name="connsiteX320" fmla="*/ 160588 w 429021"/>
              <a:gd name="connsiteY320" fmla="*/ 422189 h 429424"/>
              <a:gd name="connsiteX321" fmla="*/ 163159 w 429021"/>
              <a:gd name="connsiteY321" fmla="*/ 417873 h 429424"/>
              <a:gd name="connsiteX322" fmla="*/ 309440 w 429021"/>
              <a:gd name="connsiteY322" fmla="*/ 136290 h 429424"/>
              <a:gd name="connsiteX323" fmla="*/ 310502 w 429021"/>
              <a:gd name="connsiteY323" fmla="*/ 132876 h 429424"/>
              <a:gd name="connsiteX324" fmla="*/ 362859 w 429021"/>
              <a:gd name="connsiteY324" fmla="*/ 109279 h 429424"/>
              <a:gd name="connsiteX325" fmla="*/ 362606 w 429021"/>
              <a:gd name="connsiteY325" fmla="*/ 143275 h 429424"/>
              <a:gd name="connsiteX326" fmla="*/ 350063 w 429021"/>
              <a:gd name="connsiteY326" fmla="*/ 164162 h 429424"/>
              <a:gd name="connsiteX327" fmla="*/ 351088 w 429021"/>
              <a:gd name="connsiteY327" fmla="*/ 135288 h 429424"/>
              <a:gd name="connsiteX328" fmla="*/ 351124 w 429021"/>
              <a:gd name="connsiteY328" fmla="*/ 132213 h 429424"/>
              <a:gd name="connsiteX329" fmla="*/ 148646 w 429021"/>
              <a:gd name="connsiteY329" fmla="*/ 107051 h 429424"/>
              <a:gd name="connsiteX330" fmla="*/ 107664 w 429021"/>
              <a:gd name="connsiteY330" fmla="*/ 252752 h 429424"/>
              <a:gd name="connsiteX331" fmla="*/ 97837 w 429021"/>
              <a:gd name="connsiteY331" fmla="*/ 284612 h 429424"/>
              <a:gd name="connsiteX332" fmla="*/ 97034 w 429021"/>
              <a:gd name="connsiteY332" fmla="*/ 285157 h 429424"/>
              <a:gd name="connsiteX333" fmla="*/ 71923 w 429021"/>
              <a:gd name="connsiteY333" fmla="*/ 300093 h 429424"/>
              <a:gd name="connsiteX334" fmla="*/ 85059 w 429021"/>
              <a:gd name="connsiteY334" fmla="*/ 271142 h 429424"/>
              <a:gd name="connsiteX335" fmla="*/ 127999 w 429021"/>
              <a:gd name="connsiteY335" fmla="*/ 164160 h 429424"/>
              <a:gd name="connsiteX336" fmla="*/ 336936 w 429021"/>
              <a:gd name="connsiteY336" fmla="*/ 104150 h 429424"/>
              <a:gd name="connsiteX337" fmla="*/ 327206 w 429021"/>
              <a:gd name="connsiteY337" fmla="*/ 114723 h 429424"/>
              <a:gd name="connsiteX338" fmla="*/ 328310 w 429021"/>
              <a:gd name="connsiteY338" fmla="*/ 110984 h 429424"/>
              <a:gd name="connsiteX339" fmla="*/ 101378 w 429021"/>
              <a:gd name="connsiteY339" fmla="*/ 102455 h 429424"/>
              <a:gd name="connsiteX340" fmla="*/ 101230 w 429021"/>
              <a:gd name="connsiteY340" fmla="*/ 102727 h 429424"/>
              <a:gd name="connsiteX341" fmla="*/ 12698 w 429021"/>
              <a:gd name="connsiteY341" fmla="*/ 255027 h 429424"/>
              <a:gd name="connsiteX342" fmla="*/ 6669 w 429021"/>
              <a:gd name="connsiteY342" fmla="*/ 269618 h 429424"/>
              <a:gd name="connsiteX343" fmla="*/ 2999 w 429021"/>
              <a:gd name="connsiteY343" fmla="*/ 257797 h 429424"/>
              <a:gd name="connsiteX344" fmla="*/ 535 w 429021"/>
              <a:gd name="connsiteY344" fmla="*/ 233348 h 429424"/>
              <a:gd name="connsiteX345" fmla="*/ 11707 w 429021"/>
              <a:gd name="connsiteY345" fmla="*/ 221357 h 429424"/>
              <a:gd name="connsiteX346" fmla="*/ 87900 w 429021"/>
              <a:gd name="connsiteY346" fmla="*/ 121036 h 429424"/>
              <a:gd name="connsiteX347" fmla="*/ 320463 w 429021"/>
              <a:gd name="connsiteY347" fmla="*/ 100853 h 429424"/>
              <a:gd name="connsiteX348" fmla="*/ 313714 w 429021"/>
              <a:gd name="connsiteY348" fmla="*/ 122551 h 429424"/>
              <a:gd name="connsiteX349" fmla="*/ 293384 w 429021"/>
              <a:gd name="connsiteY349" fmla="*/ 138660 h 429424"/>
              <a:gd name="connsiteX350" fmla="*/ 390877 w 429021"/>
              <a:gd name="connsiteY350" fmla="*/ 99170 h 429424"/>
              <a:gd name="connsiteX351" fmla="*/ 395788 w 429021"/>
              <a:gd name="connsiteY351" fmla="*/ 106453 h 429424"/>
              <a:gd name="connsiteX352" fmla="*/ 388382 w 429021"/>
              <a:gd name="connsiteY352" fmla="*/ 116634 h 429424"/>
              <a:gd name="connsiteX353" fmla="*/ 362494 w 429021"/>
              <a:gd name="connsiteY353" fmla="*/ 158237 h 429424"/>
              <a:gd name="connsiteX354" fmla="*/ 362557 w 429021"/>
              <a:gd name="connsiteY354" fmla="*/ 149925 h 429424"/>
              <a:gd name="connsiteX355" fmla="*/ 369466 w 429021"/>
              <a:gd name="connsiteY355" fmla="*/ 131851 h 429424"/>
              <a:gd name="connsiteX356" fmla="*/ 379446 w 429021"/>
              <a:gd name="connsiteY356" fmla="*/ 115232 h 429424"/>
              <a:gd name="connsiteX357" fmla="*/ 351539 w 429021"/>
              <a:gd name="connsiteY357" fmla="*/ 96435 h 429424"/>
              <a:gd name="connsiteX358" fmla="*/ 351124 w 429021"/>
              <a:gd name="connsiteY358" fmla="*/ 132213 h 429424"/>
              <a:gd name="connsiteX359" fmla="*/ 312787 w 429021"/>
              <a:gd name="connsiteY359" fmla="*/ 207132 h 429424"/>
              <a:gd name="connsiteX360" fmla="*/ 294866 w 429021"/>
              <a:gd name="connsiteY360" fmla="*/ 256080 h 429424"/>
              <a:gd name="connsiteX361" fmla="*/ 280713 w 429021"/>
              <a:gd name="connsiteY361" fmla="*/ 279648 h 429424"/>
              <a:gd name="connsiteX362" fmla="*/ 232019 w 429021"/>
              <a:gd name="connsiteY362" fmla="*/ 379479 h 429424"/>
              <a:gd name="connsiteX363" fmla="*/ 230930 w 429021"/>
              <a:gd name="connsiteY363" fmla="*/ 381728 h 429424"/>
              <a:gd name="connsiteX364" fmla="*/ 226601 w 429021"/>
              <a:gd name="connsiteY364" fmla="*/ 389710 h 429424"/>
              <a:gd name="connsiteX365" fmla="*/ 231765 w 429021"/>
              <a:gd name="connsiteY365" fmla="*/ 370712 h 429424"/>
              <a:gd name="connsiteX366" fmla="*/ 244909 w 429021"/>
              <a:gd name="connsiteY366" fmla="*/ 335632 h 429424"/>
              <a:gd name="connsiteX367" fmla="*/ 256252 w 429021"/>
              <a:gd name="connsiteY367" fmla="*/ 307901 h 429424"/>
              <a:gd name="connsiteX368" fmla="*/ 295076 w 429021"/>
              <a:gd name="connsiteY368" fmla="*/ 207969 h 429424"/>
              <a:gd name="connsiteX369" fmla="*/ 350696 w 429021"/>
              <a:gd name="connsiteY369" fmla="*/ 97963 h 429424"/>
              <a:gd name="connsiteX370" fmla="*/ 111144 w 429021"/>
              <a:gd name="connsiteY370" fmla="*/ 91167 h 429424"/>
              <a:gd name="connsiteX371" fmla="*/ 100601 w 429021"/>
              <a:gd name="connsiteY371" fmla="*/ 135022 h 429424"/>
              <a:gd name="connsiteX372" fmla="*/ 79788 w 429021"/>
              <a:gd name="connsiteY372" fmla="*/ 205614 h 429424"/>
              <a:gd name="connsiteX373" fmla="*/ 42248 w 429021"/>
              <a:gd name="connsiteY373" fmla="*/ 309343 h 429424"/>
              <a:gd name="connsiteX374" fmla="*/ 38123 w 429021"/>
              <a:gd name="connsiteY374" fmla="*/ 309807 h 429424"/>
              <a:gd name="connsiteX375" fmla="*/ 29199 w 429021"/>
              <a:gd name="connsiteY375" fmla="*/ 309238 h 429424"/>
              <a:gd name="connsiteX376" fmla="*/ 24387 w 429021"/>
              <a:gd name="connsiteY376" fmla="*/ 311316 h 429424"/>
              <a:gd name="connsiteX377" fmla="*/ 15539 w 429021"/>
              <a:gd name="connsiteY377" fmla="*/ 298192 h 429424"/>
              <a:gd name="connsiteX378" fmla="*/ 13477 w 429021"/>
              <a:gd name="connsiteY378" fmla="*/ 291550 h 429424"/>
              <a:gd name="connsiteX379" fmla="*/ 54531 w 429021"/>
              <a:gd name="connsiteY379" fmla="*/ 208036 h 429424"/>
              <a:gd name="connsiteX380" fmla="*/ 385221 w 429021"/>
              <a:gd name="connsiteY380" fmla="*/ 90781 h 429424"/>
              <a:gd name="connsiteX381" fmla="*/ 387119 w 429021"/>
              <a:gd name="connsiteY381" fmla="*/ 93596 h 429424"/>
              <a:gd name="connsiteX382" fmla="*/ 385386 w 429021"/>
              <a:gd name="connsiteY382" fmla="*/ 97209 h 429424"/>
              <a:gd name="connsiteX383" fmla="*/ 372307 w 429021"/>
              <a:gd name="connsiteY383" fmla="*/ 124421 h 429424"/>
              <a:gd name="connsiteX384" fmla="*/ 378350 w 429021"/>
              <a:gd name="connsiteY384" fmla="*/ 108615 h 429424"/>
              <a:gd name="connsiteX385" fmla="*/ 351635 w 429021"/>
              <a:gd name="connsiteY385" fmla="*/ 88174 h 429424"/>
              <a:gd name="connsiteX386" fmla="*/ 351595 w 429021"/>
              <a:gd name="connsiteY386" fmla="*/ 91650 h 429424"/>
              <a:gd name="connsiteX387" fmla="*/ 343188 w 429021"/>
              <a:gd name="connsiteY387" fmla="*/ 99195 h 429424"/>
              <a:gd name="connsiteX388" fmla="*/ 336936 w 429021"/>
              <a:gd name="connsiteY388" fmla="*/ 104150 h 429424"/>
              <a:gd name="connsiteX389" fmla="*/ 155681 w 429021"/>
              <a:gd name="connsiteY389" fmla="*/ 87592 h 429424"/>
              <a:gd name="connsiteX390" fmla="*/ 148646 w 429021"/>
              <a:gd name="connsiteY390" fmla="*/ 107051 h 429424"/>
              <a:gd name="connsiteX391" fmla="*/ 149874 w 429021"/>
              <a:gd name="connsiteY391" fmla="*/ 102682 h 429424"/>
              <a:gd name="connsiteX392" fmla="*/ 356735 w 429021"/>
              <a:gd name="connsiteY392" fmla="*/ 87036 h 429424"/>
              <a:gd name="connsiteX393" fmla="*/ 351539 w 429021"/>
              <a:gd name="connsiteY393" fmla="*/ 96435 h 429424"/>
              <a:gd name="connsiteX394" fmla="*/ 351595 w 429021"/>
              <a:gd name="connsiteY394" fmla="*/ 91650 h 429424"/>
              <a:gd name="connsiteX395" fmla="*/ 114321 w 429021"/>
              <a:gd name="connsiteY395" fmla="*/ 84607 h 429424"/>
              <a:gd name="connsiteX396" fmla="*/ 111144 w 429021"/>
              <a:gd name="connsiteY396" fmla="*/ 91167 h 429424"/>
              <a:gd name="connsiteX397" fmla="*/ 111927 w 429021"/>
              <a:gd name="connsiteY397" fmla="*/ 87909 h 429424"/>
              <a:gd name="connsiteX398" fmla="*/ 46762 w 429021"/>
              <a:gd name="connsiteY398" fmla="*/ 84353 h 429424"/>
              <a:gd name="connsiteX399" fmla="*/ 13251 w 429021"/>
              <a:gd name="connsiteY399" fmla="*/ 163478 h 429424"/>
              <a:gd name="connsiteX400" fmla="*/ 3191 w 429021"/>
              <a:gd name="connsiteY400" fmla="*/ 178641 h 429424"/>
              <a:gd name="connsiteX401" fmla="*/ 15209 w 429021"/>
              <a:gd name="connsiteY401" fmla="*/ 140628 h 429424"/>
              <a:gd name="connsiteX402" fmla="*/ 21972 w 429021"/>
              <a:gd name="connsiteY402" fmla="*/ 121121 h 429424"/>
              <a:gd name="connsiteX403" fmla="*/ 216662 w 429021"/>
              <a:gd name="connsiteY403" fmla="*/ 83876 h 429424"/>
              <a:gd name="connsiteX404" fmla="*/ 207525 w 429021"/>
              <a:gd name="connsiteY404" fmla="*/ 112053 h 429424"/>
              <a:gd name="connsiteX405" fmla="*/ 191423 w 429021"/>
              <a:gd name="connsiteY405" fmla="*/ 167519 h 429424"/>
              <a:gd name="connsiteX406" fmla="*/ 189964 w 429021"/>
              <a:gd name="connsiteY406" fmla="*/ 170941 h 429424"/>
              <a:gd name="connsiteX407" fmla="*/ 186536 w 429021"/>
              <a:gd name="connsiteY407" fmla="*/ 178308 h 429424"/>
              <a:gd name="connsiteX408" fmla="*/ 170423 w 429021"/>
              <a:gd name="connsiteY408" fmla="*/ 198097 h 429424"/>
              <a:gd name="connsiteX409" fmla="*/ 177115 w 429021"/>
              <a:gd name="connsiteY409" fmla="*/ 175389 h 429424"/>
              <a:gd name="connsiteX410" fmla="*/ 183354 w 429021"/>
              <a:gd name="connsiteY410" fmla="*/ 150306 h 429424"/>
              <a:gd name="connsiteX411" fmla="*/ 198333 w 429021"/>
              <a:gd name="connsiteY411" fmla="*/ 119199 h 429424"/>
              <a:gd name="connsiteX412" fmla="*/ 114091 w 429021"/>
              <a:gd name="connsiteY412" fmla="*/ 78905 h 429424"/>
              <a:gd name="connsiteX413" fmla="*/ 111927 w 429021"/>
              <a:gd name="connsiteY413" fmla="*/ 87909 h 429424"/>
              <a:gd name="connsiteX414" fmla="*/ 101378 w 429021"/>
              <a:gd name="connsiteY414" fmla="*/ 102455 h 429424"/>
              <a:gd name="connsiteX415" fmla="*/ 363109 w 429021"/>
              <a:gd name="connsiteY415" fmla="*/ 75705 h 429424"/>
              <a:gd name="connsiteX416" fmla="*/ 363067 w 429021"/>
              <a:gd name="connsiteY416" fmla="*/ 81353 h 429424"/>
              <a:gd name="connsiteX417" fmla="*/ 356735 w 429021"/>
              <a:gd name="connsiteY417" fmla="*/ 87036 h 429424"/>
              <a:gd name="connsiteX418" fmla="*/ 362834 w 429021"/>
              <a:gd name="connsiteY418" fmla="*/ 76004 h 429424"/>
              <a:gd name="connsiteX419" fmla="*/ 338911 w 429021"/>
              <a:gd name="connsiteY419" fmla="*/ 75096 h 429424"/>
              <a:gd name="connsiteX420" fmla="*/ 328310 w 429021"/>
              <a:gd name="connsiteY420" fmla="*/ 110984 h 429424"/>
              <a:gd name="connsiteX421" fmla="*/ 314118 w 429021"/>
              <a:gd name="connsiteY421" fmla="*/ 122230 h 429424"/>
              <a:gd name="connsiteX422" fmla="*/ 332320 w 429021"/>
              <a:gd name="connsiteY422" fmla="*/ 84298 h 429424"/>
              <a:gd name="connsiteX423" fmla="*/ 256716 w 429021"/>
              <a:gd name="connsiteY423" fmla="*/ 74042 h 429424"/>
              <a:gd name="connsiteX424" fmla="*/ 253798 w 429021"/>
              <a:gd name="connsiteY424" fmla="*/ 85669 h 429424"/>
              <a:gd name="connsiteX425" fmla="*/ 228227 w 429021"/>
              <a:gd name="connsiteY425" fmla="*/ 156069 h 429424"/>
              <a:gd name="connsiteX426" fmla="*/ 227945 w 429021"/>
              <a:gd name="connsiteY426" fmla="*/ 156723 h 429424"/>
              <a:gd name="connsiteX427" fmla="*/ 209160 w 429021"/>
              <a:gd name="connsiteY427" fmla="*/ 183733 h 429424"/>
              <a:gd name="connsiteX428" fmla="*/ 221889 w 429021"/>
              <a:gd name="connsiteY428" fmla="*/ 136194 h 429424"/>
              <a:gd name="connsiteX429" fmla="*/ 228456 w 429021"/>
              <a:gd name="connsiteY429" fmla="*/ 121416 h 429424"/>
              <a:gd name="connsiteX430" fmla="*/ 236402 w 429021"/>
              <a:gd name="connsiteY430" fmla="*/ 105304 h 429424"/>
              <a:gd name="connsiteX431" fmla="*/ 237610 w 429021"/>
              <a:gd name="connsiteY431" fmla="*/ 102469 h 429424"/>
              <a:gd name="connsiteX432" fmla="*/ 372909 w 429021"/>
              <a:gd name="connsiteY432" fmla="*/ 72520 h 429424"/>
              <a:gd name="connsiteX433" fmla="*/ 377889 w 429021"/>
              <a:gd name="connsiteY433" fmla="*/ 79907 h 429424"/>
              <a:gd name="connsiteX434" fmla="*/ 362859 w 429021"/>
              <a:gd name="connsiteY434" fmla="*/ 109279 h 429424"/>
              <a:gd name="connsiteX435" fmla="*/ 363067 w 429021"/>
              <a:gd name="connsiteY435" fmla="*/ 81353 h 429424"/>
              <a:gd name="connsiteX436" fmla="*/ 368431 w 429021"/>
              <a:gd name="connsiteY436" fmla="*/ 65878 h 429424"/>
              <a:gd name="connsiteX437" fmla="*/ 370004 w 429021"/>
              <a:gd name="connsiteY437" fmla="*/ 68211 h 429424"/>
              <a:gd name="connsiteX438" fmla="*/ 363109 w 429021"/>
              <a:gd name="connsiteY438" fmla="*/ 75705 h 429424"/>
              <a:gd name="connsiteX439" fmla="*/ 363110 w 429021"/>
              <a:gd name="connsiteY439" fmla="*/ 75504 h 429424"/>
              <a:gd name="connsiteX440" fmla="*/ 239919 w 429021"/>
              <a:gd name="connsiteY440" fmla="*/ 57325 h 429424"/>
              <a:gd name="connsiteX441" fmla="*/ 236603 w 429021"/>
              <a:gd name="connsiteY441" fmla="*/ 71895 h 429424"/>
              <a:gd name="connsiteX442" fmla="*/ 215634 w 429021"/>
              <a:gd name="connsiteY442" fmla="*/ 115760 h 429424"/>
              <a:gd name="connsiteX443" fmla="*/ 191200 w 429021"/>
              <a:gd name="connsiteY443" fmla="*/ 168281 h 429424"/>
              <a:gd name="connsiteX444" fmla="*/ 191423 w 429021"/>
              <a:gd name="connsiteY444" fmla="*/ 167519 h 429424"/>
              <a:gd name="connsiteX445" fmla="*/ 218264 w 429021"/>
              <a:gd name="connsiteY445" fmla="*/ 104543 h 429424"/>
              <a:gd name="connsiteX446" fmla="*/ 353929 w 429021"/>
              <a:gd name="connsiteY446" fmla="*/ 54127 h 429424"/>
              <a:gd name="connsiteX447" fmla="*/ 363223 w 429021"/>
              <a:gd name="connsiteY447" fmla="*/ 60393 h 429424"/>
              <a:gd name="connsiteX448" fmla="*/ 363110 w 429021"/>
              <a:gd name="connsiteY448" fmla="*/ 75504 h 429424"/>
              <a:gd name="connsiteX449" fmla="*/ 362834 w 429021"/>
              <a:gd name="connsiteY449" fmla="*/ 76004 h 429424"/>
              <a:gd name="connsiteX450" fmla="*/ 351635 w 429021"/>
              <a:gd name="connsiteY450" fmla="*/ 88174 h 429424"/>
              <a:gd name="connsiteX451" fmla="*/ 351999 w 429021"/>
              <a:gd name="connsiteY451" fmla="*/ 56822 h 429424"/>
              <a:gd name="connsiteX452" fmla="*/ 348541 w 429021"/>
              <a:gd name="connsiteY452" fmla="*/ 50495 h 429424"/>
              <a:gd name="connsiteX453" fmla="*/ 352045 w 429021"/>
              <a:gd name="connsiteY453" fmla="*/ 52857 h 429424"/>
              <a:gd name="connsiteX454" fmla="*/ 351999 w 429021"/>
              <a:gd name="connsiteY454" fmla="*/ 56822 h 429424"/>
              <a:gd name="connsiteX455" fmla="*/ 338911 w 429021"/>
              <a:gd name="connsiteY455" fmla="*/ 75096 h 429424"/>
              <a:gd name="connsiteX456" fmla="*/ 342394 w 429021"/>
              <a:gd name="connsiteY456" fmla="*/ 63304 h 429424"/>
              <a:gd name="connsiteX457" fmla="*/ 338279 w 429021"/>
              <a:gd name="connsiteY457" fmla="*/ 43575 h 429424"/>
              <a:gd name="connsiteX458" fmla="*/ 346570 w 429021"/>
              <a:gd name="connsiteY458" fmla="*/ 49166 h 429424"/>
              <a:gd name="connsiteX459" fmla="*/ 342394 w 429021"/>
              <a:gd name="connsiteY459" fmla="*/ 63304 h 429424"/>
              <a:gd name="connsiteX460" fmla="*/ 332320 w 429021"/>
              <a:gd name="connsiteY460" fmla="*/ 84298 h 429424"/>
              <a:gd name="connsiteX461" fmla="*/ 320463 w 429021"/>
              <a:gd name="connsiteY461" fmla="*/ 100853 h 429424"/>
              <a:gd name="connsiteX462" fmla="*/ 89621 w 429021"/>
              <a:gd name="connsiteY462" fmla="*/ 43406 h 429424"/>
              <a:gd name="connsiteX463" fmla="*/ 75860 w 429021"/>
              <a:gd name="connsiteY463" fmla="*/ 63680 h 429424"/>
              <a:gd name="connsiteX464" fmla="*/ 35858 w 429021"/>
              <a:gd name="connsiteY464" fmla="*/ 127452 h 429424"/>
              <a:gd name="connsiteX465" fmla="*/ 49259 w 429021"/>
              <a:gd name="connsiteY465" fmla="*/ 100039 h 429424"/>
              <a:gd name="connsiteX466" fmla="*/ 66780 w 429021"/>
              <a:gd name="connsiteY466" fmla="*/ 58806 h 429424"/>
              <a:gd name="connsiteX467" fmla="*/ 327387 w 429021"/>
              <a:gd name="connsiteY467" fmla="*/ 36232 h 429424"/>
              <a:gd name="connsiteX468" fmla="*/ 334167 w 429021"/>
              <a:gd name="connsiteY468" fmla="*/ 40804 h 429424"/>
              <a:gd name="connsiteX469" fmla="*/ 330810 w 429021"/>
              <a:gd name="connsiteY469" fmla="*/ 47040 h 429424"/>
              <a:gd name="connsiteX470" fmla="*/ 305706 w 429021"/>
              <a:gd name="connsiteY470" fmla="*/ 95130 h 429424"/>
              <a:gd name="connsiteX471" fmla="*/ 276849 w 429021"/>
              <a:gd name="connsiteY471" fmla="*/ 151763 h 429424"/>
              <a:gd name="connsiteX472" fmla="*/ 275344 w 429021"/>
              <a:gd name="connsiteY472" fmla="*/ 152955 h 429424"/>
              <a:gd name="connsiteX473" fmla="*/ 293743 w 429021"/>
              <a:gd name="connsiteY473" fmla="*/ 111427 h 429424"/>
              <a:gd name="connsiteX474" fmla="*/ 301906 w 429021"/>
              <a:gd name="connsiteY474" fmla="*/ 19052 h 429424"/>
              <a:gd name="connsiteX475" fmla="*/ 315774 w 429021"/>
              <a:gd name="connsiteY475" fmla="*/ 28402 h 429424"/>
              <a:gd name="connsiteX476" fmla="*/ 305256 w 429021"/>
              <a:gd name="connsiteY476" fmla="*/ 47737 h 429424"/>
              <a:gd name="connsiteX477" fmla="*/ 256282 w 429021"/>
              <a:gd name="connsiteY477" fmla="*/ 116341 h 429424"/>
              <a:gd name="connsiteX478" fmla="*/ 299300 w 429021"/>
              <a:gd name="connsiteY478" fmla="*/ 23948 h 429424"/>
              <a:gd name="connsiteX479" fmla="*/ 263525 w 429021"/>
              <a:gd name="connsiteY479" fmla="*/ 18752 h 429424"/>
              <a:gd name="connsiteX480" fmla="*/ 251643 w 429021"/>
              <a:gd name="connsiteY480" fmla="*/ 63058 h 429424"/>
              <a:gd name="connsiteX481" fmla="*/ 243306 w 429021"/>
              <a:gd name="connsiteY481" fmla="*/ 89109 h 429424"/>
              <a:gd name="connsiteX482" fmla="*/ 237610 w 429021"/>
              <a:gd name="connsiteY482" fmla="*/ 102469 h 429424"/>
              <a:gd name="connsiteX483" fmla="*/ 225567 w 429021"/>
              <a:gd name="connsiteY483" fmla="*/ 120390 h 429424"/>
              <a:gd name="connsiteX484" fmla="*/ 236603 w 429021"/>
              <a:gd name="connsiteY484" fmla="*/ 71895 h 429424"/>
              <a:gd name="connsiteX485" fmla="*/ 257638 w 429021"/>
              <a:gd name="connsiteY485" fmla="*/ 27892 h 429424"/>
              <a:gd name="connsiteX486" fmla="*/ 260367 w 429021"/>
              <a:gd name="connsiteY486" fmla="*/ 22308 h 429424"/>
              <a:gd name="connsiteX487" fmla="*/ 165181 w 429021"/>
              <a:gd name="connsiteY487" fmla="*/ 14167 h 429424"/>
              <a:gd name="connsiteX488" fmla="*/ 146697 w 429021"/>
              <a:gd name="connsiteY488" fmla="*/ 72978 h 429424"/>
              <a:gd name="connsiteX489" fmla="*/ 146638 w 429021"/>
              <a:gd name="connsiteY489" fmla="*/ 73140 h 429424"/>
              <a:gd name="connsiteX490" fmla="*/ 130660 w 429021"/>
              <a:gd name="connsiteY490" fmla="*/ 109236 h 429424"/>
              <a:gd name="connsiteX491" fmla="*/ 48846 w 429021"/>
              <a:gd name="connsiteY491" fmla="*/ 308600 h 429424"/>
              <a:gd name="connsiteX492" fmla="*/ 43192 w 429021"/>
              <a:gd name="connsiteY492" fmla="*/ 309237 h 429424"/>
              <a:gd name="connsiteX493" fmla="*/ 60479 w 429021"/>
              <a:gd name="connsiteY493" fmla="*/ 271104 h 429424"/>
              <a:gd name="connsiteX494" fmla="*/ 79788 w 429021"/>
              <a:gd name="connsiteY494" fmla="*/ 205614 h 429424"/>
              <a:gd name="connsiteX495" fmla="*/ 81712 w 429021"/>
              <a:gd name="connsiteY495" fmla="*/ 200300 h 429424"/>
              <a:gd name="connsiteX496" fmla="*/ 141046 w 429021"/>
              <a:gd name="connsiteY496" fmla="*/ 49820 h 429424"/>
              <a:gd name="connsiteX497" fmla="*/ 143257 w 429021"/>
              <a:gd name="connsiteY497" fmla="*/ 44711 h 429424"/>
              <a:gd name="connsiteX498" fmla="*/ 161898 w 429021"/>
              <a:gd name="connsiteY498" fmla="*/ 19009 h 429424"/>
              <a:gd name="connsiteX499" fmla="*/ 147924 w 429021"/>
              <a:gd name="connsiteY499" fmla="*/ 10596 h 429424"/>
              <a:gd name="connsiteX500" fmla="*/ 139897 w 429021"/>
              <a:gd name="connsiteY500" fmla="*/ 27898 h 429424"/>
              <a:gd name="connsiteX501" fmla="*/ 119113 w 429021"/>
              <a:gd name="connsiteY501" fmla="*/ 69605 h 429424"/>
              <a:gd name="connsiteX502" fmla="*/ 114091 w 429021"/>
              <a:gd name="connsiteY502" fmla="*/ 78905 h 429424"/>
              <a:gd name="connsiteX503" fmla="*/ 129009 w 429021"/>
              <a:gd name="connsiteY503" fmla="*/ 16850 h 429424"/>
              <a:gd name="connsiteX504" fmla="*/ 130060 w 429021"/>
              <a:gd name="connsiteY504" fmla="*/ 16142 h 429424"/>
              <a:gd name="connsiteX505" fmla="*/ 273149 w 429021"/>
              <a:gd name="connsiteY505" fmla="*/ 8555 h 429424"/>
              <a:gd name="connsiteX506" fmla="*/ 295967 w 429021"/>
              <a:gd name="connsiteY506" fmla="*/ 15638 h 429424"/>
              <a:gd name="connsiteX507" fmla="*/ 256716 w 429021"/>
              <a:gd name="connsiteY507" fmla="*/ 74042 h 429424"/>
              <a:gd name="connsiteX508" fmla="*/ 159585 w 429021"/>
              <a:gd name="connsiteY508" fmla="*/ 6976 h 429424"/>
              <a:gd name="connsiteX509" fmla="*/ 143257 w 429021"/>
              <a:gd name="connsiteY509" fmla="*/ 44711 h 429424"/>
              <a:gd name="connsiteX510" fmla="*/ 114321 w 429021"/>
              <a:gd name="connsiteY510" fmla="*/ 84607 h 429424"/>
              <a:gd name="connsiteX511" fmla="*/ 141449 w 429021"/>
              <a:gd name="connsiteY511" fmla="*/ 28605 h 429424"/>
              <a:gd name="connsiteX512" fmla="*/ 150607 w 429021"/>
              <a:gd name="connsiteY512" fmla="*/ 9763 h 429424"/>
              <a:gd name="connsiteX513" fmla="*/ 267887 w 429021"/>
              <a:gd name="connsiteY513" fmla="*/ 6922 h 429424"/>
              <a:gd name="connsiteX514" fmla="*/ 272700 w 429021"/>
              <a:gd name="connsiteY514" fmla="*/ 8416 h 429424"/>
              <a:gd name="connsiteX515" fmla="*/ 263525 w 429021"/>
              <a:gd name="connsiteY515" fmla="*/ 18752 h 429424"/>
              <a:gd name="connsiteX516" fmla="*/ 263892 w 429021"/>
              <a:gd name="connsiteY516" fmla="*/ 17383 h 429424"/>
              <a:gd name="connsiteX517" fmla="*/ 265075 w 429021"/>
              <a:gd name="connsiteY517" fmla="*/ 12675 h 429424"/>
              <a:gd name="connsiteX518" fmla="*/ 261812 w 429021"/>
              <a:gd name="connsiteY518" fmla="*/ 5036 h 429424"/>
              <a:gd name="connsiteX519" fmla="*/ 266621 w 429021"/>
              <a:gd name="connsiteY519" fmla="*/ 6529 h 429424"/>
              <a:gd name="connsiteX520" fmla="*/ 265075 w 429021"/>
              <a:gd name="connsiteY520" fmla="*/ 12675 h 429424"/>
              <a:gd name="connsiteX521" fmla="*/ 260367 w 429021"/>
              <a:gd name="connsiteY521" fmla="*/ 22308 h 429424"/>
              <a:gd name="connsiteX522" fmla="*/ 251287 w 429021"/>
              <a:gd name="connsiteY522" fmla="*/ 32537 h 429424"/>
              <a:gd name="connsiteX523" fmla="*/ 239919 w 429021"/>
              <a:gd name="connsiteY523" fmla="*/ 57325 h 429424"/>
              <a:gd name="connsiteX524" fmla="*/ 245895 w 429021"/>
              <a:gd name="connsiteY524" fmla="*/ 31069 h 429424"/>
              <a:gd name="connsiteX525" fmla="*/ 251671 w 429021"/>
              <a:gd name="connsiteY525" fmla="*/ 21199 h 429424"/>
              <a:gd name="connsiteX526" fmla="*/ 172483 w 429021"/>
              <a:gd name="connsiteY526" fmla="*/ 3398 h 429424"/>
              <a:gd name="connsiteX527" fmla="*/ 165181 w 429021"/>
              <a:gd name="connsiteY527" fmla="*/ 14167 h 429424"/>
              <a:gd name="connsiteX528" fmla="*/ 168290 w 429021"/>
              <a:gd name="connsiteY528" fmla="*/ 4274 h 429424"/>
              <a:gd name="connsiteX529" fmla="*/ 170455 w 429021"/>
              <a:gd name="connsiteY529" fmla="*/ 3602 h 429424"/>
              <a:gd name="connsiteX530" fmla="*/ 179762 w 429021"/>
              <a:gd name="connsiteY530" fmla="*/ 2664 h 429424"/>
              <a:gd name="connsiteX531" fmla="*/ 169023 w 429021"/>
              <a:gd name="connsiteY531" fmla="*/ 34605 h 429424"/>
              <a:gd name="connsiteX532" fmla="*/ 149874 w 429021"/>
              <a:gd name="connsiteY532" fmla="*/ 102682 h 429424"/>
              <a:gd name="connsiteX533" fmla="*/ 85059 w 429021"/>
              <a:gd name="connsiteY533" fmla="*/ 271142 h 429424"/>
              <a:gd name="connsiteX534" fmla="*/ 68889 w 429021"/>
              <a:gd name="connsiteY534" fmla="*/ 301541 h 429424"/>
              <a:gd name="connsiteX535" fmla="*/ 62468 w 429021"/>
              <a:gd name="connsiteY535" fmla="*/ 304472 h 429424"/>
              <a:gd name="connsiteX536" fmla="*/ 72589 w 429021"/>
              <a:gd name="connsiteY536" fmla="*/ 277328 h 429424"/>
              <a:gd name="connsiteX537" fmla="*/ 116032 w 429021"/>
              <a:gd name="connsiteY537" fmla="*/ 158082 h 429424"/>
              <a:gd name="connsiteX538" fmla="*/ 146638 w 429021"/>
              <a:gd name="connsiteY538" fmla="*/ 73140 h 429424"/>
              <a:gd name="connsiteX539" fmla="*/ 177747 w 429021"/>
              <a:gd name="connsiteY539" fmla="*/ 2867 h 429424"/>
              <a:gd name="connsiteX540" fmla="*/ 243783 w 429021"/>
              <a:gd name="connsiteY540" fmla="*/ 2250 h 429424"/>
              <a:gd name="connsiteX541" fmla="*/ 252259 w 429021"/>
              <a:gd name="connsiteY541" fmla="*/ 3105 h 429424"/>
              <a:gd name="connsiteX542" fmla="*/ 245895 w 429021"/>
              <a:gd name="connsiteY542" fmla="*/ 31069 h 429424"/>
              <a:gd name="connsiteX543" fmla="*/ 229730 w 429021"/>
              <a:gd name="connsiteY543" fmla="*/ 58692 h 429424"/>
              <a:gd name="connsiteX544" fmla="*/ 216662 w 429021"/>
              <a:gd name="connsiteY544" fmla="*/ 83876 h 429424"/>
              <a:gd name="connsiteX545" fmla="*/ 236430 w 429021"/>
              <a:gd name="connsiteY545" fmla="*/ 22913 h 429424"/>
              <a:gd name="connsiteX546" fmla="*/ 188705 w 429021"/>
              <a:gd name="connsiteY546" fmla="*/ 1763 h 429424"/>
              <a:gd name="connsiteX547" fmla="*/ 155681 w 429021"/>
              <a:gd name="connsiteY547" fmla="*/ 87592 h 429424"/>
              <a:gd name="connsiteX548" fmla="*/ 160902 w 429021"/>
              <a:gd name="connsiteY548" fmla="*/ 73149 h 429424"/>
              <a:gd name="connsiteX549" fmla="*/ 184976 w 429021"/>
              <a:gd name="connsiteY549" fmla="*/ 2138 h 429424"/>
              <a:gd name="connsiteX550" fmla="*/ 221456 w 429021"/>
              <a:gd name="connsiteY550" fmla="*/ 0 h 429424"/>
              <a:gd name="connsiteX551" fmla="*/ 223674 w 429021"/>
              <a:gd name="connsiteY551" fmla="*/ 223 h 429424"/>
              <a:gd name="connsiteX552" fmla="*/ 213767 w 429021"/>
              <a:gd name="connsiteY552" fmla="*/ 32652 h 429424"/>
              <a:gd name="connsiteX553" fmla="*/ 192805 w 429021"/>
              <a:gd name="connsiteY553" fmla="*/ 112313 h 429424"/>
              <a:gd name="connsiteX554" fmla="*/ 183354 w 429021"/>
              <a:gd name="connsiteY554" fmla="*/ 150306 h 429424"/>
              <a:gd name="connsiteX555" fmla="*/ 177811 w 429021"/>
              <a:gd name="connsiteY555" fmla="*/ 161816 h 429424"/>
              <a:gd name="connsiteX556" fmla="*/ 153391 w 429021"/>
              <a:gd name="connsiteY556" fmla="*/ 214663 h 429424"/>
              <a:gd name="connsiteX557" fmla="*/ 149696 w 429021"/>
              <a:gd name="connsiteY557" fmla="*/ 223552 h 429424"/>
              <a:gd name="connsiteX558" fmla="*/ 135877 w 429021"/>
              <a:gd name="connsiteY558" fmla="*/ 240524 h 429424"/>
              <a:gd name="connsiteX559" fmla="*/ 146465 w 429021"/>
              <a:gd name="connsiteY559" fmla="*/ 209998 h 429424"/>
              <a:gd name="connsiteX560" fmla="*/ 217971 w 429021"/>
              <a:gd name="connsiteY560" fmla="*/ 10357 h 42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Lst>
            <a:rect l="l" t="t" r="r" b="b"/>
            <a:pathLst>
              <a:path w="429021" h="429424">
                <a:moveTo>
                  <a:pt x="293911" y="402805"/>
                </a:moveTo>
                <a:lnTo>
                  <a:pt x="288520" y="415528"/>
                </a:lnTo>
                <a:lnTo>
                  <a:pt x="286011" y="416307"/>
                </a:lnTo>
                <a:close/>
                <a:moveTo>
                  <a:pt x="226601" y="389710"/>
                </a:moveTo>
                <a:lnTo>
                  <a:pt x="226000" y="391923"/>
                </a:lnTo>
                <a:lnTo>
                  <a:pt x="208049" y="429042"/>
                </a:lnTo>
                <a:lnTo>
                  <a:pt x="205413" y="428776"/>
                </a:lnTo>
                <a:close/>
                <a:moveTo>
                  <a:pt x="249598" y="389199"/>
                </a:moveTo>
                <a:lnTo>
                  <a:pt x="239020" y="427084"/>
                </a:lnTo>
                <a:lnTo>
                  <a:pt x="232553" y="427736"/>
                </a:lnTo>
                <a:close/>
                <a:moveTo>
                  <a:pt x="113556" y="382893"/>
                </a:moveTo>
                <a:lnTo>
                  <a:pt x="108626" y="394279"/>
                </a:lnTo>
                <a:lnTo>
                  <a:pt x="106895" y="397095"/>
                </a:lnTo>
                <a:lnTo>
                  <a:pt x="104425" y="395429"/>
                </a:lnTo>
                <a:close/>
                <a:moveTo>
                  <a:pt x="89747" y="382304"/>
                </a:moveTo>
                <a:lnTo>
                  <a:pt x="88936" y="384986"/>
                </a:lnTo>
                <a:lnTo>
                  <a:pt x="88394" y="384621"/>
                </a:lnTo>
                <a:close/>
                <a:moveTo>
                  <a:pt x="178257" y="372909"/>
                </a:moveTo>
                <a:lnTo>
                  <a:pt x="159733" y="415156"/>
                </a:lnTo>
                <a:lnTo>
                  <a:pt x="157126" y="421115"/>
                </a:lnTo>
                <a:lnTo>
                  <a:pt x="150135" y="418945"/>
                </a:lnTo>
                <a:close/>
                <a:moveTo>
                  <a:pt x="148054" y="363527"/>
                </a:moveTo>
                <a:lnTo>
                  <a:pt x="132713" y="413537"/>
                </a:lnTo>
                <a:lnTo>
                  <a:pt x="131238" y="413079"/>
                </a:lnTo>
                <a:lnTo>
                  <a:pt x="132599" y="406418"/>
                </a:lnTo>
                <a:lnTo>
                  <a:pt x="137717" y="390700"/>
                </a:lnTo>
                <a:cubicBezTo>
                  <a:pt x="140543" y="382224"/>
                  <a:pt x="142476" y="376665"/>
                  <a:pt x="143211" y="374895"/>
                </a:cubicBezTo>
                <a:close/>
                <a:moveTo>
                  <a:pt x="353914" y="352775"/>
                </a:moveTo>
                <a:lnTo>
                  <a:pt x="349546" y="377682"/>
                </a:lnTo>
                <a:lnTo>
                  <a:pt x="334093" y="388101"/>
                </a:lnTo>
                <a:close/>
                <a:moveTo>
                  <a:pt x="148886" y="334389"/>
                </a:moveTo>
                <a:lnTo>
                  <a:pt x="142002" y="360411"/>
                </a:lnTo>
                <a:lnTo>
                  <a:pt x="132599" y="406418"/>
                </a:lnTo>
                <a:lnTo>
                  <a:pt x="130504" y="412851"/>
                </a:lnTo>
                <a:lnTo>
                  <a:pt x="130060" y="412713"/>
                </a:lnTo>
                <a:lnTo>
                  <a:pt x="125074" y="409351"/>
                </a:lnTo>
                <a:lnTo>
                  <a:pt x="141474" y="344566"/>
                </a:lnTo>
                <a:close/>
                <a:moveTo>
                  <a:pt x="144464" y="332754"/>
                </a:moveTo>
                <a:lnTo>
                  <a:pt x="141474" y="344566"/>
                </a:lnTo>
                <a:lnTo>
                  <a:pt x="113556" y="382893"/>
                </a:lnTo>
                <a:lnTo>
                  <a:pt x="122955" y="361185"/>
                </a:lnTo>
                <a:close/>
                <a:moveTo>
                  <a:pt x="336355" y="330270"/>
                </a:moveTo>
                <a:lnTo>
                  <a:pt x="322497" y="395920"/>
                </a:lnTo>
                <a:lnTo>
                  <a:pt x="297589" y="412713"/>
                </a:lnTo>
                <a:lnTo>
                  <a:pt x="292209" y="414383"/>
                </a:lnTo>
                <a:lnTo>
                  <a:pt x="305867" y="382373"/>
                </a:lnTo>
                <a:close/>
                <a:moveTo>
                  <a:pt x="38700" y="319145"/>
                </a:moveTo>
                <a:lnTo>
                  <a:pt x="35545" y="327865"/>
                </a:lnTo>
                <a:lnTo>
                  <a:pt x="35068" y="327157"/>
                </a:lnTo>
                <a:close/>
                <a:moveTo>
                  <a:pt x="112086" y="311309"/>
                </a:moveTo>
                <a:lnTo>
                  <a:pt x="107998" y="323866"/>
                </a:lnTo>
                <a:lnTo>
                  <a:pt x="98539" y="346624"/>
                </a:lnTo>
                <a:lnTo>
                  <a:pt x="84925" y="382282"/>
                </a:lnTo>
                <a:lnTo>
                  <a:pt x="75778" y="376115"/>
                </a:lnTo>
                <a:lnTo>
                  <a:pt x="105280" y="323437"/>
                </a:lnTo>
                <a:close/>
                <a:moveTo>
                  <a:pt x="43192" y="309237"/>
                </a:moveTo>
                <a:lnTo>
                  <a:pt x="38700" y="319145"/>
                </a:lnTo>
                <a:lnTo>
                  <a:pt x="42248" y="309343"/>
                </a:lnTo>
                <a:close/>
                <a:moveTo>
                  <a:pt x="163002" y="308249"/>
                </a:moveTo>
                <a:lnTo>
                  <a:pt x="160317" y="318695"/>
                </a:lnTo>
                <a:lnTo>
                  <a:pt x="148886" y="334389"/>
                </a:lnTo>
                <a:lnTo>
                  <a:pt x="151930" y="322884"/>
                </a:lnTo>
                <a:close/>
                <a:moveTo>
                  <a:pt x="62468" y="304472"/>
                </a:moveTo>
                <a:lnTo>
                  <a:pt x="58213" y="315884"/>
                </a:lnTo>
                <a:lnTo>
                  <a:pt x="50297" y="336493"/>
                </a:lnTo>
                <a:lnTo>
                  <a:pt x="46357" y="343901"/>
                </a:lnTo>
                <a:lnTo>
                  <a:pt x="38899" y="332840"/>
                </a:lnTo>
                <a:lnTo>
                  <a:pt x="48846" y="308600"/>
                </a:lnTo>
                <a:lnTo>
                  <a:pt x="54924" y="307916"/>
                </a:lnTo>
                <a:close/>
                <a:moveTo>
                  <a:pt x="71923" y="300093"/>
                </a:moveTo>
                <a:lnTo>
                  <a:pt x="56565" y="333940"/>
                </a:lnTo>
                <a:lnTo>
                  <a:pt x="47546" y="345665"/>
                </a:lnTo>
                <a:lnTo>
                  <a:pt x="47033" y="344904"/>
                </a:lnTo>
                <a:lnTo>
                  <a:pt x="47668" y="343336"/>
                </a:lnTo>
                <a:lnTo>
                  <a:pt x="50297" y="336493"/>
                </a:lnTo>
                <a:lnTo>
                  <a:pt x="68889" y="301541"/>
                </a:lnTo>
                <a:lnTo>
                  <a:pt x="71471" y="300361"/>
                </a:lnTo>
                <a:close/>
                <a:moveTo>
                  <a:pt x="176251" y="297344"/>
                </a:moveTo>
                <a:lnTo>
                  <a:pt x="148054" y="363527"/>
                </a:lnTo>
                <a:lnTo>
                  <a:pt x="152629" y="348616"/>
                </a:lnTo>
                <a:lnTo>
                  <a:pt x="160317" y="318695"/>
                </a:lnTo>
                <a:lnTo>
                  <a:pt x="165913" y="311014"/>
                </a:lnTo>
                <a:close/>
                <a:moveTo>
                  <a:pt x="97450" y="285867"/>
                </a:moveTo>
                <a:lnTo>
                  <a:pt x="70676" y="372676"/>
                </a:lnTo>
                <a:lnTo>
                  <a:pt x="61657" y="366595"/>
                </a:lnTo>
                <a:lnTo>
                  <a:pt x="49757" y="348945"/>
                </a:lnTo>
                <a:lnTo>
                  <a:pt x="56565" y="333940"/>
                </a:lnTo>
                <a:lnTo>
                  <a:pt x="60805" y="328427"/>
                </a:lnTo>
                <a:close/>
                <a:moveTo>
                  <a:pt x="181556" y="284892"/>
                </a:moveTo>
                <a:lnTo>
                  <a:pt x="178558" y="294292"/>
                </a:lnTo>
                <a:lnTo>
                  <a:pt x="176251" y="297344"/>
                </a:lnTo>
                <a:close/>
                <a:moveTo>
                  <a:pt x="181680" y="284601"/>
                </a:moveTo>
                <a:lnTo>
                  <a:pt x="181556" y="284892"/>
                </a:lnTo>
                <a:lnTo>
                  <a:pt x="181629" y="284664"/>
                </a:lnTo>
                <a:close/>
                <a:moveTo>
                  <a:pt x="99507" y="283480"/>
                </a:moveTo>
                <a:lnTo>
                  <a:pt x="97450" y="285867"/>
                </a:lnTo>
                <a:lnTo>
                  <a:pt x="97837" y="284612"/>
                </a:lnTo>
                <a:close/>
                <a:moveTo>
                  <a:pt x="285221" y="282424"/>
                </a:moveTo>
                <a:lnTo>
                  <a:pt x="260750" y="349261"/>
                </a:lnTo>
                <a:lnTo>
                  <a:pt x="249975" y="387848"/>
                </a:lnTo>
                <a:lnTo>
                  <a:pt x="232436" y="427748"/>
                </a:lnTo>
                <a:lnTo>
                  <a:pt x="215809" y="429424"/>
                </a:lnTo>
                <a:lnTo>
                  <a:pt x="226000" y="391923"/>
                </a:lnTo>
                <a:lnTo>
                  <a:pt x="230930" y="381728"/>
                </a:lnTo>
                <a:lnTo>
                  <a:pt x="281877" y="287797"/>
                </a:lnTo>
                <a:close/>
                <a:moveTo>
                  <a:pt x="342460" y="277631"/>
                </a:moveTo>
                <a:lnTo>
                  <a:pt x="339437" y="303694"/>
                </a:lnTo>
                <a:lnTo>
                  <a:pt x="305867" y="382373"/>
                </a:lnTo>
                <a:lnTo>
                  <a:pt x="293911" y="402805"/>
                </a:lnTo>
                <a:lnTo>
                  <a:pt x="297079" y="395328"/>
                </a:lnTo>
                <a:cubicBezTo>
                  <a:pt x="309292" y="361704"/>
                  <a:pt x="320814" y="327751"/>
                  <a:pt x="334682" y="294849"/>
                </a:cubicBezTo>
                <a:close/>
                <a:moveTo>
                  <a:pt x="421396" y="268276"/>
                </a:moveTo>
                <a:lnTo>
                  <a:pt x="412110" y="298192"/>
                </a:lnTo>
                <a:lnTo>
                  <a:pt x="375353" y="352709"/>
                </a:lnTo>
                <a:lnTo>
                  <a:pt x="403682" y="298912"/>
                </a:lnTo>
                <a:close/>
                <a:moveTo>
                  <a:pt x="134730" y="259556"/>
                </a:moveTo>
                <a:lnTo>
                  <a:pt x="116452" y="303530"/>
                </a:lnTo>
                <a:lnTo>
                  <a:pt x="112086" y="311309"/>
                </a:lnTo>
                <a:lnTo>
                  <a:pt x="123709" y="275604"/>
                </a:lnTo>
                <a:lnTo>
                  <a:pt x="127586" y="264426"/>
                </a:lnTo>
                <a:lnTo>
                  <a:pt x="134300" y="259871"/>
                </a:lnTo>
                <a:close/>
                <a:moveTo>
                  <a:pt x="359262" y="257230"/>
                </a:moveTo>
                <a:lnTo>
                  <a:pt x="357621" y="291070"/>
                </a:lnTo>
                <a:lnTo>
                  <a:pt x="336355" y="330270"/>
                </a:lnTo>
                <a:lnTo>
                  <a:pt x="339437" y="303694"/>
                </a:lnTo>
                <a:close/>
                <a:moveTo>
                  <a:pt x="155540" y="244327"/>
                </a:moveTo>
                <a:lnTo>
                  <a:pt x="150060" y="258129"/>
                </a:lnTo>
                <a:lnTo>
                  <a:pt x="121300" y="322354"/>
                </a:lnTo>
                <a:lnTo>
                  <a:pt x="99017" y="366429"/>
                </a:lnTo>
                <a:lnTo>
                  <a:pt x="89747" y="382304"/>
                </a:lnTo>
                <a:lnTo>
                  <a:pt x="99803" y="349039"/>
                </a:lnTo>
                <a:lnTo>
                  <a:pt x="107998" y="323866"/>
                </a:lnTo>
                <a:lnTo>
                  <a:pt x="116452" y="303530"/>
                </a:lnTo>
                <a:lnTo>
                  <a:pt x="145587" y="251611"/>
                </a:lnTo>
                <a:close/>
                <a:moveTo>
                  <a:pt x="135877" y="240524"/>
                </a:moveTo>
                <a:lnTo>
                  <a:pt x="127586" y="264426"/>
                </a:lnTo>
                <a:lnTo>
                  <a:pt x="99507" y="283480"/>
                </a:lnTo>
                <a:lnTo>
                  <a:pt x="125156" y="253690"/>
                </a:lnTo>
                <a:close/>
                <a:moveTo>
                  <a:pt x="172787" y="231707"/>
                </a:moveTo>
                <a:lnTo>
                  <a:pt x="159173" y="278600"/>
                </a:lnTo>
                <a:lnTo>
                  <a:pt x="148033" y="303258"/>
                </a:lnTo>
                <a:lnTo>
                  <a:pt x="122955" y="361185"/>
                </a:lnTo>
                <a:lnTo>
                  <a:pt x="106161" y="383383"/>
                </a:lnTo>
                <a:lnTo>
                  <a:pt x="99893" y="392374"/>
                </a:lnTo>
                <a:lnTo>
                  <a:pt x="93355" y="387966"/>
                </a:lnTo>
                <a:lnTo>
                  <a:pt x="116945" y="332080"/>
                </a:lnTo>
                <a:lnTo>
                  <a:pt x="121300" y="322354"/>
                </a:lnTo>
                <a:lnTo>
                  <a:pt x="136487" y="292314"/>
                </a:lnTo>
                <a:lnTo>
                  <a:pt x="150060" y="258129"/>
                </a:lnTo>
                <a:lnTo>
                  <a:pt x="156582" y="243565"/>
                </a:lnTo>
                <a:close/>
                <a:moveTo>
                  <a:pt x="199651" y="219242"/>
                </a:moveTo>
                <a:lnTo>
                  <a:pt x="184772" y="274808"/>
                </a:lnTo>
                <a:lnTo>
                  <a:pt x="181629" y="284664"/>
                </a:lnTo>
                <a:lnTo>
                  <a:pt x="170409" y="298458"/>
                </a:lnTo>
                <a:lnTo>
                  <a:pt x="163002" y="308249"/>
                </a:lnTo>
                <a:lnTo>
                  <a:pt x="173303" y="268160"/>
                </a:lnTo>
                <a:lnTo>
                  <a:pt x="177670" y="259492"/>
                </a:lnTo>
                <a:cubicBezTo>
                  <a:pt x="181881" y="251929"/>
                  <a:pt x="186368" y="244320"/>
                  <a:pt x="191322" y="235402"/>
                </a:cubicBezTo>
                <a:close/>
                <a:moveTo>
                  <a:pt x="190135" y="218862"/>
                </a:moveTo>
                <a:lnTo>
                  <a:pt x="187788" y="225450"/>
                </a:lnTo>
                <a:cubicBezTo>
                  <a:pt x="183484" y="237797"/>
                  <a:pt x="178776" y="251565"/>
                  <a:pt x="173613" y="266958"/>
                </a:cubicBezTo>
                <a:lnTo>
                  <a:pt x="173303" y="268160"/>
                </a:lnTo>
                <a:lnTo>
                  <a:pt x="165672" y="283305"/>
                </a:lnTo>
                <a:cubicBezTo>
                  <a:pt x="161820" y="292038"/>
                  <a:pt x="158050" y="301988"/>
                  <a:pt x="154169" y="314418"/>
                </a:cubicBezTo>
                <a:lnTo>
                  <a:pt x="151930" y="322884"/>
                </a:lnTo>
                <a:lnTo>
                  <a:pt x="144464" y="332754"/>
                </a:lnTo>
                <a:lnTo>
                  <a:pt x="151362" y="305503"/>
                </a:lnTo>
                <a:lnTo>
                  <a:pt x="159173" y="278600"/>
                </a:lnTo>
                <a:lnTo>
                  <a:pt x="184095" y="223431"/>
                </a:lnTo>
                <a:lnTo>
                  <a:pt x="185956" y="222070"/>
                </a:lnTo>
                <a:close/>
                <a:moveTo>
                  <a:pt x="206201" y="206533"/>
                </a:moveTo>
                <a:lnTo>
                  <a:pt x="199651" y="219242"/>
                </a:lnTo>
                <a:lnTo>
                  <a:pt x="202240" y="209572"/>
                </a:lnTo>
                <a:close/>
                <a:moveTo>
                  <a:pt x="170423" y="198097"/>
                </a:moveTo>
                <a:lnTo>
                  <a:pt x="164680" y="217589"/>
                </a:lnTo>
                <a:lnTo>
                  <a:pt x="145587" y="251611"/>
                </a:lnTo>
                <a:lnTo>
                  <a:pt x="134730" y="259556"/>
                </a:lnTo>
                <a:lnTo>
                  <a:pt x="149696" y="223552"/>
                </a:lnTo>
                <a:close/>
                <a:moveTo>
                  <a:pt x="257252" y="193788"/>
                </a:moveTo>
                <a:lnTo>
                  <a:pt x="232312" y="250078"/>
                </a:lnTo>
                <a:lnTo>
                  <a:pt x="192563" y="340387"/>
                </a:lnTo>
                <a:lnTo>
                  <a:pt x="145171" y="417404"/>
                </a:lnTo>
                <a:lnTo>
                  <a:pt x="134669" y="414144"/>
                </a:lnTo>
                <a:lnTo>
                  <a:pt x="144048" y="392606"/>
                </a:lnTo>
                <a:cubicBezTo>
                  <a:pt x="150961" y="376081"/>
                  <a:pt x="157844" y="357699"/>
                  <a:pt x="164648" y="337915"/>
                </a:cubicBezTo>
                <a:lnTo>
                  <a:pt x="178558" y="294292"/>
                </a:lnTo>
                <a:lnTo>
                  <a:pt x="231416" y="224400"/>
                </a:lnTo>
                <a:close/>
                <a:moveTo>
                  <a:pt x="209160" y="183733"/>
                </a:moveTo>
                <a:lnTo>
                  <a:pt x="202240" y="209572"/>
                </a:lnTo>
                <a:lnTo>
                  <a:pt x="190135" y="218862"/>
                </a:lnTo>
                <a:lnTo>
                  <a:pt x="195814" y="202923"/>
                </a:lnTo>
                <a:close/>
                <a:moveTo>
                  <a:pt x="185629" y="180259"/>
                </a:moveTo>
                <a:lnTo>
                  <a:pt x="166953" y="220405"/>
                </a:lnTo>
                <a:lnTo>
                  <a:pt x="156582" y="243565"/>
                </a:lnTo>
                <a:lnTo>
                  <a:pt x="155540" y="244327"/>
                </a:lnTo>
                <a:lnTo>
                  <a:pt x="160430" y="232012"/>
                </a:lnTo>
                <a:lnTo>
                  <a:pt x="164680" y="217589"/>
                </a:lnTo>
                <a:close/>
                <a:moveTo>
                  <a:pt x="349535" y="179065"/>
                </a:moveTo>
                <a:lnTo>
                  <a:pt x="349389" y="183166"/>
                </a:lnTo>
                <a:lnTo>
                  <a:pt x="346991" y="188484"/>
                </a:lnTo>
                <a:cubicBezTo>
                  <a:pt x="341220" y="199513"/>
                  <a:pt x="332624" y="210436"/>
                  <a:pt x="266349" y="351328"/>
                </a:cubicBezTo>
                <a:lnTo>
                  <a:pt x="249598" y="389199"/>
                </a:lnTo>
                <a:lnTo>
                  <a:pt x="249975" y="387848"/>
                </a:lnTo>
                <a:lnTo>
                  <a:pt x="262103" y="360262"/>
                </a:lnTo>
                <a:cubicBezTo>
                  <a:pt x="294275" y="287055"/>
                  <a:pt x="298938" y="276834"/>
                  <a:pt x="332486" y="207149"/>
                </a:cubicBezTo>
                <a:lnTo>
                  <a:pt x="333943" y="204122"/>
                </a:lnTo>
                <a:close/>
                <a:moveTo>
                  <a:pt x="3191" y="178641"/>
                </a:moveTo>
                <a:lnTo>
                  <a:pt x="1787" y="183080"/>
                </a:lnTo>
                <a:lnTo>
                  <a:pt x="2064" y="180340"/>
                </a:lnTo>
                <a:close/>
                <a:moveTo>
                  <a:pt x="265069" y="178193"/>
                </a:moveTo>
                <a:lnTo>
                  <a:pt x="259374" y="191296"/>
                </a:lnTo>
                <a:lnTo>
                  <a:pt x="258818" y="191932"/>
                </a:lnTo>
                <a:lnTo>
                  <a:pt x="257252" y="193788"/>
                </a:lnTo>
                <a:lnTo>
                  <a:pt x="262690" y="181513"/>
                </a:lnTo>
                <a:close/>
                <a:moveTo>
                  <a:pt x="187139" y="177568"/>
                </a:moveTo>
                <a:lnTo>
                  <a:pt x="185629" y="180259"/>
                </a:lnTo>
                <a:lnTo>
                  <a:pt x="186536" y="178308"/>
                </a:lnTo>
                <a:close/>
                <a:moveTo>
                  <a:pt x="191200" y="168281"/>
                </a:moveTo>
                <a:lnTo>
                  <a:pt x="189543" y="173990"/>
                </a:lnTo>
                <a:lnTo>
                  <a:pt x="187139" y="177568"/>
                </a:lnTo>
                <a:lnTo>
                  <a:pt x="189964" y="170941"/>
                </a:lnTo>
                <a:close/>
                <a:moveTo>
                  <a:pt x="423642" y="167812"/>
                </a:moveTo>
                <a:lnTo>
                  <a:pt x="424649" y="171058"/>
                </a:lnTo>
                <a:cubicBezTo>
                  <a:pt x="427516" y="185066"/>
                  <a:pt x="429021" y="199571"/>
                  <a:pt x="429021" y="214427"/>
                </a:cubicBezTo>
                <a:lnTo>
                  <a:pt x="428469" y="219902"/>
                </a:lnTo>
                <a:lnTo>
                  <a:pt x="353914" y="352775"/>
                </a:lnTo>
                <a:lnTo>
                  <a:pt x="354902" y="347144"/>
                </a:lnTo>
                <a:lnTo>
                  <a:pt x="357621" y="291070"/>
                </a:lnTo>
                <a:lnTo>
                  <a:pt x="386090" y="238594"/>
                </a:lnTo>
                <a:cubicBezTo>
                  <a:pt x="396376" y="219483"/>
                  <a:pt x="405136" y="203075"/>
                  <a:pt x="412566" y="189026"/>
                </a:cubicBezTo>
                <a:close/>
                <a:moveTo>
                  <a:pt x="350063" y="164162"/>
                </a:moveTo>
                <a:lnTo>
                  <a:pt x="349814" y="171161"/>
                </a:lnTo>
                <a:lnTo>
                  <a:pt x="333943" y="204122"/>
                </a:lnTo>
                <a:lnTo>
                  <a:pt x="285221" y="282424"/>
                </a:lnTo>
                <a:lnTo>
                  <a:pt x="294866" y="256080"/>
                </a:lnTo>
                <a:close/>
                <a:moveTo>
                  <a:pt x="362494" y="158237"/>
                </a:moveTo>
                <a:lnTo>
                  <a:pt x="362210" y="196432"/>
                </a:lnTo>
                <a:lnTo>
                  <a:pt x="360174" y="238423"/>
                </a:lnTo>
                <a:lnTo>
                  <a:pt x="342460" y="277631"/>
                </a:lnTo>
                <a:lnTo>
                  <a:pt x="347613" y="233198"/>
                </a:lnTo>
                <a:lnTo>
                  <a:pt x="349389" y="183166"/>
                </a:lnTo>
                <a:lnTo>
                  <a:pt x="351647" y="178159"/>
                </a:lnTo>
                <a:lnTo>
                  <a:pt x="354201" y="171565"/>
                </a:lnTo>
                <a:close/>
                <a:moveTo>
                  <a:pt x="275344" y="152955"/>
                </a:moveTo>
                <a:lnTo>
                  <a:pt x="262690" y="181513"/>
                </a:lnTo>
                <a:lnTo>
                  <a:pt x="241945" y="210479"/>
                </a:lnTo>
                <a:lnTo>
                  <a:pt x="231416" y="224400"/>
                </a:lnTo>
                <a:lnTo>
                  <a:pt x="210161" y="249586"/>
                </a:lnTo>
                <a:lnTo>
                  <a:pt x="181680" y="284601"/>
                </a:lnTo>
                <a:lnTo>
                  <a:pt x="219185" y="196569"/>
                </a:lnTo>
                <a:lnTo>
                  <a:pt x="254689" y="169322"/>
                </a:lnTo>
                <a:close/>
                <a:moveTo>
                  <a:pt x="362596" y="144621"/>
                </a:moveTo>
                <a:lnTo>
                  <a:pt x="362557" y="149925"/>
                </a:lnTo>
                <a:lnTo>
                  <a:pt x="360386" y="155600"/>
                </a:lnTo>
                <a:lnTo>
                  <a:pt x="354201" y="171565"/>
                </a:lnTo>
                <a:lnTo>
                  <a:pt x="349535" y="179065"/>
                </a:lnTo>
                <a:lnTo>
                  <a:pt x="349814" y="171161"/>
                </a:lnTo>
                <a:close/>
                <a:moveTo>
                  <a:pt x="293384" y="138660"/>
                </a:moveTo>
                <a:lnTo>
                  <a:pt x="265069" y="178193"/>
                </a:lnTo>
                <a:lnTo>
                  <a:pt x="274856" y="155674"/>
                </a:lnTo>
                <a:lnTo>
                  <a:pt x="276849" y="151763"/>
                </a:lnTo>
                <a:close/>
                <a:moveTo>
                  <a:pt x="365807" y="137944"/>
                </a:moveTo>
                <a:lnTo>
                  <a:pt x="363943" y="141821"/>
                </a:lnTo>
                <a:lnTo>
                  <a:pt x="362596" y="144621"/>
                </a:lnTo>
                <a:lnTo>
                  <a:pt x="362606" y="143275"/>
                </a:lnTo>
                <a:close/>
                <a:moveTo>
                  <a:pt x="307266" y="136509"/>
                </a:moveTo>
                <a:lnTo>
                  <a:pt x="296357" y="159244"/>
                </a:lnTo>
                <a:cubicBezTo>
                  <a:pt x="266354" y="219349"/>
                  <a:pt x="237357" y="274430"/>
                  <a:pt x="211543" y="318417"/>
                </a:cubicBezTo>
                <a:lnTo>
                  <a:pt x="178257" y="372909"/>
                </a:lnTo>
                <a:lnTo>
                  <a:pt x="180213" y="368448"/>
                </a:lnTo>
                <a:lnTo>
                  <a:pt x="192563" y="340387"/>
                </a:lnTo>
                <a:lnTo>
                  <a:pt x="194670" y="336964"/>
                </a:lnTo>
                <a:cubicBezTo>
                  <a:pt x="210311" y="307862"/>
                  <a:pt x="222917" y="277289"/>
                  <a:pt x="235333" y="246616"/>
                </a:cubicBezTo>
                <a:lnTo>
                  <a:pt x="259374" y="191296"/>
                </a:lnTo>
                <a:close/>
                <a:moveTo>
                  <a:pt x="35858" y="127452"/>
                </a:moveTo>
                <a:lnTo>
                  <a:pt x="0" y="200807"/>
                </a:lnTo>
                <a:lnTo>
                  <a:pt x="800" y="192876"/>
                </a:lnTo>
                <a:lnTo>
                  <a:pt x="13251" y="163478"/>
                </a:lnTo>
                <a:lnTo>
                  <a:pt x="13439" y="163193"/>
                </a:lnTo>
                <a:close/>
                <a:moveTo>
                  <a:pt x="409488" y="126774"/>
                </a:moveTo>
                <a:lnTo>
                  <a:pt x="412110" y="130663"/>
                </a:lnTo>
                <a:lnTo>
                  <a:pt x="414130" y="137171"/>
                </a:lnTo>
                <a:lnTo>
                  <a:pt x="362659" y="249269"/>
                </a:lnTo>
                <a:lnTo>
                  <a:pt x="359262" y="257230"/>
                </a:lnTo>
                <a:lnTo>
                  <a:pt x="360174" y="238423"/>
                </a:lnTo>
                <a:lnTo>
                  <a:pt x="383665" y="186427"/>
                </a:lnTo>
                <a:close/>
                <a:moveTo>
                  <a:pt x="372307" y="124421"/>
                </a:moveTo>
                <a:lnTo>
                  <a:pt x="369466" y="131851"/>
                </a:lnTo>
                <a:lnTo>
                  <a:pt x="365807" y="137944"/>
                </a:lnTo>
                <a:close/>
                <a:moveTo>
                  <a:pt x="313252" y="124033"/>
                </a:moveTo>
                <a:lnTo>
                  <a:pt x="310502" y="132876"/>
                </a:lnTo>
                <a:lnTo>
                  <a:pt x="309291" y="134193"/>
                </a:lnTo>
                <a:lnTo>
                  <a:pt x="307266" y="136509"/>
                </a:lnTo>
                <a:close/>
                <a:moveTo>
                  <a:pt x="314118" y="122230"/>
                </a:moveTo>
                <a:lnTo>
                  <a:pt x="313252" y="124033"/>
                </a:lnTo>
                <a:lnTo>
                  <a:pt x="313714" y="122551"/>
                </a:lnTo>
                <a:close/>
                <a:moveTo>
                  <a:pt x="225567" y="120390"/>
                </a:moveTo>
                <a:lnTo>
                  <a:pt x="222422" y="134206"/>
                </a:lnTo>
                <a:lnTo>
                  <a:pt x="221889" y="136194"/>
                </a:lnTo>
                <a:lnTo>
                  <a:pt x="216993" y="147215"/>
                </a:lnTo>
                <a:cubicBezTo>
                  <a:pt x="212311" y="158515"/>
                  <a:pt x="206630" y="173057"/>
                  <a:pt x="199537" y="192472"/>
                </a:cubicBezTo>
                <a:lnTo>
                  <a:pt x="195814" y="202923"/>
                </a:lnTo>
                <a:lnTo>
                  <a:pt x="188813" y="212990"/>
                </a:lnTo>
                <a:lnTo>
                  <a:pt x="184095" y="223431"/>
                </a:lnTo>
                <a:lnTo>
                  <a:pt x="172787" y="231707"/>
                </a:lnTo>
                <a:lnTo>
                  <a:pt x="189543" y="173990"/>
                </a:lnTo>
                <a:close/>
                <a:moveTo>
                  <a:pt x="256282" y="116341"/>
                </a:moveTo>
                <a:lnTo>
                  <a:pt x="221960" y="190054"/>
                </a:lnTo>
                <a:lnTo>
                  <a:pt x="219185" y="196569"/>
                </a:lnTo>
                <a:lnTo>
                  <a:pt x="206201" y="206533"/>
                </a:lnTo>
                <a:lnTo>
                  <a:pt x="207788" y="203454"/>
                </a:lnTo>
                <a:lnTo>
                  <a:pt x="227945" y="156723"/>
                </a:lnTo>
                <a:lnTo>
                  <a:pt x="246496" y="130049"/>
                </a:lnTo>
                <a:close/>
                <a:moveTo>
                  <a:pt x="327206" y="114723"/>
                </a:moveTo>
                <a:lnTo>
                  <a:pt x="326314" y="117742"/>
                </a:lnTo>
                <a:cubicBezTo>
                  <a:pt x="312830" y="160685"/>
                  <a:pt x="296005" y="202478"/>
                  <a:pt x="279144" y="244259"/>
                </a:cubicBezTo>
                <a:lnTo>
                  <a:pt x="244909" y="335632"/>
                </a:lnTo>
                <a:lnTo>
                  <a:pt x="215727" y="406970"/>
                </a:lnTo>
                <a:lnTo>
                  <a:pt x="204132" y="428647"/>
                </a:lnTo>
                <a:lnTo>
                  <a:pt x="170455" y="425252"/>
                </a:lnTo>
                <a:lnTo>
                  <a:pt x="160588" y="422189"/>
                </a:lnTo>
                <a:lnTo>
                  <a:pt x="163159" y="417873"/>
                </a:lnTo>
                <a:cubicBezTo>
                  <a:pt x="207691" y="341077"/>
                  <a:pt x="288258" y="190001"/>
                  <a:pt x="309440" y="136290"/>
                </a:cubicBezTo>
                <a:lnTo>
                  <a:pt x="310502" y="132876"/>
                </a:lnTo>
                <a:close/>
                <a:moveTo>
                  <a:pt x="362859" y="109279"/>
                </a:moveTo>
                <a:lnTo>
                  <a:pt x="362606" y="143275"/>
                </a:lnTo>
                <a:lnTo>
                  <a:pt x="350063" y="164162"/>
                </a:lnTo>
                <a:lnTo>
                  <a:pt x="351088" y="135288"/>
                </a:lnTo>
                <a:lnTo>
                  <a:pt x="351124" y="132213"/>
                </a:lnTo>
                <a:close/>
                <a:moveTo>
                  <a:pt x="148646" y="107051"/>
                </a:moveTo>
                <a:lnTo>
                  <a:pt x="107664" y="252752"/>
                </a:lnTo>
                <a:lnTo>
                  <a:pt x="97837" y="284612"/>
                </a:lnTo>
                <a:lnTo>
                  <a:pt x="97034" y="285157"/>
                </a:lnTo>
                <a:lnTo>
                  <a:pt x="71923" y="300093"/>
                </a:lnTo>
                <a:lnTo>
                  <a:pt x="85059" y="271142"/>
                </a:lnTo>
                <a:cubicBezTo>
                  <a:pt x="101556" y="232156"/>
                  <a:pt x="115614" y="196828"/>
                  <a:pt x="127999" y="164160"/>
                </a:cubicBezTo>
                <a:close/>
                <a:moveTo>
                  <a:pt x="336936" y="104150"/>
                </a:moveTo>
                <a:lnTo>
                  <a:pt x="327206" y="114723"/>
                </a:lnTo>
                <a:lnTo>
                  <a:pt x="328310" y="110984"/>
                </a:lnTo>
                <a:close/>
                <a:moveTo>
                  <a:pt x="101378" y="102455"/>
                </a:moveTo>
                <a:lnTo>
                  <a:pt x="101230" y="102727"/>
                </a:lnTo>
                <a:cubicBezTo>
                  <a:pt x="62477" y="171486"/>
                  <a:pt x="43089" y="185771"/>
                  <a:pt x="12698" y="255027"/>
                </a:cubicBezTo>
                <a:lnTo>
                  <a:pt x="6669" y="269618"/>
                </a:lnTo>
                <a:lnTo>
                  <a:pt x="2999" y="257797"/>
                </a:lnTo>
                <a:lnTo>
                  <a:pt x="535" y="233348"/>
                </a:lnTo>
                <a:lnTo>
                  <a:pt x="11707" y="221357"/>
                </a:lnTo>
                <a:cubicBezTo>
                  <a:pt x="38203" y="188770"/>
                  <a:pt x="63235" y="155046"/>
                  <a:pt x="87900" y="121036"/>
                </a:cubicBezTo>
                <a:close/>
                <a:moveTo>
                  <a:pt x="320463" y="100853"/>
                </a:moveTo>
                <a:lnTo>
                  <a:pt x="313714" y="122551"/>
                </a:lnTo>
                <a:lnTo>
                  <a:pt x="293384" y="138660"/>
                </a:lnTo>
                <a:close/>
                <a:moveTo>
                  <a:pt x="390877" y="99170"/>
                </a:moveTo>
                <a:lnTo>
                  <a:pt x="395788" y="106453"/>
                </a:lnTo>
                <a:lnTo>
                  <a:pt x="388382" y="116634"/>
                </a:lnTo>
                <a:lnTo>
                  <a:pt x="362494" y="158237"/>
                </a:lnTo>
                <a:lnTo>
                  <a:pt x="362557" y="149925"/>
                </a:lnTo>
                <a:lnTo>
                  <a:pt x="369466" y="131851"/>
                </a:lnTo>
                <a:lnTo>
                  <a:pt x="379446" y="115232"/>
                </a:lnTo>
                <a:close/>
                <a:moveTo>
                  <a:pt x="351539" y="96435"/>
                </a:moveTo>
                <a:lnTo>
                  <a:pt x="351124" y="132213"/>
                </a:lnTo>
                <a:lnTo>
                  <a:pt x="312787" y="207132"/>
                </a:lnTo>
                <a:lnTo>
                  <a:pt x="294866" y="256080"/>
                </a:lnTo>
                <a:lnTo>
                  <a:pt x="280713" y="279648"/>
                </a:lnTo>
                <a:cubicBezTo>
                  <a:pt x="263182" y="312262"/>
                  <a:pt x="247573" y="345855"/>
                  <a:pt x="232019" y="379479"/>
                </a:cubicBezTo>
                <a:lnTo>
                  <a:pt x="230930" y="381728"/>
                </a:lnTo>
                <a:lnTo>
                  <a:pt x="226601" y="389710"/>
                </a:lnTo>
                <a:lnTo>
                  <a:pt x="231765" y="370712"/>
                </a:lnTo>
                <a:lnTo>
                  <a:pt x="244909" y="335632"/>
                </a:lnTo>
                <a:lnTo>
                  <a:pt x="256252" y="307901"/>
                </a:lnTo>
                <a:cubicBezTo>
                  <a:pt x="268006" y="274066"/>
                  <a:pt x="279477" y="240087"/>
                  <a:pt x="295076" y="207969"/>
                </a:cubicBezTo>
                <a:cubicBezTo>
                  <a:pt x="318014" y="160744"/>
                  <a:pt x="336203" y="125049"/>
                  <a:pt x="350696" y="97963"/>
                </a:cubicBezTo>
                <a:close/>
                <a:moveTo>
                  <a:pt x="111144" y="91167"/>
                </a:moveTo>
                <a:lnTo>
                  <a:pt x="100601" y="135022"/>
                </a:lnTo>
                <a:lnTo>
                  <a:pt x="79788" y="205614"/>
                </a:lnTo>
                <a:lnTo>
                  <a:pt x="42248" y="309343"/>
                </a:lnTo>
                <a:lnTo>
                  <a:pt x="38123" y="309807"/>
                </a:lnTo>
                <a:cubicBezTo>
                  <a:pt x="35295" y="309293"/>
                  <a:pt x="32824" y="308647"/>
                  <a:pt x="29199" y="309238"/>
                </a:cubicBezTo>
                <a:lnTo>
                  <a:pt x="24387" y="311316"/>
                </a:lnTo>
                <a:lnTo>
                  <a:pt x="15539" y="298192"/>
                </a:lnTo>
                <a:lnTo>
                  <a:pt x="13477" y="291550"/>
                </a:lnTo>
                <a:lnTo>
                  <a:pt x="54531" y="208036"/>
                </a:lnTo>
                <a:close/>
                <a:moveTo>
                  <a:pt x="385221" y="90781"/>
                </a:moveTo>
                <a:lnTo>
                  <a:pt x="387119" y="93596"/>
                </a:lnTo>
                <a:lnTo>
                  <a:pt x="385386" y="97209"/>
                </a:lnTo>
                <a:lnTo>
                  <a:pt x="372307" y="124421"/>
                </a:lnTo>
                <a:lnTo>
                  <a:pt x="378350" y="108615"/>
                </a:lnTo>
                <a:close/>
                <a:moveTo>
                  <a:pt x="351635" y="88174"/>
                </a:moveTo>
                <a:lnTo>
                  <a:pt x="351595" y="91650"/>
                </a:lnTo>
                <a:lnTo>
                  <a:pt x="343188" y="99195"/>
                </a:lnTo>
                <a:lnTo>
                  <a:pt x="336936" y="104150"/>
                </a:lnTo>
                <a:close/>
                <a:moveTo>
                  <a:pt x="155681" y="87592"/>
                </a:moveTo>
                <a:lnTo>
                  <a:pt x="148646" y="107051"/>
                </a:lnTo>
                <a:lnTo>
                  <a:pt x="149874" y="102682"/>
                </a:lnTo>
                <a:close/>
                <a:moveTo>
                  <a:pt x="356735" y="87036"/>
                </a:moveTo>
                <a:lnTo>
                  <a:pt x="351539" y="96435"/>
                </a:lnTo>
                <a:lnTo>
                  <a:pt x="351595" y="91650"/>
                </a:lnTo>
                <a:close/>
                <a:moveTo>
                  <a:pt x="114321" y="84607"/>
                </a:moveTo>
                <a:lnTo>
                  <a:pt x="111144" y="91167"/>
                </a:lnTo>
                <a:lnTo>
                  <a:pt x="111927" y="87909"/>
                </a:lnTo>
                <a:close/>
                <a:moveTo>
                  <a:pt x="46762" y="84353"/>
                </a:moveTo>
                <a:lnTo>
                  <a:pt x="13251" y="163478"/>
                </a:lnTo>
                <a:lnTo>
                  <a:pt x="3191" y="178641"/>
                </a:lnTo>
                <a:lnTo>
                  <a:pt x="15209" y="140628"/>
                </a:lnTo>
                <a:lnTo>
                  <a:pt x="21972" y="121121"/>
                </a:lnTo>
                <a:close/>
                <a:moveTo>
                  <a:pt x="216662" y="83876"/>
                </a:moveTo>
                <a:lnTo>
                  <a:pt x="207525" y="112053"/>
                </a:lnTo>
                <a:lnTo>
                  <a:pt x="191423" y="167519"/>
                </a:lnTo>
                <a:lnTo>
                  <a:pt x="189964" y="170941"/>
                </a:lnTo>
                <a:lnTo>
                  <a:pt x="186536" y="178308"/>
                </a:lnTo>
                <a:lnTo>
                  <a:pt x="170423" y="198097"/>
                </a:lnTo>
                <a:lnTo>
                  <a:pt x="177115" y="175389"/>
                </a:lnTo>
                <a:lnTo>
                  <a:pt x="183354" y="150306"/>
                </a:lnTo>
                <a:lnTo>
                  <a:pt x="198333" y="119199"/>
                </a:lnTo>
                <a:close/>
                <a:moveTo>
                  <a:pt x="114091" y="78905"/>
                </a:moveTo>
                <a:lnTo>
                  <a:pt x="111927" y="87909"/>
                </a:lnTo>
                <a:lnTo>
                  <a:pt x="101378" y="102455"/>
                </a:lnTo>
                <a:close/>
                <a:moveTo>
                  <a:pt x="363109" y="75705"/>
                </a:moveTo>
                <a:lnTo>
                  <a:pt x="363067" y="81353"/>
                </a:lnTo>
                <a:lnTo>
                  <a:pt x="356735" y="87036"/>
                </a:lnTo>
                <a:lnTo>
                  <a:pt x="362834" y="76004"/>
                </a:lnTo>
                <a:close/>
                <a:moveTo>
                  <a:pt x="338911" y="75096"/>
                </a:moveTo>
                <a:lnTo>
                  <a:pt x="328310" y="110984"/>
                </a:lnTo>
                <a:lnTo>
                  <a:pt x="314118" y="122230"/>
                </a:lnTo>
                <a:lnTo>
                  <a:pt x="332320" y="84298"/>
                </a:lnTo>
                <a:close/>
                <a:moveTo>
                  <a:pt x="256716" y="74042"/>
                </a:moveTo>
                <a:lnTo>
                  <a:pt x="253798" y="85669"/>
                </a:lnTo>
                <a:cubicBezTo>
                  <a:pt x="244290" y="113814"/>
                  <a:pt x="235831" y="136859"/>
                  <a:pt x="228227" y="156069"/>
                </a:cubicBezTo>
                <a:lnTo>
                  <a:pt x="227945" y="156723"/>
                </a:lnTo>
                <a:lnTo>
                  <a:pt x="209160" y="183733"/>
                </a:lnTo>
                <a:lnTo>
                  <a:pt x="221889" y="136194"/>
                </a:lnTo>
                <a:lnTo>
                  <a:pt x="228456" y="121416"/>
                </a:lnTo>
                <a:cubicBezTo>
                  <a:pt x="231553" y="114974"/>
                  <a:pt x="234065" y="110146"/>
                  <a:pt x="236402" y="105304"/>
                </a:cubicBezTo>
                <a:lnTo>
                  <a:pt x="237610" y="102469"/>
                </a:lnTo>
                <a:close/>
                <a:moveTo>
                  <a:pt x="372909" y="72520"/>
                </a:moveTo>
                <a:lnTo>
                  <a:pt x="377889" y="79907"/>
                </a:lnTo>
                <a:lnTo>
                  <a:pt x="362859" y="109279"/>
                </a:lnTo>
                <a:lnTo>
                  <a:pt x="363067" y="81353"/>
                </a:lnTo>
                <a:close/>
                <a:moveTo>
                  <a:pt x="368431" y="65878"/>
                </a:moveTo>
                <a:lnTo>
                  <a:pt x="370004" y="68211"/>
                </a:lnTo>
                <a:lnTo>
                  <a:pt x="363109" y="75705"/>
                </a:lnTo>
                <a:lnTo>
                  <a:pt x="363110" y="75504"/>
                </a:lnTo>
                <a:close/>
                <a:moveTo>
                  <a:pt x="239919" y="57325"/>
                </a:moveTo>
                <a:lnTo>
                  <a:pt x="236603" y="71895"/>
                </a:lnTo>
                <a:lnTo>
                  <a:pt x="215634" y="115760"/>
                </a:lnTo>
                <a:lnTo>
                  <a:pt x="191200" y="168281"/>
                </a:lnTo>
                <a:lnTo>
                  <a:pt x="191423" y="167519"/>
                </a:lnTo>
                <a:lnTo>
                  <a:pt x="218264" y="104543"/>
                </a:lnTo>
                <a:close/>
                <a:moveTo>
                  <a:pt x="353929" y="54127"/>
                </a:moveTo>
                <a:lnTo>
                  <a:pt x="363223" y="60393"/>
                </a:lnTo>
                <a:lnTo>
                  <a:pt x="363110" y="75504"/>
                </a:lnTo>
                <a:lnTo>
                  <a:pt x="362834" y="76004"/>
                </a:lnTo>
                <a:lnTo>
                  <a:pt x="351635" y="88174"/>
                </a:lnTo>
                <a:lnTo>
                  <a:pt x="351999" y="56822"/>
                </a:lnTo>
                <a:close/>
                <a:moveTo>
                  <a:pt x="348541" y="50495"/>
                </a:moveTo>
                <a:lnTo>
                  <a:pt x="352045" y="52857"/>
                </a:lnTo>
                <a:lnTo>
                  <a:pt x="351999" y="56822"/>
                </a:lnTo>
                <a:lnTo>
                  <a:pt x="338911" y="75096"/>
                </a:lnTo>
                <a:lnTo>
                  <a:pt x="342394" y="63304"/>
                </a:lnTo>
                <a:close/>
                <a:moveTo>
                  <a:pt x="338279" y="43575"/>
                </a:moveTo>
                <a:lnTo>
                  <a:pt x="346570" y="49166"/>
                </a:lnTo>
                <a:lnTo>
                  <a:pt x="342394" y="63304"/>
                </a:lnTo>
                <a:lnTo>
                  <a:pt x="332320" y="84298"/>
                </a:lnTo>
                <a:lnTo>
                  <a:pt x="320463" y="100853"/>
                </a:lnTo>
                <a:close/>
                <a:moveTo>
                  <a:pt x="89621" y="43406"/>
                </a:moveTo>
                <a:lnTo>
                  <a:pt x="75860" y="63680"/>
                </a:lnTo>
                <a:lnTo>
                  <a:pt x="35858" y="127452"/>
                </a:lnTo>
                <a:lnTo>
                  <a:pt x="49259" y="100039"/>
                </a:lnTo>
                <a:lnTo>
                  <a:pt x="66780" y="58806"/>
                </a:lnTo>
                <a:close/>
                <a:moveTo>
                  <a:pt x="327387" y="36232"/>
                </a:moveTo>
                <a:lnTo>
                  <a:pt x="334167" y="40804"/>
                </a:lnTo>
                <a:lnTo>
                  <a:pt x="330810" y="47040"/>
                </a:lnTo>
                <a:cubicBezTo>
                  <a:pt x="323313" y="61193"/>
                  <a:pt x="314988" y="77124"/>
                  <a:pt x="305706" y="95130"/>
                </a:cubicBezTo>
                <a:lnTo>
                  <a:pt x="276849" y="151763"/>
                </a:lnTo>
                <a:lnTo>
                  <a:pt x="275344" y="152955"/>
                </a:lnTo>
                <a:lnTo>
                  <a:pt x="293743" y="111427"/>
                </a:lnTo>
                <a:close/>
                <a:moveTo>
                  <a:pt x="301906" y="19052"/>
                </a:moveTo>
                <a:lnTo>
                  <a:pt x="315774" y="28402"/>
                </a:lnTo>
                <a:lnTo>
                  <a:pt x="305256" y="47737"/>
                </a:lnTo>
                <a:lnTo>
                  <a:pt x="256282" y="116341"/>
                </a:lnTo>
                <a:lnTo>
                  <a:pt x="299300" y="23948"/>
                </a:lnTo>
                <a:close/>
                <a:moveTo>
                  <a:pt x="263525" y="18752"/>
                </a:moveTo>
                <a:lnTo>
                  <a:pt x="251643" y="63058"/>
                </a:lnTo>
                <a:cubicBezTo>
                  <a:pt x="248351" y="74471"/>
                  <a:pt x="245709" y="82610"/>
                  <a:pt x="243306" y="89109"/>
                </a:cubicBezTo>
                <a:lnTo>
                  <a:pt x="237610" y="102469"/>
                </a:lnTo>
                <a:lnTo>
                  <a:pt x="225567" y="120390"/>
                </a:lnTo>
                <a:lnTo>
                  <a:pt x="236603" y="71895"/>
                </a:lnTo>
                <a:lnTo>
                  <a:pt x="257638" y="27892"/>
                </a:lnTo>
                <a:lnTo>
                  <a:pt x="260367" y="22308"/>
                </a:lnTo>
                <a:close/>
                <a:moveTo>
                  <a:pt x="165181" y="14167"/>
                </a:moveTo>
                <a:lnTo>
                  <a:pt x="146697" y="72978"/>
                </a:lnTo>
                <a:lnTo>
                  <a:pt x="146638" y="73140"/>
                </a:lnTo>
                <a:lnTo>
                  <a:pt x="130660" y="109236"/>
                </a:lnTo>
                <a:lnTo>
                  <a:pt x="48846" y="308600"/>
                </a:lnTo>
                <a:lnTo>
                  <a:pt x="43192" y="309237"/>
                </a:lnTo>
                <a:lnTo>
                  <a:pt x="60479" y="271104"/>
                </a:lnTo>
                <a:lnTo>
                  <a:pt x="79788" y="205614"/>
                </a:lnTo>
                <a:lnTo>
                  <a:pt x="81712" y="200300"/>
                </a:lnTo>
                <a:cubicBezTo>
                  <a:pt x="102408" y="145952"/>
                  <a:pt x="121816" y="96565"/>
                  <a:pt x="141046" y="49820"/>
                </a:cubicBezTo>
                <a:lnTo>
                  <a:pt x="143257" y="44711"/>
                </a:lnTo>
                <a:lnTo>
                  <a:pt x="161898" y="19009"/>
                </a:lnTo>
                <a:close/>
                <a:moveTo>
                  <a:pt x="147924" y="10596"/>
                </a:moveTo>
                <a:lnTo>
                  <a:pt x="139897" y="27898"/>
                </a:lnTo>
                <a:cubicBezTo>
                  <a:pt x="132427" y="43444"/>
                  <a:pt x="125528" y="57240"/>
                  <a:pt x="119113" y="69605"/>
                </a:cubicBezTo>
                <a:lnTo>
                  <a:pt x="114091" y="78905"/>
                </a:lnTo>
                <a:lnTo>
                  <a:pt x="129009" y="16850"/>
                </a:lnTo>
                <a:lnTo>
                  <a:pt x="130060" y="16142"/>
                </a:lnTo>
                <a:close/>
                <a:moveTo>
                  <a:pt x="273149" y="8555"/>
                </a:moveTo>
                <a:lnTo>
                  <a:pt x="295967" y="15638"/>
                </a:lnTo>
                <a:lnTo>
                  <a:pt x="256716" y="74042"/>
                </a:lnTo>
                <a:close/>
                <a:moveTo>
                  <a:pt x="159585" y="6976"/>
                </a:moveTo>
                <a:lnTo>
                  <a:pt x="143257" y="44711"/>
                </a:lnTo>
                <a:lnTo>
                  <a:pt x="114321" y="84607"/>
                </a:lnTo>
                <a:lnTo>
                  <a:pt x="141449" y="28605"/>
                </a:lnTo>
                <a:lnTo>
                  <a:pt x="150607" y="9763"/>
                </a:lnTo>
                <a:close/>
                <a:moveTo>
                  <a:pt x="267887" y="6922"/>
                </a:moveTo>
                <a:lnTo>
                  <a:pt x="272700" y="8416"/>
                </a:lnTo>
                <a:lnTo>
                  <a:pt x="263525" y="18752"/>
                </a:lnTo>
                <a:lnTo>
                  <a:pt x="263892" y="17383"/>
                </a:lnTo>
                <a:lnTo>
                  <a:pt x="265075" y="12675"/>
                </a:lnTo>
                <a:close/>
                <a:moveTo>
                  <a:pt x="261812" y="5036"/>
                </a:moveTo>
                <a:lnTo>
                  <a:pt x="266621" y="6529"/>
                </a:lnTo>
                <a:lnTo>
                  <a:pt x="265075" y="12675"/>
                </a:lnTo>
                <a:lnTo>
                  <a:pt x="260367" y="22308"/>
                </a:lnTo>
                <a:lnTo>
                  <a:pt x="251287" y="32537"/>
                </a:lnTo>
                <a:lnTo>
                  <a:pt x="239919" y="57325"/>
                </a:lnTo>
                <a:lnTo>
                  <a:pt x="245895" y="31069"/>
                </a:lnTo>
                <a:lnTo>
                  <a:pt x="251671" y="21199"/>
                </a:lnTo>
                <a:close/>
                <a:moveTo>
                  <a:pt x="172483" y="3398"/>
                </a:moveTo>
                <a:lnTo>
                  <a:pt x="165181" y="14167"/>
                </a:lnTo>
                <a:lnTo>
                  <a:pt x="168290" y="4274"/>
                </a:lnTo>
                <a:lnTo>
                  <a:pt x="170455" y="3602"/>
                </a:lnTo>
                <a:close/>
                <a:moveTo>
                  <a:pt x="179762" y="2664"/>
                </a:moveTo>
                <a:lnTo>
                  <a:pt x="169023" y="34605"/>
                </a:lnTo>
                <a:lnTo>
                  <a:pt x="149874" y="102682"/>
                </a:lnTo>
                <a:lnTo>
                  <a:pt x="85059" y="271142"/>
                </a:lnTo>
                <a:lnTo>
                  <a:pt x="68889" y="301541"/>
                </a:lnTo>
                <a:lnTo>
                  <a:pt x="62468" y="304472"/>
                </a:lnTo>
                <a:lnTo>
                  <a:pt x="72589" y="277328"/>
                </a:lnTo>
                <a:cubicBezTo>
                  <a:pt x="83628" y="247433"/>
                  <a:pt x="97753" y="208665"/>
                  <a:pt x="116032" y="158082"/>
                </a:cubicBezTo>
                <a:lnTo>
                  <a:pt x="146638" y="73140"/>
                </a:lnTo>
                <a:lnTo>
                  <a:pt x="177747" y="2867"/>
                </a:lnTo>
                <a:close/>
                <a:moveTo>
                  <a:pt x="243783" y="2250"/>
                </a:moveTo>
                <a:lnTo>
                  <a:pt x="252259" y="3105"/>
                </a:lnTo>
                <a:lnTo>
                  <a:pt x="245895" y="31069"/>
                </a:lnTo>
                <a:lnTo>
                  <a:pt x="229730" y="58692"/>
                </a:lnTo>
                <a:lnTo>
                  <a:pt x="216662" y="83876"/>
                </a:lnTo>
                <a:lnTo>
                  <a:pt x="236430" y="22913"/>
                </a:lnTo>
                <a:close/>
                <a:moveTo>
                  <a:pt x="188705" y="1763"/>
                </a:moveTo>
                <a:lnTo>
                  <a:pt x="155681" y="87592"/>
                </a:lnTo>
                <a:lnTo>
                  <a:pt x="160902" y="73149"/>
                </a:lnTo>
                <a:lnTo>
                  <a:pt x="184976" y="2138"/>
                </a:lnTo>
                <a:close/>
                <a:moveTo>
                  <a:pt x="221456" y="0"/>
                </a:moveTo>
                <a:lnTo>
                  <a:pt x="223674" y="223"/>
                </a:lnTo>
                <a:lnTo>
                  <a:pt x="213767" y="32652"/>
                </a:lnTo>
                <a:cubicBezTo>
                  <a:pt x="205205" y="63095"/>
                  <a:pt x="198565" y="89086"/>
                  <a:pt x="192805" y="112313"/>
                </a:cubicBezTo>
                <a:lnTo>
                  <a:pt x="183354" y="150306"/>
                </a:lnTo>
                <a:lnTo>
                  <a:pt x="177811" y="161816"/>
                </a:lnTo>
                <a:cubicBezTo>
                  <a:pt x="170349" y="177643"/>
                  <a:pt x="162238" y="195176"/>
                  <a:pt x="153391" y="214663"/>
                </a:cubicBezTo>
                <a:lnTo>
                  <a:pt x="149696" y="223552"/>
                </a:lnTo>
                <a:lnTo>
                  <a:pt x="135877" y="240524"/>
                </a:lnTo>
                <a:lnTo>
                  <a:pt x="146465" y="209998"/>
                </a:lnTo>
                <a:cubicBezTo>
                  <a:pt x="168983" y="146645"/>
                  <a:pt x="191296" y="87567"/>
                  <a:pt x="217971" y="10357"/>
                </a:cubicBez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3" name="文本框 22"/>
          <p:cNvSpPr txBox="1"/>
          <p:nvPr/>
        </p:nvSpPr>
        <p:spPr>
          <a:xfrm>
            <a:off x="8436245" y="4233204"/>
            <a:ext cx="1210588"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商务展示</a:t>
            </a:r>
            <a:endParaRPr lang="zh-CN" altLang="en-US" sz="20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9857388" y="4233204"/>
            <a:ext cx="1210588"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工作计划</a:t>
            </a:r>
            <a:endParaRPr lang="zh-CN" altLang="en-US" sz="2000" dirty="0">
              <a:latin typeface="微软雅黑" panose="020B0503020204020204" pitchFamily="34" charset="-122"/>
              <a:ea typeface="微软雅黑" panose="020B0503020204020204" pitchFamily="34" charset="-122"/>
            </a:endParaRPr>
          </a:p>
        </p:txBody>
      </p:sp>
      <p:sp>
        <p:nvSpPr>
          <p:cNvPr id="26" name="矩形 25"/>
          <p:cNvSpPr/>
          <p:nvPr/>
        </p:nvSpPr>
        <p:spPr>
          <a:xfrm>
            <a:off x="4724481" y="4646371"/>
            <a:ext cx="7329678" cy="290977"/>
          </a:xfrm>
          <a:prstGeom prst="rect">
            <a:avLst/>
          </a:prstGeom>
        </p:spPr>
        <p:txBody>
          <a:bodyPr wrap="square">
            <a:spAutoFit/>
          </a:bodyPr>
          <a:lstStyle/>
          <a:p>
            <a:pPr algn="ctr" defTabSz="1218804">
              <a:lnSpc>
                <a:spcPct val="130000"/>
              </a:lnSpc>
              <a:defRPr/>
            </a:pPr>
            <a:r>
              <a:rPr lang="zh-CN" altLang="en-US" sz="1100" kern="0" dirty="0">
                <a:solidFill>
                  <a:srgbClr val="42B6A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100" kern="0" dirty="0" smtClean="0">
                <a:solidFill>
                  <a:srgbClr val="42B6A0"/>
                </a:solidFill>
                <a:latin typeface="微软雅黑" panose="020B0503020204020204" pitchFamily="34" charset="-122"/>
                <a:ea typeface="微软雅黑" panose="020B0503020204020204" pitchFamily="34" charset="-122"/>
              </a:rPr>
              <a:t>。</a:t>
            </a:r>
            <a:endParaRPr lang="zh-CN" altLang="en-US" sz="1100" dirty="0">
              <a:solidFill>
                <a:srgbClr val="42B6A0"/>
              </a:solidFill>
              <a:latin typeface="微软雅黑" panose="020B0503020204020204" pitchFamily="34" charset="-122"/>
              <a:ea typeface="微软雅黑" panose="020B0503020204020204" pitchFamily="34" charset="-122"/>
            </a:endParaRPr>
          </a:p>
        </p:txBody>
      </p:sp>
      <p:sp>
        <p:nvSpPr>
          <p:cNvPr id="28" name="任意多边形 27"/>
          <p:cNvSpPr/>
          <p:nvPr/>
        </p:nvSpPr>
        <p:spPr>
          <a:xfrm flipH="1" flipV="1">
            <a:off x="8342396" y="4408107"/>
            <a:ext cx="93848" cy="93936"/>
          </a:xfrm>
          <a:custGeom>
            <a:avLst/>
            <a:gdLst>
              <a:gd name="connsiteX0" fmla="*/ 293911 w 429021"/>
              <a:gd name="connsiteY0" fmla="*/ 402805 h 429424"/>
              <a:gd name="connsiteX1" fmla="*/ 288520 w 429021"/>
              <a:gd name="connsiteY1" fmla="*/ 415528 h 429424"/>
              <a:gd name="connsiteX2" fmla="*/ 286011 w 429021"/>
              <a:gd name="connsiteY2" fmla="*/ 416307 h 429424"/>
              <a:gd name="connsiteX3" fmla="*/ 226601 w 429021"/>
              <a:gd name="connsiteY3" fmla="*/ 389710 h 429424"/>
              <a:gd name="connsiteX4" fmla="*/ 226000 w 429021"/>
              <a:gd name="connsiteY4" fmla="*/ 391923 h 429424"/>
              <a:gd name="connsiteX5" fmla="*/ 208049 w 429021"/>
              <a:gd name="connsiteY5" fmla="*/ 429042 h 429424"/>
              <a:gd name="connsiteX6" fmla="*/ 205413 w 429021"/>
              <a:gd name="connsiteY6" fmla="*/ 428776 h 429424"/>
              <a:gd name="connsiteX7" fmla="*/ 249598 w 429021"/>
              <a:gd name="connsiteY7" fmla="*/ 389199 h 429424"/>
              <a:gd name="connsiteX8" fmla="*/ 239020 w 429021"/>
              <a:gd name="connsiteY8" fmla="*/ 427084 h 429424"/>
              <a:gd name="connsiteX9" fmla="*/ 232553 w 429021"/>
              <a:gd name="connsiteY9" fmla="*/ 427736 h 429424"/>
              <a:gd name="connsiteX10" fmla="*/ 113556 w 429021"/>
              <a:gd name="connsiteY10" fmla="*/ 382893 h 429424"/>
              <a:gd name="connsiteX11" fmla="*/ 108626 w 429021"/>
              <a:gd name="connsiteY11" fmla="*/ 394279 h 429424"/>
              <a:gd name="connsiteX12" fmla="*/ 106895 w 429021"/>
              <a:gd name="connsiteY12" fmla="*/ 397095 h 429424"/>
              <a:gd name="connsiteX13" fmla="*/ 104425 w 429021"/>
              <a:gd name="connsiteY13" fmla="*/ 395429 h 429424"/>
              <a:gd name="connsiteX14" fmla="*/ 89747 w 429021"/>
              <a:gd name="connsiteY14" fmla="*/ 382304 h 429424"/>
              <a:gd name="connsiteX15" fmla="*/ 88936 w 429021"/>
              <a:gd name="connsiteY15" fmla="*/ 384986 h 429424"/>
              <a:gd name="connsiteX16" fmla="*/ 88394 w 429021"/>
              <a:gd name="connsiteY16" fmla="*/ 384621 h 429424"/>
              <a:gd name="connsiteX17" fmla="*/ 178257 w 429021"/>
              <a:gd name="connsiteY17" fmla="*/ 372909 h 429424"/>
              <a:gd name="connsiteX18" fmla="*/ 159733 w 429021"/>
              <a:gd name="connsiteY18" fmla="*/ 415156 h 429424"/>
              <a:gd name="connsiteX19" fmla="*/ 157126 w 429021"/>
              <a:gd name="connsiteY19" fmla="*/ 421115 h 429424"/>
              <a:gd name="connsiteX20" fmla="*/ 150135 w 429021"/>
              <a:gd name="connsiteY20" fmla="*/ 418945 h 429424"/>
              <a:gd name="connsiteX21" fmla="*/ 148054 w 429021"/>
              <a:gd name="connsiteY21" fmla="*/ 363527 h 429424"/>
              <a:gd name="connsiteX22" fmla="*/ 132713 w 429021"/>
              <a:gd name="connsiteY22" fmla="*/ 413537 h 429424"/>
              <a:gd name="connsiteX23" fmla="*/ 131238 w 429021"/>
              <a:gd name="connsiteY23" fmla="*/ 413079 h 429424"/>
              <a:gd name="connsiteX24" fmla="*/ 132599 w 429021"/>
              <a:gd name="connsiteY24" fmla="*/ 406418 h 429424"/>
              <a:gd name="connsiteX25" fmla="*/ 137717 w 429021"/>
              <a:gd name="connsiteY25" fmla="*/ 390700 h 429424"/>
              <a:gd name="connsiteX26" fmla="*/ 143211 w 429021"/>
              <a:gd name="connsiteY26" fmla="*/ 374895 h 429424"/>
              <a:gd name="connsiteX27" fmla="*/ 353914 w 429021"/>
              <a:gd name="connsiteY27" fmla="*/ 352775 h 429424"/>
              <a:gd name="connsiteX28" fmla="*/ 349546 w 429021"/>
              <a:gd name="connsiteY28" fmla="*/ 377682 h 429424"/>
              <a:gd name="connsiteX29" fmla="*/ 334093 w 429021"/>
              <a:gd name="connsiteY29" fmla="*/ 388101 h 429424"/>
              <a:gd name="connsiteX30" fmla="*/ 148886 w 429021"/>
              <a:gd name="connsiteY30" fmla="*/ 334389 h 429424"/>
              <a:gd name="connsiteX31" fmla="*/ 142002 w 429021"/>
              <a:gd name="connsiteY31" fmla="*/ 360411 h 429424"/>
              <a:gd name="connsiteX32" fmla="*/ 132599 w 429021"/>
              <a:gd name="connsiteY32" fmla="*/ 406418 h 429424"/>
              <a:gd name="connsiteX33" fmla="*/ 130504 w 429021"/>
              <a:gd name="connsiteY33" fmla="*/ 412851 h 429424"/>
              <a:gd name="connsiteX34" fmla="*/ 130060 w 429021"/>
              <a:gd name="connsiteY34" fmla="*/ 412713 h 429424"/>
              <a:gd name="connsiteX35" fmla="*/ 125074 w 429021"/>
              <a:gd name="connsiteY35" fmla="*/ 409351 h 429424"/>
              <a:gd name="connsiteX36" fmla="*/ 141474 w 429021"/>
              <a:gd name="connsiteY36" fmla="*/ 344566 h 429424"/>
              <a:gd name="connsiteX37" fmla="*/ 144464 w 429021"/>
              <a:gd name="connsiteY37" fmla="*/ 332754 h 429424"/>
              <a:gd name="connsiteX38" fmla="*/ 141474 w 429021"/>
              <a:gd name="connsiteY38" fmla="*/ 344566 h 429424"/>
              <a:gd name="connsiteX39" fmla="*/ 113556 w 429021"/>
              <a:gd name="connsiteY39" fmla="*/ 382893 h 429424"/>
              <a:gd name="connsiteX40" fmla="*/ 122955 w 429021"/>
              <a:gd name="connsiteY40" fmla="*/ 361185 h 429424"/>
              <a:gd name="connsiteX41" fmla="*/ 336355 w 429021"/>
              <a:gd name="connsiteY41" fmla="*/ 330270 h 429424"/>
              <a:gd name="connsiteX42" fmla="*/ 322497 w 429021"/>
              <a:gd name="connsiteY42" fmla="*/ 395920 h 429424"/>
              <a:gd name="connsiteX43" fmla="*/ 297589 w 429021"/>
              <a:gd name="connsiteY43" fmla="*/ 412713 h 429424"/>
              <a:gd name="connsiteX44" fmla="*/ 292209 w 429021"/>
              <a:gd name="connsiteY44" fmla="*/ 414383 h 429424"/>
              <a:gd name="connsiteX45" fmla="*/ 305867 w 429021"/>
              <a:gd name="connsiteY45" fmla="*/ 382373 h 429424"/>
              <a:gd name="connsiteX46" fmla="*/ 38700 w 429021"/>
              <a:gd name="connsiteY46" fmla="*/ 319145 h 429424"/>
              <a:gd name="connsiteX47" fmla="*/ 35545 w 429021"/>
              <a:gd name="connsiteY47" fmla="*/ 327865 h 429424"/>
              <a:gd name="connsiteX48" fmla="*/ 35068 w 429021"/>
              <a:gd name="connsiteY48" fmla="*/ 327157 h 429424"/>
              <a:gd name="connsiteX49" fmla="*/ 112086 w 429021"/>
              <a:gd name="connsiteY49" fmla="*/ 311309 h 429424"/>
              <a:gd name="connsiteX50" fmla="*/ 107998 w 429021"/>
              <a:gd name="connsiteY50" fmla="*/ 323866 h 429424"/>
              <a:gd name="connsiteX51" fmla="*/ 98539 w 429021"/>
              <a:gd name="connsiteY51" fmla="*/ 346624 h 429424"/>
              <a:gd name="connsiteX52" fmla="*/ 84925 w 429021"/>
              <a:gd name="connsiteY52" fmla="*/ 382282 h 429424"/>
              <a:gd name="connsiteX53" fmla="*/ 75778 w 429021"/>
              <a:gd name="connsiteY53" fmla="*/ 376115 h 429424"/>
              <a:gd name="connsiteX54" fmla="*/ 105280 w 429021"/>
              <a:gd name="connsiteY54" fmla="*/ 323437 h 429424"/>
              <a:gd name="connsiteX55" fmla="*/ 43192 w 429021"/>
              <a:gd name="connsiteY55" fmla="*/ 309237 h 429424"/>
              <a:gd name="connsiteX56" fmla="*/ 38700 w 429021"/>
              <a:gd name="connsiteY56" fmla="*/ 319145 h 429424"/>
              <a:gd name="connsiteX57" fmla="*/ 42248 w 429021"/>
              <a:gd name="connsiteY57" fmla="*/ 309343 h 429424"/>
              <a:gd name="connsiteX58" fmla="*/ 163002 w 429021"/>
              <a:gd name="connsiteY58" fmla="*/ 308249 h 429424"/>
              <a:gd name="connsiteX59" fmla="*/ 160317 w 429021"/>
              <a:gd name="connsiteY59" fmla="*/ 318695 h 429424"/>
              <a:gd name="connsiteX60" fmla="*/ 148886 w 429021"/>
              <a:gd name="connsiteY60" fmla="*/ 334389 h 429424"/>
              <a:gd name="connsiteX61" fmla="*/ 151930 w 429021"/>
              <a:gd name="connsiteY61" fmla="*/ 322884 h 429424"/>
              <a:gd name="connsiteX62" fmla="*/ 62468 w 429021"/>
              <a:gd name="connsiteY62" fmla="*/ 304472 h 429424"/>
              <a:gd name="connsiteX63" fmla="*/ 58213 w 429021"/>
              <a:gd name="connsiteY63" fmla="*/ 315884 h 429424"/>
              <a:gd name="connsiteX64" fmla="*/ 50297 w 429021"/>
              <a:gd name="connsiteY64" fmla="*/ 336493 h 429424"/>
              <a:gd name="connsiteX65" fmla="*/ 46357 w 429021"/>
              <a:gd name="connsiteY65" fmla="*/ 343901 h 429424"/>
              <a:gd name="connsiteX66" fmla="*/ 38899 w 429021"/>
              <a:gd name="connsiteY66" fmla="*/ 332840 h 429424"/>
              <a:gd name="connsiteX67" fmla="*/ 48846 w 429021"/>
              <a:gd name="connsiteY67" fmla="*/ 308600 h 429424"/>
              <a:gd name="connsiteX68" fmla="*/ 54924 w 429021"/>
              <a:gd name="connsiteY68" fmla="*/ 307916 h 429424"/>
              <a:gd name="connsiteX69" fmla="*/ 71923 w 429021"/>
              <a:gd name="connsiteY69" fmla="*/ 300093 h 429424"/>
              <a:gd name="connsiteX70" fmla="*/ 56565 w 429021"/>
              <a:gd name="connsiteY70" fmla="*/ 333940 h 429424"/>
              <a:gd name="connsiteX71" fmla="*/ 47546 w 429021"/>
              <a:gd name="connsiteY71" fmla="*/ 345665 h 429424"/>
              <a:gd name="connsiteX72" fmla="*/ 47033 w 429021"/>
              <a:gd name="connsiteY72" fmla="*/ 344904 h 429424"/>
              <a:gd name="connsiteX73" fmla="*/ 47668 w 429021"/>
              <a:gd name="connsiteY73" fmla="*/ 343336 h 429424"/>
              <a:gd name="connsiteX74" fmla="*/ 50297 w 429021"/>
              <a:gd name="connsiteY74" fmla="*/ 336493 h 429424"/>
              <a:gd name="connsiteX75" fmla="*/ 68889 w 429021"/>
              <a:gd name="connsiteY75" fmla="*/ 301541 h 429424"/>
              <a:gd name="connsiteX76" fmla="*/ 71471 w 429021"/>
              <a:gd name="connsiteY76" fmla="*/ 300361 h 429424"/>
              <a:gd name="connsiteX77" fmla="*/ 176251 w 429021"/>
              <a:gd name="connsiteY77" fmla="*/ 297344 h 429424"/>
              <a:gd name="connsiteX78" fmla="*/ 148054 w 429021"/>
              <a:gd name="connsiteY78" fmla="*/ 363527 h 429424"/>
              <a:gd name="connsiteX79" fmla="*/ 152629 w 429021"/>
              <a:gd name="connsiteY79" fmla="*/ 348616 h 429424"/>
              <a:gd name="connsiteX80" fmla="*/ 160317 w 429021"/>
              <a:gd name="connsiteY80" fmla="*/ 318695 h 429424"/>
              <a:gd name="connsiteX81" fmla="*/ 165913 w 429021"/>
              <a:gd name="connsiteY81" fmla="*/ 311014 h 429424"/>
              <a:gd name="connsiteX82" fmla="*/ 97450 w 429021"/>
              <a:gd name="connsiteY82" fmla="*/ 285867 h 429424"/>
              <a:gd name="connsiteX83" fmla="*/ 70676 w 429021"/>
              <a:gd name="connsiteY83" fmla="*/ 372676 h 429424"/>
              <a:gd name="connsiteX84" fmla="*/ 61657 w 429021"/>
              <a:gd name="connsiteY84" fmla="*/ 366595 h 429424"/>
              <a:gd name="connsiteX85" fmla="*/ 49757 w 429021"/>
              <a:gd name="connsiteY85" fmla="*/ 348945 h 429424"/>
              <a:gd name="connsiteX86" fmla="*/ 56565 w 429021"/>
              <a:gd name="connsiteY86" fmla="*/ 333940 h 429424"/>
              <a:gd name="connsiteX87" fmla="*/ 60805 w 429021"/>
              <a:gd name="connsiteY87" fmla="*/ 328427 h 429424"/>
              <a:gd name="connsiteX88" fmla="*/ 181556 w 429021"/>
              <a:gd name="connsiteY88" fmla="*/ 284892 h 429424"/>
              <a:gd name="connsiteX89" fmla="*/ 178558 w 429021"/>
              <a:gd name="connsiteY89" fmla="*/ 294292 h 429424"/>
              <a:gd name="connsiteX90" fmla="*/ 176251 w 429021"/>
              <a:gd name="connsiteY90" fmla="*/ 297344 h 429424"/>
              <a:gd name="connsiteX91" fmla="*/ 181680 w 429021"/>
              <a:gd name="connsiteY91" fmla="*/ 284601 h 429424"/>
              <a:gd name="connsiteX92" fmla="*/ 181556 w 429021"/>
              <a:gd name="connsiteY92" fmla="*/ 284892 h 429424"/>
              <a:gd name="connsiteX93" fmla="*/ 181629 w 429021"/>
              <a:gd name="connsiteY93" fmla="*/ 284664 h 429424"/>
              <a:gd name="connsiteX94" fmla="*/ 99507 w 429021"/>
              <a:gd name="connsiteY94" fmla="*/ 283480 h 429424"/>
              <a:gd name="connsiteX95" fmla="*/ 97450 w 429021"/>
              <a:gd name="connsiteY95" fmla="*/ 285867 h 429424"/>
              <a:gd name="connsiteX96" fmla="*/ 97837 w 429021"/>
              <a:gd name="connsiteY96" fmla="*/ 284612 h 429424"/>
              <a:gd name="connsiteX97" fmla="*/ 285221 w 429021"/>
              <a:gd name="connsiteY97" fmla="*/ 282424 h 429424"/>
              <a:gd name="connsiteX98" fmla="*/ 260750 w 429021"/>
              <a:gd name="connsiteY98" fmla="*/ 349261 h 429424"/>
              <a:gd name="connsiteX99" fmla="*/ 249975 w 429021"/>
              <a:gd name="connsiteY99" fmla="*/ 387848 h 429424"/>
              <a:gd name="connsiteX100" fmla="*/ 232436 w 429021"/>
              <a:gd name="connsiteY100" fmla="*/ 427748 h 429424"/>
              <a:gd name="connsiteX101" fmla="*/ 215809 w 429021"/>
              <a:gd name="connsiteY101" fmla="*/ 429424 h 429424"/>
              <a:gd name="connsiteX102" fmla="*/ 226000 w 429021"/>
              <a:gd name="connsiteY102" fmla="*/ 391923 h 429424"/>
              <a:gd name="connsiteX103" fmla="*/ 230930 w 429021"/>
              <a:gd name="connsiteY103" fmla="*/ 381728 h 429424"/>
              <a:gd name="connsiteX104" fmla="*/ 281877 w 429021"/>
              <a:gd name="connsiteY104" fmla="*/ 287797 h 429424"/>
              <a:gd name="connsiteX105" fmla="*/ 342460 w 429021"/>
              <a:gd name="connsiteY105" fmla="*/ 277631 h 429424"/>
              <a:gd name="connsiteX106" fmla="*/ 339437 w 429021"/>
              <a:gd name="connsiteY106" fmla="*/ 303694 h 429424"/>
              <a:gd name="connsiteX107" fmla="*/ 305867 w 429021"/>
              <a:gd name="connsiteY107" fmla="*/ 382373 h 429424"/>
              <a:gd name="connsiteX108" fmla="*/ 293911 w 429021"/>
              <a:gd name="connsiteY108" fmla="*/ 402805 h 429424"/>
              <a:gd name="connsiteX109" fmla="*/ 297079 w 429021"/>
              <a:gd name="connsiteY109" fmla="*/ 395328 h 429424"/>
              <a:gd name="connsiteX110" fmla="*/ 334682 w 429021"/>
              <a:gd name="connsiteY110" fmla="*/ 294849 h 429424"/>
              <a:gd name="connsiteX111" fmla="*/ 421396 w 429021"/>
              <a:gd name="connsiteY111" fmla="*/ 268276 h 429424"/>
              <a:gd name="connsiteX112" fmla="*/ 412110 w 429021"/>
              <a:gd name="connsiteY112" fmla="*/ 298192 h 429424"/>
              <a:gd name="connsiteX113" fmla="*/ 375353 w 429021"/>
              <a:gd name="connsiteY113" fmla="*/ 352709 h 429424"/>
              <a:gd name="connsiteX114" fmla="*/ 403682 w 429021"/>
              <a:gd name="connsiteY114" fmla="*/ 298912 h 429424"/>
              <a:gd name="connsiteX115" fmla="*/ 134730 w 429021"/>
              <a:gd name="connsiteY115" fmla="*/ 259556 h 429424"/>
              <a:gd name="connsiteX116" fmla="*/ 116452 w 429021"/>
              <a:gd name="connsiteY116" fmla="*/ 303530 h 429424"/>
              <a:gd name="connsiteX117" fmla="*/ 112086 w 429021"/>
              <a:gd name="connsiteY117" fmla="*/ 311309 h 429424"/>
              <a:gd name="connsiteX118" fmla="*/ 123709 w 429021"/>
              <a:gd name="connsiteY118" fmla="*/ 275604 h 429424"/>
              <a:gd name="connsiteX119" fmla="*/ 127586 w 429021"/>
              <a:gd name="connsiteY119" fmla="*/ 264426 h 429424"/>
              <a:gd name="connsiteX120" fmla="*/ 134300 w 429021"/>
              <a:gd name="connsiteY120" fmla="*/ 259871 h 429424"/>
              <a:gd name="connsiteX121" fmla="*/ 359262 w 429021"/>
              <a:gd name="connsiteY121" fmla="*/ 257230 h 429424"/>
              <a:gd name="connsiteX122" fmla="*/ 357621 w 429021"/>
              <a:gd name="connsiteY122" fmla="*/ 291070 h 429424"/>
              <a:gd name="connsiteX123" fmla="*/ 336355 w 429021"/>
              <a:gd name="connsiteY123" fmla="*/ 330270 h 429424"/>
              <a:gd name="connsiteX124" fmla="*/ 339437 w 429021"/>
              <a:gd name="connsiteY124" fmla="*/ 303694 h 429424"/>
              <a:gd name="connsiteX125" fmla="*/ 155540 w 429021"/>
              <a:gd name="connsiteY125" fmla="*/ 244327 h 429424"/>
              <a:gd name="connsiteX126" fmla="*/ 150060 w 429021"/>
              <a:gd name="connsiteY126" fmla="*/ 258129 h 429424"/>
              <a:gd name="connsiteX127" fmla="*/ 121300 w 429021"/>
              <a:gd name="connsiteY127" fmla="*/ 322354 h 429424"/>
              <a:gd name="connsiteX128" fmla="*/ 99017 w 429021"/>
              <a:gd name="connsiteY128" fmla="*/ 366429 h 429424"/>
              <a:gd name="connsiteX129" fmla="*/ 89747 w 429021"/>
              <a:gd name="connsiteY129" fmla="*/ 382304 h 429424"/>
              <a:gd name="connsiteX130" fmla="*/ 99803 w 429021"/>
              <a:gd name="connsiteY130" fmla="*/ 349039 h 429424"/>
              <a:gd name="connsiteX131" fmla="*/ 107998 w 429021"/>
              <a:gd name="connsiteY131" fmla="*/ 323866 h 429424"/>
              <a:gd name="connsiteX132" fmla="*/ 116452 w 429021"/>
              <a:gd name="connsiteY132" fmla="*/ 303530 h 429424"/>
              <a:gd name="connsiteX133" fmla="*/ 145587 w 429021"/>
              <a:gd name="connsiteY133" fmla="*/ 251611 h 429424"/>
              <a:gd name="connsiteX134" fmla="*/ 135877 w 429021"/>
              <a:gd name="connsiteY134" fmla="*/ 240524 h 429424"/>
              <a:gd name="connsiteX135" fmla="*/ 127586 w 429021"/>
              <a:gd name="connsiteY135" fmla="*/ 264426 h 429424"/>
              <a:gd name="connsiteX136" fmla="*/ 99507 w 429021"/>
              <a:gd name="connsiteY136" fmla="*/ 283480 h 429424"/>
              <a:gd name="connsiteX137" fmla="*/ 125156 w 429021"/>
              <a:gd name="connsiteY137" fmla="*/ 253690 h 429424"/>
              <a:gd name="connsiteX138" fmla="*/ 172787 w 429021"/>
              <a:gd name="connsiteY138" fmla="*/ 231707 h 429424"/>
              <a:gd name="connsiteX139" fmla="*/ 159173 w 429021"/>
              <a:gd name="connsiteY139" fmla="*/ 278600 h 429424"/>
              <a:gd name="connsiteX140" fmla="*/ 148033 w 429021"/>
              <a:gd name="connsiteY140" fmla="*/ 303258 h 429424"/>
              <a:gd name="connsiteX141" fmla="*/ 122955 w 429021"/>
              <a:gd name="connsiteY141" fmla="*/ 361185 h 429424"/>
              <a:gd name="connsiteX142" fmla="*/ 106161 w 429021"/>
              <a:gd name="connsiteY142" fmla="*/ 383383 h 429424"/>
              <a:gd name="connsiteX143" fmla="*/ 99893 w 429021"/>
              <a:gd name="connsiteY143" fmla="*/ 392374 h 429424"/>
              <a:gd name="connsiteX144" fmla="*/ 93355 w 429021"/>
              <a:gd name="connsiteY144" fmla="*/ 387966 h 429424"/>
              <a:gd name="connsiteX145" fmla="*/ 116945 w 429021"/>
              <a:gd name="connsiteY145" fmla="*/ 332080 h 429424"/>
              <a:gd name="connsiteX146" fmla="*/ 121300 w 429021"/>
              <a:gd name="connsiteY146" fmla="*/ 322354 h 429424"/>
              <a:gd name="connsiteX147" fmla="*/ 136487 w 429021"/>
              <a:gd name="connsiteY147" fmla="*/ 292314 h 429424"/>
              <a:gd name="connsiteX148" fmla="*/ 150060 w 429021"/>
              <a:gd name="connsiteY148" fmla="*/ 258129 h 429424"/>
              <a:gd name="connsiteX149" fmla="*/ 156582 w 429021"/>
              <a:gd name="connsiteY149" fmla="*/ 243565 h 429424"/>
              <a:gd name="connsiteX150" fmla="*/ 199651 w 429021"/>
              <a:gd name="connsiteY150" fmla="*/ 219242 h 429424"/>
              <a:gd name="connsiteX151" fmla="*/ 184772 w 429021"/>
              <a:gd name="connsiteY151" fmla="*/ 274808 h 429424"/>
              <a:gd name="connsiteX152" fmla="*/ 181629 w 429021"/>
              <a:gd name="connsiteY152" fmla="*/ 284664 h 429424"/>
              <a:gd name="connsiteX153" fmla="*/ 170409 w 429021"/>
              <a:gd name="connsiteY153" fmla="*/ 298458 h 429424"/>
              <a:gd name="connsiteX154" fmla="*/ 163002 w 429021"/>
              <a:gd name="connsiteY154" fmla="*/ 308249 h 429424"/>
              <a:gd name="connsiteX155" fmla="*/ 173303 w 429021"/>
              <a:gd name="connsiteY155" fmla="*/ 268160 h 429424"/>
              <a:gd name="connsiteX156" fmla="*/ 177670 w 429021"/>
              <a:gd name="connsiteY156" fmla="*/ 259492 h 429424"/>
              <a:gd name="connsiteX157" fmla="*/ 191322 w 429021"/>
              <a:gd name="connsiteY157" fmla="*/ 235402 h 429424"/>
              <a:gd name="connsiteX158" fmla="*/ 190135 w 429021"/>
              <a:gd name="connsiteY158" fmla="*/ 218862 h 429424"/>
              <a:gd name="connsiteX159" fmla="*/ 187788 w 429021"/>
              <a:gd name="connsiteY159" fmla="*/ 225450 h 429424"/>
              <a:gd name="connsiteX160" fmla="*/ 173613 w 429021"/>
              <a:gd name="connsiteY160" fmla="*/ 266958 h 429424"/>
              <a:gd name="connsiteX161" fmla="*/ 173303 w 429021"/>
              <a:gd name="connsiteY161" fmla="*/ 268160 h 429424"/>
              <a:gd name="connsiteX162" fmla="*/ 165672 w 429021"/>
              <a:gd name="connsiteY162" fmla="*/ 283305 h 429424"/>
              <a:gd name="connsiteX163" fmla="*/ 154169 w 429021"/>
              <a:gd name="connsiteY163" fmla="*/ 314418 h 429424"/>
              <a:gd name="connsiteX164" fmla="*/ 151930 w 429021"/>
              <a:gd name="connsiteY164" fmla="*/ 322884 h 429424"/>
              <a:gd name="connsiteX165" fmla="*/ 144464 w 429021"/>
              <a:gd name="connsiteY165" fmla="*/ 332754 h 429424"/>
              <a:gd name="connsiteX166" fmla="*/ 151362 w 429021"/>
              <a:gd name="connsiteY166" fmla="*/ 305503 h 429424"/>
              <a:gd name="connsiteX167" fmla="*/ 159173 w 429021"/>
              <a:gd name="connsiteY167" fmla="*/ 278600 h 429424"/>
              <a:gd name="connsiteX168" fmla="*/ 184095 w 429021"/>
              <a:gd name="connsiteY168" fmla="*/ 223431 h 429424"/>
              <a:gd name="connsiteX169" fmla="*/ 185956 w 429021"/>
              <a:gd name="connsiteY169" fmla="*/ 222070 h 429424"/>
              <a:gd name="connsiteX170" fmla="*/ 206201 w 429021"/>
              <a:gd name="connsiteY170" fmla="*/ 206533 h 429424"/>
              <a:gd name="connsiteX171" fmla="*/ 199651 w 429021"/>
              <a:gd name="connsiteY171" fmla="*/ 219242 h 429424"/>
              <a:gd name="connsiteX172" fmla="*/ 202240 w 429021"/>
              <a:gd name="connsiteY172" fmla="*/ 209572 h 429424"/>
              <a:gd name="connsiteX173" fmla="*/ 170423 w 429021"/>
              <a:gd name="connsiteY173" fmla="*/ 198097 h 429424"/>
              <a:gd name="connsiteX174" fmla="*/ 164680 w 429021"/>
              <a:gd name="connsiteY174" fmla="*/ 217589 h 429424"/>
              <a:gd name="connsiteX175" fmla="*/ 145587 w 429021"/>
              <a:gd name="connsiteY175" fmla="*/ 251611 h 429424"/>
              <a:gd name="connsiteX176" fmla="*/ 134730 w 429021"/>
              <a:gd name="connsiteY176" fmla="*/ 259556 h 429424"/>
              <a:gd name="connsiteX177" fmla="*/ 149696 w 429021"/>
              <a:gd name="connsiteY177" fmla="*/ 223552 h 429424"/>
              <a:gd name="connsiteX178" fmla="*/ 257252 w 429021"/>
              <a:gd name="connsiteY178" fmla="*/ 193788 h 429424"/>
              <a:gd name="connsiteX179" fmla="*/ 232312 w 429021"/>
              <a:gd name="connsiteY179" fmla="*/ 250078 h 429424"/>
              <a:gd name="connsiteX180" fmla="*/ 192563 w 429021"/>
              <a:gd name="connsiteY180" fmla="*/ 340387 h 429424"/>
              <a:gd name="connsiteX181" fmla="*/ 145171 w 429021"/>
              <a:gd name="connsiteY181" fmla="*/ 417404 h 429424"/>
              <a:gd name="connsiteX182" fmla="*/ 134669 w 429021"/>
              <a:gd name="connsiteY182" fmla="*/ 414144 h 429424"/>
              <a:gd name="connsiteX183" fmla="*/ 144048 w 429021"/>
              <a:gd name="connsiteY183" fmla="*/ 392606 h 429424"/>
              <a:gd name="connsiteX184" fmla="*/ 164648 w 429021"/>
              <a:gd name="connsiteY184" fmla="*/ 337915 h 429424"/>
              <a:gd name="connsiteX185" fmla="*/ 178558 w 429021"/>
              <a:gd name="connsiteY185" fmla="*/ 294292 h 429424"/>
              <a:gd name="connsiteX186" fmla="*/ 231416 w 429021"/>
              <a:gd name="connsiteY186" fmla="*/ 224400 h 429424"/>
              <a:gd name="connsiteX187" fmla="*/ 209160 w 429021"/>
              <a:gd name="connsiteY187" fmla="*/ 183733 h 429424"/>
              <a:gd name="connsiteX188" fmla="*/ 202240 w 429021"/>
              <a:gd name="connsiteY188" fmla="*/ 209572 h 429424"/>
              <a:gd name="connsiteX189" fmla="*/ 190135 w 429021"/>
              <a:gd name="connsiteY189" fmla="*/ 218862 h 429424"/>
              <a:gd name="connsiteX190" fmla="*/ 195814 w 429021"/>
              <a:gd name="connsiteY190" fmla="*/ 202923 h 429424"/>
              <a:gd name="connsiteX191" fmla="*/ 185629 w 429021"/>
              <a:gd name="connsiteY191" fmla="*/ 180259 h 429424"/>
              <a:gd name="connsiteX192" fmla="*/ 166953 w 429021"/>
              <a:gd name="connsiteY192" fmla="*/ 220405 h 429424"/>
              <a:gd name="connsiteX193" fmla="*/ 156582 w 429021"/>
              <a:gd name="connsiteY193" fmla="*/ 243565 h 429424"/>
              <a:gd name="connsiteX194" fmla="*/ 155540 w 429021"/>
              <a:gd name="connsiteY194" fmla="*/ 244327 h 429424"/>
              <a:gd name="connsiteX195" fmla="*/ 160430 w 429021"/>
              <a:gd name="connsiteY195" fmla="*/ 232012 h 429424"/>
              <a:gd name="connsiteX196" fmla="*/ 164680 w 429021"/>
              <a:gd name="connsiteY196" fmla="*/ 217589 h 429424"/>
              <a:gd name="connsiteX197" fmla="*/ 349535 w 429021"/>
              <a:gd name="connsiteY197" fmla="*/ 179065 h 429424"/>
              <a:gd name="connsiteX198" fmla="*/ 349389 w 429021"/>
              <a:gd name="connsiteY198" fmla="*/ 183166 h 429424"/>
              <a:gd name="connsiteX199" fmla="*/ 346991 w 429021"/>
              <a:gd name="connsiteY199" fmla="*/ 188484 h 429424"/>
              <a:gd name="connsiteX200" fmla="*/ 266349 w 429021"/>
              <a:gd name="connsiteY200" fmla="*/ 351328 h 429424"/>
              <a:gd name="connsiteX201" fmla="*/ 249598 w 429021"/>
              <a:gd name="connsiteY201" fmla="*/ 389199 h 429424"/>
              <a:gd name="connsiteX202" fmla="*/ 249975 w 429021"/>
              <a:gd name="connsiteY202" fmla="*/ 387848 h 429424"/>
              <a:gd name="connsiteX203" fmla="*/ 262103 w 429021"/>
              <a:gd name="connsiteY203" fmla="*/ 360262 h 429424"/>
              <a:gd name="connsiteX204" fmla="*/ 332486 w 429021"/>
              <a:gd name="connsiteY204" fmla="*/ 207149 h 429424"/>
              <a:gd name="connsiteX205" fmla="*/ 333943 w 429021"/>
              <a:gd name="connsiteY205" fmla="*/ 204122 h 429424"/>
              <a:gd name="connsiteX206" fmla="*/ 3191 w 429021"/>
              <a:gd name="connsiteY206" fmla="*/ 178641 h 429424"/>
              <a:gd name="connsiteX207" fmla="*/ 1787 w 429021"/>
              <a:gd name="connsiteY207" fmla="*/ 183080 h 429424"/>
              <a:gd name="connsiteX208" fmla="*/ 2064 w 429021"/>
              <a:gd name="connsiteY208" fmla="*/ 180340 h 429424"/>
              <a:gd name="connsiteX209" fmla="*/ 265069 w 429021"/>
              <a:gd name="connsiteY209" fmla="*/ 178193 h 429424"/>
              <a:gd name="connsiteX210" fmla="*/ 259374 w 429021"/>
              <a:gd name="connsiteY210" fmla="*/ 191296 h 429424"/>
              <a:gd name="connsiteX211" fmla="*/ 258818 w 429021"/>
              <a:gd name="connsiteY211" fmla="*/ 191932 h 429424"/>
              <a:gd name="connsiteX212" fmla="*/ 257252 w 429021"/>
              <a:gd name="connsiteY212" fmla="*/ 193788 h 429424"/>
              <a:gd name="connsiteX213" fmla="*/ 262690 w 429021"/>
              <a:gd name="connsiteY213" fmla="*/ 181513 h 429424"/>
              <a:gd name="connsiteX214" fmla="*/ 187139 w 429021"/>
              <a:gd name="connsiteY214" fmla="*/ 177568 h 429424"/>
              <a:gd name="connsiteX215" fmla="*/ 185629 w 429021"/>
              <a:gd name="connsiteY215" fmla="*/ 180259 h 429424"/>
              <a:gd name="connsiteX216" fmla="*/ 186536 w 429021"/>
              <a:gd name="connsiteY216" fmla="*/ 178308 h 429424"/>
              <a:gd name="connsiteX217" fmla="*/ 191200 w 429021"/>
              <a:gd name="connsiteY217" fmla="*/ 168281 h 429424"/>
              <a:gd name="connsiteX218" fmla="*/ 189543 w 429021"/>
              <a:gd name="connsiteY218" fmla="*/ 173990 h 429424"/>
              <a:gd name="connsiteX219" fmla="*/ 187139 w 429021"/>
              <a:gd name="connsiteY219" fmla="*/ 177568 h 429424"/>
              <a:gd name="connsiteX220" fmla="*/ 189964 w 429021"/>
              <a:gd name="connsiteY220" fmla="*/ 170941 h 429424"/>
              <a:gd name="connsiteX221" fmla="*/ 423642 w 429021"/>
              <a:gd name="connsiteY221" fmla="*/ 167812 h 429424"/>
              <a:gd name="connsiteX222" fmla="*/ 424649 w 429021"/>
              <a:gd name="connsiteY222" fmla="*/ 171058 h 429424"/>
              <a:gd name="connsiteX223" fmla="*/ 429021 w 429021"/>
              <a:gd name="connsiteY223" fmla="*/ 214427 h 429424"/>
              <a:gd name="connsiteX224" fmla="*/ 428469 w 429021"/>
              <a:gd name="connsiteY224" fmla="*/ 219902 h 429424"/>
              <a:gd name="connsiteX225" fmla="*/ 353914 w 429021"/>
              <a:gd name="connsiteY225" fmla="*/ 352775 h 429424"/>
              <a:gd name="connsiteX226" fmla="*/ 354902 w 429021"/>
              <a:gd name="connsiteY226" fmla="*/ 347144 h 429424"/>
              <a:gd name="connsiteX227" fmla="*/ 357621 w 429021"/>
              <a:gd name="connsiteY227" fmla="*/ 291070 h 429424"/>
              <a:gd name="connsiteX228" fmla="*/ 386090 w 429021"/>
              <a:gd name="connsiteY228" fmla="*/ 238594 h 429424"/>
              <a:gd name="connsiteX229" fmla="*/ 412566 w 429021"/>
              <a:gd name="connsiteY229" fmla="*/ 189026 h 429424"/>
              <a:gd name="connsiteX230" fmla="*/ 350063 w 429021"/>
              <a:gd name="connsiteY230" fmla="*/ 164162 h 429424"/>
              <a:gd name="connsiteX231" fmla="*/ 349814 w 429021"/>
              <a:gd name="connsiteY231" fmla="*/ 171161 h 429424"/>
              <a:gd name="connsiteX232" fmla="*/ 333943 w 429021"/>
              <a:gd name="connsiteY232" fmla="*/ 204122 h 429424"/>
              <a:gd name="connsiteX233" fmla="*/ 285221 w 429021"/>
              <a:gd name="connsiteY233" fmla="*/ 282424 h 429424"/>
              <a:gd name="connsiteX234" fmla="*/ 294866 w 429021"/>
              <a:gd name="connsiteY234" fmla="*/ 256080 h 429424"/>
              <a:gd name="connsiteX235" fmla="*/ 362494 w 429021"/>
              <a:gd name="connsiteY235" fmla="*/ 158237 h 429424"/>
              <a:gd name="connsiteX236" fmla="*/ 362210 w 429021"/>
              <a:gd name="connsiteY236" fmla="*/ 196432 h 429424"/>
              <a:gd name="connsiteX237" fmla="*/ 360174 w 429021"/>
              <a:gd name="connsiteY237" fmla="*/ 238423 h 429424"/>
              <a:gd name="connsiteX238" fmla="*/ 342460 w 429021"/>
              <a:gd name="connsiteY238" fmla="*/ 277631 h 429424"/>
              <a:gd name="connsiteX239" fmla="*/ 347613 w 429021"/>
              <a:gd name="connsiteY239" fmla="*/ 233198 h 429424"/>
              <a:gd name="connsiteX240" fmla="*/ 349389 w 429021"/>
              <a:gd name="connsiteY240" fmla="*/ 183166 h 429424"/>
              <a:gd name="connsiteX241" fmla="*/ 351647 w 429021"/>
              <a:gd name="connsiteY241" fmla="*/ 178159 h 429424"/>
              <a:gd name="connsiteX242" fmla="*/ 354201 w 429021"/>
              <a:gd name="connsiteY242" fmla="*/ 171565 h 429424"/>
              <a:gd name="connsiteX243" fmla="*/ 275344 w 429021"/>
              <a:gd name="connsiteY243" fmla="*/ 152955 h 429424"/>
              <a:gd name="connsiteX244" fmla="*/ 262690 w 429021"/>
              <a:gd name="connsiteY244" fmla="*/ 181513 h 429424"/>
              <a:gd name="connsiteX245" fmla="*/ 241945 w 429021"/>
              <a:gd name="connsiteY245" fmla="*/ 210479 h 429424"/>
              <a:gd name="connsiteX246" fmla="*/ 231416 w 429021"/>
              <a:gd name="connsiteY246" fmla="*/ 224400 h 429424"/>
              <a:gd name="connsiteX247" fmla="*/ 210161 w 429021"/>
              <a:gd name="connsiteY247" fmla="*/ 249586 h 429424"/>
              <a:gd name="connsiteX248" fmla="*/ 181680 w 429021"/>
              <a:gd name="connsiteY248" fmla="*/ 284601 h 429424"/>
              <a:gd name="connsiteX249" fmla="*/ 219185 w 429021"/>
              <a:gd name="connsiteY249" fmla="*/ 196569 h 429424"/>
              <a:gd name="connsiteX250" fmla="*/ 254689 w 429021"/>
              <a:gd name="connsiteY250" fmla="*/ 169322 h 429424"/>
              <a:gd name="connsiteX251" fmla="*/ 362596 w 429021"/>
              <a:gd name="connsiteY251" fmla="*/ 144621 h 429424"/>
              <a:gd name="connsiteX252" fmla="*/ 362557 w 429021"/>
              <a:gd name="connsiteY252" fmla="*/ 149925 h 429424"/>
              <a:gd name="connsiteX253" fmla="*/ 360386 w 429021"/>
              <a:gd name="connsiteY253" fmla="*/ 155600 h 429424"/>
              <a:gd name="connsiteX254" fmla="*/ 354201 w 429021"/>
              <a:gd name="connsiteY254" fmla="*/ 171565 h 429424"/>
              <a:gd name="connsiteX255" fmla="*/ 349535 w 429021"/>
              <a:gd name="connsiteY255" fmla="*/ 179065 h 429424"/>
              <a:gd name="connsiteX256" fmla="*/ 349814 w 429021"/>
              <a:gd name="connsiteY256" fmla="*/ 171161 h 429424"/>
              <a:gd name="connsiteX257" fmla="*/ 293384 w 429021"/>
              <a:gd name="connsiteY257" fmla="*/ 138660 h 429424"/>
              <a:gd name="connsiteX258" fmla="*/ 265069 w 429021"/>
              <a:gd name="connsiteY258" fmla="*/ 178193 h 429424"/>
              <a:gd name="connsiteX259" fmla="*/ 274856 w 429021"/>
              <a:gd name="connsiteY259" fmla="*/ 155674 h 429424"/>
              <a:gd name="connsiteX260" fmla="*/ 276849 w 429021"/>
              <a:gd name="connsiteY260" fmla="*/ 151763 h 429424"/>
              <a:gd name="connsiteX261" fmla="*/ 365807 w 429021"/>
              <a:gd name="connsiteY261" fmla="*/ 137944 h 429424"/>
              <a:gd name="connsiteX262" fmla="*/ 363943 w 429021"/>
              <a:gd name="connsiteY262" fmla="*/ 141821 h 429424"/>
              <a:gd name="connsiteX263" fmla="*/ 362596 w 429021"/>
              <a:gd name="connsiteY263" fmla="*/ 144621 h 429424"/>
              <a:gd name="connsiteX264" fmla="*/ 362606 w 429021"/>
              <a:gd name="connsiteY264" fmla="*/ 143275 h 429424"/>
              <a:gd name="connsiteX265" fmla="*/ 307266 w 429021"/>
              <a:gd name="connsiteY265" fmla="*/ 136509 h 429424"/>
              <a:gd name="connsiteX266" fmla="*/ 296357 w 429021"/>
              <a:gd name="connsiteY266" fmla="*/ 159244 h 429424"/>
              <a:gd name="connsiteX267" fmla="*/ 211543 w 429021"/>
              <a:gd name="connsiteY267" fmla="*/ 318417 h 429424"/>
              <a:gd name="connsiteX268" fmla="*/ 178257 w 429021"/>
              <a:gd name="connsiteY268" fmla="*/ 372909 h 429424"/>
              <a:gd name="connsiteX269" fmla="*/ 180213 w 429021"/>
              <a:gd name="connsiteY269" fmla="*/ 368448 h 429424"/>
              <a:gd name="connsiteX270" fmla="*/ 192563 w 429021"/>
              <a:gd name="connsiteY270" fmla="*/ 340387 h 429424"/>
              <a:gd name="connsiteX271" fmla="*/ 194670 w 429021"/>
              <a:gd name="connsiteY271" fmla="*/ 336964 h 429424"/>
              <a:gd name="connsiteX272" fmla="*/ 235333 w 429021"/>
              <a:gd name="connsiteY272" fmla="*/ 246616 h 429424"/>
              <a:gd name="connsiteX273" fmla="*/ 259374 w 429021"/>
              <a:gd name="connsiteY273" fmla="*/ 191296 h 429424"/>
              <a:gd name="connsiteX274" fmla="*/ 35858 w 429021"/>
              <a:gd name="connsiteY274" fmla="*/ 127452 h 429424"/>
              <a:gd name="connsiteX275" fmla="*/ 0 w 429021"/>
              <a:gd name="connsiteY275" fmla="*/ 200807 h 429424"/>
              <a:gd name="connsiteX276" fmla="*/ 800 w 429021"/>
              <a:gd name="connsiteY276" fmla="*/ 192876 h 429424"/>
              <a:gd name="connsiteX277" fmla="*/ 13251 w 429021"/>
              <a:gd name="connsiteY277" fmla="*/ 163478 h 429424"/>
              <a:gd name="connsiteX278" fmla="*/ 13439 w 429021"/>
              <a:gd name="connsiteY278" fmla="*/ 163193 h 429424"/>
              <a:gd name="connsiteX279" fmla="*/ 409488 w 429021"/>
              <a:gd name="connsiteY279" fmla="*/ 126774 h 429424"/>
              <a:gd name="connsiteX280" fmla="*/ 412110 w 429021"/>
              <a:gd name="connsiteY280" fmla="*/ 130663 h 429424"/>
              <a:gd name="connsiteX281" fmla="*/ 414130 w 429021"/>
              <a:gd name="connsiteY281" fmla="*/ 137171 h 429424"/>
              <a:gd name="connsiteX282" fmla="*/ 362659 w 429021"/>
              <a:gd name="connsiteY282" fmla="*/ 249269 h 429424"/>
              <a:gd name="connsiteX283" fmla="*/ 359262 w 429021"/>
              <a:gd name="connsiteY283" fmla="*/ 257230 h 429424"/>
              <a:gd name="connsiteX284" fmla="*/ 360174 w 429021"/>
              <a:gd name="connsiteY284" fmla="*/ 238423 h 429424"/>
              <a:gd name="connsiteX285" fmla="*/ 383665 w 429021"/>
              <a:gd name="connsiteY285" fmla="*/ 186427 h 429424"/>
              <a:gd name="connsiteX286" fmla="*/ 372307 w 429021"/>
              <a:gd name="connsiteY286" fmla="*/ 124421 h 429424"/>
              <a:gd name="connsiteX287" fmla="*/ 369466 w 429021"/>
              <a:gd name="connsiteY287" fmla="*/ 131851 h 429424"/>
              <a:gd name="connsiteX288" fmla="*/ 365807 w 429021"/>
              <a:gd name="connsiteY288" fmla="*/ 137944 h 429424"/>
              <a:gd name="connsiteX289" fmla="*/ 313252 w 429021"/>
              <a:gd name="connsiteY289" fmla="*/ 124033 h 429424"/>
              <a:gd name="connsiteX290" fmla="*/ 310502 w 429021"/>
              <a:gd name="connsiteY290" fmla="*/ 132876 h 429424"/>
              <a:gd name="connsiteX291" fmla="*/ 309291 w 429021"/>
              <a:gd name="connsiteY291" fmla="*/ 134193 h 429424"/>
              <a:gd name="connsiteX292" fmla="*/ 307266 w 429021"/>
              <a:gd name="connsiteY292" fmla="*/ 136509 h 429424"/>
              <a:gd name="connsiteX293" fmla="*/ 314118 w 429021"/>
              <a:gd name="connsiteY293" fmla="*/ 122230 h 429424"/>
              <a:gd name="connsiteX294" fmla="*/ 313252 w 429021"/>
              <a:gd name="connsiteY294" fmla="*/ 124033 h 429424"/>
              <a:gd name="connsiteX295" fmla="*/ 313714 w 429021"/>
              <a:gd name="connsiteY295" fmla="*/ 122551 h 429424"/>
              <a:gd name="connsiteX296" fmla="*/ 225567 w 429021"/>
              <a:gd name="connsiteY296" fmla="*/ 120390 h 429424"/>
              <a:gd name="connsiteX297" fmla="*/ 222422 w 429021"/>
              <a:gd name="connsiteY297" fmla="*/ 134206 h 429424"/>
              <a:gd name="connsiteX298" fmla="*/ 221889 w 429021"/>
              <a:gd name="connsiteY298" fmla="*/ 136194 h 429424"/>
              <a:gd name="connsiteX299" fmla="*/ 216993 w 429021"/>
              <a:gd name="connsiteY299" fmla="*/ 147215 h 429424"/>
              <a:gd name="connsiteX300" fmla="*/ 199537 w 429021"/>
              <a:gd name="connsiteY300" fmla="*/ 192472 h 429424"/>
              <a:gd name="connsiteX301" fmla="*/ 195814 w 429021"/>
              <a:gd name="connsiteY301" fmla="*/ 202923 h 429424"/>
              <a:gd name="connsiteX302" fmla="*/ 188813 w 429021"/>
              <a:gd name="connsiteY302" fmla="*/ 212990 h 429424"/>
              <a:gd name="connsiteX303" fmla="*/ 184095 w 429021"/>
              <a:gd name="connsiteY303" fmla="*/ 223431 h 429424"/>
              <a:gd name="connsiteX304" fmla="*/ 172787 w 429021"/>
              <a:gd name="connsiteY304" fmla="*/ 231707 h 429424"/>
              <a:gd name="connsiteX305" fmla="*/ 189543 w 429021"/>
              <a:gd name="connsiteY305" fmla="*/ 173990 h 429424"/>
              <a:gd name="connsiteX306" fmla="*/ 256282 w 429021"/>
              <a:gd name="connsiteY306" fmla="*/ 116341 h 429424"/>
              <a:gd name="connsiteX307" fmla="*/ 221960 w 429021"/>
              <a:gd name="connsiteY307" fmla="*/ 190054 h 429424"/>
              <a:gd name="connsiteX308" fmla="*/ 219185 w 429021"/>
              <a:gd name="connsiteY308" fmla="*/ 196569 h 429424"/>
              <a:gd name="connsiteX309" fmla="*/ 206201 w 429021"/>
              <a:gd name="connsiteY309" fmla="*/ 206533 h 429424"/>
              <a:gd name="connsiteX310" fmla="*/ 207788 w 429021"/>
              <a:gd name="connsiteY310" fmla="*/ 203454 h 429424"/>
              <a:gd name="connsiteX311" fmla="*/ 227945 w 429021"/>
              <a:gd name="connsiteY311" fmla="*/ 156723 h 429424"/>
              <a:gd name="connsiteX312" fmla="*/ 246496 w 429021"/>
              <a:gd name="connsiteY312" fmla="*/ 130049 h 429424"/>
              <a:gd name="connsiteX313" fmla="*/ 327206 w 429021"/>
              <a:gd name="connsiteY313" fmla="*/ 114723 h 429424"/>
              <a:gd name="connsiteX314" fmla="*/ 326314 w 429021"/>
              <a:gd name="connsiteY314" fmla="*/ 117742 h 429424"/>
              <a:gd name="connsiteX315" fmla="*/ 279144 w 429021"/>
              <a:gd name="connsiteY315" fmla="*/ 244259 h 429424"/>
              <a:gd name="connsiteX316" fmla="*/ 244909 w 429021"/>
              <a:gd name="connsiteY316" fmla="*/ 335632 h 429424"/>
              <a:gd name="connsiteX317" fmla="*/ 215727 w 429021"/>
              <a:gd name="connsiteY317" fmla="*/ 406970 h 429424"/>
              <a:gd name="connsiteX318" fmla="*/ 204132 w 429021"/>
              <a:gd name="connsiteY318" fmla="*/ 428647 h 429424"/>
              <a:gd name="connsiteX319" fmla="*/ 170455 w 429021"/>
              <a:gd name="connsiteY319" fmla="*/ 425252 h 429424"/>
              <a:gd name="connsiteX320" fmla="*/ 160588 w 429021"/>
              <a:gd name="connsiteY320" fmla="*/ 422189 h 429424"/>
              <a:gd name="connsiteX321" fmla="*/ 163159 w 429021"/>
              <a:gd name="connsiteY321" fmla="*/ 417873 h 429424"/>
              <a:gd name="connsiteX322" fmla="*/ 309440 w 429021"/>
              <a:gd name="connsiteY322" fmla="*/ 136290 h 429424"/>
              <a:gd name="connsiteX323" fmla="*/ 310502 w 429021"/>
              <a:gd name="connsiteY323" fmla="*/ 132876 h 429424"/>
              <a:gd name="connsiteX324" fmla="*/ 362859 w 429021"/>
              <a:gd name="connsiteY324" fmla="*/ 109279 h 429424"/>
              <a:gd name="connsiteX325" fmla="*/ 362606 w 429021"/>
              <a:gd name="connsiteY325" fmla="*/ 143275 h 429424"/>
              <a:gd name="connsiteX326" fmla="*/ 350063 w 429021"/>
              <a:gd name="connsiteY326" fmla="*/ 164162 h 429424"/>
              <a:gd name="connsiteX327" fmla="*/ 351088 w 429021"/>
              <a:gd name="connsiteY327" fmla="*/ 135288 h 429424"/>
              <a:gd name="connsiteX328" fmla="*/ 351124 w 429021"/>
              <a:gd name="connsiteY328" fmla="*/ 132213 h 429424"/>
              <a:gd name="connsiteX329" fmla="*/ 148646 w 429021"/>
              <a:gd name="connsiteY329" fmla="*/ 107051 h 429424"/>
              <a:gd name="connsiteX330" fmla="*/ 107664 w 429021"/>
              <a:gd name="connsiteY330" fmla="*/ 252752 h 429424"/>
              <a:gd name="connsiteX331" fmla="*/ 97837 w 429021"/>
              <a:gd name="connsiteY331" fmla="*/ 284612 h 429424"/>
              <a:gd name="connsiteX332" fmla="*/ 97034 w 429021"/>
              <a:gd name="connsiteY332" fmla="*/ 285157 h 429424"/>
              <a:gd name="connsiteX333" fmla="*/ 71923 w 429021"/>
              <a:gd name="connsiteY333" fmla="*/ 300093 h 429424"/>
              <a:gd name="connsiteX334" fmla="*/ 85059 w 429021"/>
              <a:gd name="connsiteY334" fmla="*/ 271142 h 429424"/>
              <a:gd name="connsiteX335" fmla="*/ 127999 w 429021"/>
              <a:gd name="connsiteY335" fmla="*/ 164160 h 429424"/>
              <a:gd name="connsiteX336" fmla="*/ 336936 w 429021"/>
              <a:gd name="connsiteY336" fmla="*/ 104150 h 429424"/>
              <a:gd name="connsiteX337" fmla="*/ 327206 w 429021"/>
              <a:gd name="connsiteY337" fmla="*/ 114723 h 429424"/>
              <a:gd name="connsiteX338" fmla="*/ 328310 w 429021"/>
              <a:gd name="connsiteY338" fmla="*/ 110984 h 429424"/>
              <a:gd name="connsiteX339" fmla="*/ 101378 w 429021"/>
              <a:gd name="connsiteY339" fmla="*/ 102455 h 429424"/>
              <a:gd name="connsiteX340" fmla="*/ 101230 w 429021"/>
              <a:gd name="connsiteY340" fmla="*/ 102727 h 429424"/>
              <a:gd name="connsiteX341" fmla="*/ 12698 w 429021"/>
              <a:gd name="connsiteY341" fmla="*/ 255027 h 429424"/>
              <a:gd name="connsiteX342" fmla="*/ 6669 w 429021"/>
              <a:gd name="connsiteY342" fmla="*/ 269618 h 429424"/>
              <a:gd name="connsiteX343" fmla="*/ 2999 w 429021"/>
              <a:gd name="connsiteY343" fmla="*/ 257797 h 429424"/>
              <a:gd name="connsiteX344" fmla="*/ 535 w 429021"/>
              <a:gd name="connsiteY344" fmla="*/ 233348 h 429424"/>
              <a:gd name="connsiteX345" fmla="*/ 11707 w 429021"/>
              <a:gd name="connsiteY345" fmla="*/ 221357 h 429424"/>
              <a:gd name="connsiteX346" fmla="*/ 87900 w 429021"/>
              <a:gd name="connsiteY346" fmla="*/ 121036 h 429424"/>
              <a:gd name="connsiteX347" fmla="*/ 320463 w 429021"/>
              <a:gd name="connsiteY347" fmla="*/ 100853 h 429424"/>
              <a:gd name="connsiteX348" fmla="*/ 313714 w 429021"/>
              <a:gd name="connsiteY348" fmla="*/ 122551 h 429424"/>
              <a:gd name="connsiteX349" fmla="*/ 293384 w 429021"/>
              <a:gd name="connsiteY349" fmla="*/ 138660 h 429424"/>
              <a:gd name="connsiteX350" fmla="*/ 390877 w 429021"/>
              <a:gd name="connsiteY350" fmla="*/ 99170 h 429424"/>
              <a:gd name="connsiteX351" fmla="*/ 395788 w 429021"/>
              <a:gd name="connsiteY351" fmla="*/ 106453 h 429424"/>
              <a:gd name="connsiteX352" fmla="*/ 388382 w 429021"/>
              <a:gd name="connsiteY352" fmla="*/ 116634 h 429424"/>
              <a:gd name="connsiteX353" fmla="*/ 362494 w 429021"/>
              <a:gd name="connsiteY353" fmla="*/ 158237 h 429424"/>
              <a:gd name="connsiteX354" fmla="*/ 362557 w 429021"/>
              <a:gd name="connsiteY354" fmla="*/ 149925 h 429424"/>
              <a:gd name="connsiteX355" fmla="*/ 369466 w 429021"/>
              <a:gd name="connsiteY355" fmla="*/ 131851 h 429424"/>
              <a:gd name="connsiteX356" fmla="*/ 379446 w 429021"/>
              <a:gd name="connsiteY356" fmla="*/ 115232 h 429424"/>
              <a:gd name="connsiteX357" fmla="*/ 351539 w 429021"/>
              <a:gd name="connsiteY357" fmla="*/ 96435 h 429424"/>
              <a:gd name="connsiteX358" fmla="*/ 351124 w 429021"/>
              <a:gd name="connsiteY358" fmla="*/ 132213 h 429424"/>
              <a:gd name="connsiteX359" fmla="*/ 312787 w 429021"/>
              <a:gd name="connsiteY359" fmla="*/ 207132 h 429424"/>
              <a:gd name="connsiteX360" fmla="*/ 294866 w 429021"/>
              <a:gd name="connsiteY360" fmla="*/ 256080 h 429424"/>
              <a:gd name="connsiteX361" fmla="*/ 280713 w 429021"/>
              <a:gd name="connsiteY361" fmla="*/ 279648 h 429424"/>
              <a:gd name="connsiteX362" fmla="*/ 232019 w 429021"/>
              <a:gd name="connsiteY362" fmla="*/ 379479 h 429424"/>
              <a:gd name="connsiteX363" fmla="*/ 230930 w 429021"/>
              <a:gd name="connsiteY363" fmla="*/ 381728 h 429424"/>
              <a:gd name="connsiteX364" fmla="*/ 226601 w 429021"/>
              <a:gd name="connsiteY364" fmla="*/ 389710 h 429424"/>
              <a:gd name="connsiteX365" fmla="*/ 231765 w 429021"/>
              <a:gd name="connsiteY365" fmla="*/ 370712 h 429424"/>
              <a:gd name="connsiteX366" fmla="*/ 244909 w 429021"/>
              <a:gd name="connsiteY366" fmla="*/ 335632 h 429424"/>
              <a:gd name="connsiteX367" fmla="*/ 256252 w 429021"/>
              <a:gd name="connsiteY367" fmla="*/ 307901 h 429424"/>
              <a:gd name="connsiteX368" fmla="*/ 295076 w 429021"/>
              <a:gd name="connsiteY368" fmla="*/ 207969 h 429424"/>
              <a:gd name="connsiteX369" fmla="*/ 350696 w 429021"/>
              <a:gd name="connsiteY369" fmla="*/ 97963 h 429424"/>
              <a:gd name="connsiteX370" fmla="*/ 111144 w 429021"/>
              <a:gd name="connsiteY370" fmla="*/ 91167 h 429424"/>
              <a:gd name="connsiteX371" fmla="*/ 100601 w 429021"/>
              <a:gd name="connsiteY371" fmla="*/ 135022 h 429424"/>
              <a:gd name="connsiteX372" fmla="*/ 79788 w 429021"/>
              <a:gd name="connsiteY372" fmla="*/ 205614 h 429424"/>
              <a:gd name="connsiteX373" fmla="*/ 42248 w 429021"/>
              <a:gd name="connsiteY373" fmla="*/ 309343 h 429424"/>
              <a:gd name="connsiteX374" fmla="*/ 38123 w 429021"/>
              <a:gd name="connsiteY374" fmla="*/ 309807 h 429424"/>
              <a:gd name="connsiteX375" fmla="*/ 29199 w 429021"/>
              <a:gd name="connsiteY375" fmla="*/ 309238 h 429424"/>
              <a:gd name="connsiteX376" fmla="*/ 24387 w 429021"/>
              <a:gd name="connsiteY376" fmla="*/ 311316 h 429424"/>
              <a:gd name="connsiteX377" fmla="*/ 15539 w 429021"/>
              <a:gd name="connsiteY377" fmla="*/ 298192 h 429424"/>
              <a:gd name="connsiteX378" fmla="*/ 13477 w 429021"/>
              <a:gd name="connsiteY378" fmla="*/ 291550 h 429424"/>
              <a:gd name="connsiteX379" fmla="*/ 54531 w 429021"/>
              <a:gd name="connsiteY379" fmla="*/ 208036 h 429424"/>
              <a:gd name="connsiteX380" fmla="*/ 385221 w 429021"/>
              <a:gd name="connsiteY380" fmla="*/ 90781 h 429424"/>
              <a:gd name="connsiteX381" fmla="*/ 387119 w 429021"/>
              <a:gd name="connsiteY381" fmla="*/ 93596 h 429424"/>
              <a:gd name="connsiteX382" fmla="*/ 385386 w 429021"/>
              <a:gd name="connsiteY382" fmla="*/ 97209 h 429424"/>
              <a:gd name="connsiteX383" fmla="*/ 372307 w 429021"/>
              <a:gd name="connsiteY383" fmla="*/ 124421 h 429424"/>
              <a:gd name="connsiteX384" fmla="*/ 378350 w 429021"/>
              <a:gd name="connsiteY384" fmla="*/ 108615 h 429424"/>
              <a:gd name="connsiteX385" fmla="*/ 351635 w 429021"/>
              <a:gd name="connsiteY385" fmla="*/ 88174 h 429424"/>
              <a:gd name="connsiteX386" fmla="*/ 351595 w 429021"/>
              <a:gd name="connsiteY386" fmla="*/ 91650 h 429424"/>
              <a:gd name="connsiteX387" fmla="*/ 343188 w 429021"/>
              <a:gd name="connsiteY387" fmla="*/ 99195 h 429424"/>
              <a:gd name="connsiteX388" fmla="*/ 336936 w 429021"/>
              <a:gd name="connsiteY388" fmla="*/ 104150 h 429424"/>
              <a:gd name="connsiteX389" fmla="*/ 155681 w 429021"/>
              <a:gd name="connsiteY389" fmla="*/ 87592 h 429424"/>
              <a:gd name="connsiteX390" fmla="*/ 148646 w 429021"/>
              <a:gd name="connsiteY390" fmla="*/ 107051 h 429424"/>
              <a:gd name="connsiteX391" fmla="*/ 149874 w 429021"/>
              <a:gd name="connsiteY391" fmla="*/ 102682 h 429424"/>
              <a:gd name="connsiteX392" fmla="*/ 356735 w 429021"/>
              <a:gd name="connsiteY392" fmla="*/ 87036 h 429424"/>
              <a:gd name="connsiteX393" fmla="*/ 351539 w 429021"/>
              <a:gd name="connsiteY393" fmla="*/ 96435 h 429424"/>
              <a:gd name="connsiteX394" fmla="*/ 351595 w 429021"/>
              <a:gd name="connsiteY394" fmla="*/ 91650 h 429424"/>
              <a:gd name="connsiteX395" fmla="*/ 114321 w 429021"/>
              <a:gd name="connsiteY395" fmla="*/ 84607 h 429424"/>
              <a:gd name="connsiteX396" fmla="*/ 111144 w 429021"/>
              <a:gd name="connsiteY396" fmla="*/ 91167 h 429424"/>
              <a:gd name="connsiteX397" fmla="*/ 111927 w 429021"/>
              <a:gd name="connsiteY397" fmla="*/ 87909 h 429424"/>
              <a:gd name="connsiteX398" fmla="*/ 46762 w 429021"/>
              <a:gd name="connsiteY398" fmla="*/ 84353 h 429424"/>
              <a:gd name="connsiteX399" fmla="*/ 13251 w 429021"/>
              <a:gd name="connsiteY399" fmla="*/ 163478 h 429424"/>
              <a:gd name="connsiteX400" fmla="*/ 3191 w 429021"/>
              <a:gd name="connsiteY400" fmla="*/ 178641 h 429424"/>
              <a:gd name="connsiteX401" fmla="*/ 15209 w 429021"/>
              <a:gd name="connsiteY401" fmla="*/ 140628 h 429424"/>
              <a:gd name="connsiteX402" fmla="*/ 21972 w 429021"/>
              <a:gd name="connsiteY402" fmla="*/ 121121 h 429424"/>
              <a:gd name="connsiteX403" fmla="*/ 216662 w 429021"/>
              <a:gd name="connsiteY403" fmla="*/ 83876 h 429424"/>
              <a:gd name="connsiteX404" fmla="*/ 207525 w 429021"/>
              <a:gd name="connsiteY404" fmla="*/ 112053 h 429424"/>
              <a:gd name="connsiteX405" fmla="*/ 191423 w 429021"/>
              <a:gd name="connsiteY405" fmla="*/ 167519 h 429424"/>
              <a:gd name="connsiteX406" fmla="*/ 189964 w 429021"/>
              <a:gd name="connsiteY406" fmla="*/ 170941 h 429424"/>
              <a:gd name="connsiteX407" fmla="*/ 186536 w 429021"/>
              <a:gd name="connsiteY407" fmla="*/ 178308 h 429424"/>
              <a:gd name="connsiteX408" fmla="*/ 170423 w 429021"/>
              <a:gd name="connsiteY408" fmla="*/ 198097 h 429424"/>
              <a:gd name="connsiteX409" fmla="*/ 177115 w 429021"/>
              <a:gd name="connsiteY409" fmla="*/ 175389 h 429424"/>
              <a:gd name="connsiteX410" fmla="*/ 183354 w 429021"/>
              <a:gd name="connsiteY410" fmla="*/ 150306 h 429424"/>
              <a:gd name="connsiteX411" fmla="*/ 198333 w 429021"/>
              <a:gd name="connsiteY411" fmla="*/ 119199 h 429424"/>
              <a:gd name="connsiteX412" fmla="*/ 114091 w 429021"/>
              <a:gd name="connsiteY412" fmla="*/ 78905 h 429424"/>
              <a:gd name="connsiteX413" fmla="*/ 111927 w 429021"/>
              <a:gd name="connsiteY413" fmla="*/ 87909 h 429424"/>
              <a:gd name="connsiteX414" fmla="*/ 101378 w 429021"/>
              <a:gd name="connsiteY414" fmla="*/ 102455 h 429424"/>
              <a:gd name="connsiteX415" fmla="*/ 363109 w 429021"/>
              <a:gd name="connsiteY415" fmla="*/ 75705 h 429424"/>
              <a:gd name="connsiteX416" fmla="*/ 363067 w 429021"/>
              <a:gd name="connsiteY416" fmla="*/ 81353 h 429424"/>
              <a:gd name="connsiteX417" fmla="*/ 356735 w 429021"/>
              <a:gd name="connsiteY417" fmla="*/ 87036 h 429424"/>
              <a:gd name="connsiteX418" fmla="*/ 362834 w 429021"/>
              <a:gd name="connsiteY418" fmla="*/ 76004 h 429424"/>
              <a:gd name="connsiteX419" fmla="*/ 338911 w 429021"/>
              <a:gd name="connsiteY419" fmla="*/ 75096 h 429424"/>
              <a:gd name="connsiteX420" fmla="*/ 328310 w 429021"/>
              <a:gd name="connsiteY420" fmla="*/ 110984 h 429424"/>
              <a:gd name="connsiteX421" fmla="*/ 314118 w 429021"/>
              <a:gd name="connsiteY421" fmla="*/ 122230 h 429424"/>
              <a:gd name="connsiteX422" fmla="*/ 332320 w 429021"/>
              <a:gd name="connsiteY422" fmla="*/ 84298 h 429424"/>
              <a:gd name="connsiteX423" fmla="*/ 256716 w 429021"/>
              <a:gd name="connsiteY423" fmla="*/ 74042 h 429424"/>
              <a:gd name="connsiteX424" fmla="*/ 253798 w 429021"/>
              <a:gd name="connsiteY424" fmla="*/ 85669 h 429424"/>
              <a:gd name="connsiteX425" fmla="*/ 228227 w 429021"/>
              <a:gd name="connsiteY425" fmla="*/ 156069 h 429424"/>
              <a:gd name="connsiteX426" fmla="*/ 227945 w 429021"/>
              <a:gd name="connsiteY426" fmla="*/ 156723 h 429424"/>
              <a:gd name="connsiteX427" fmla="*/ 209160 w 429021"/>
              <a:gd name="connsiteY427" fmla="*/ 183733 h 429424"/>
              <a:gd name="connsiteX428" fmla="*/ 221889 w 429021"/>
              <a:gd name="connsiteY428" fmla="*/ 136194 h 429424"/>
              <a:gd name="connsiteX429" fmla="*/ 228456 w 429021"/>
              <a:gd name="connsiteY429" fmla="*/ 121416 h 429424"/>
              <a:gd name="connsiteX430" fmla="*/ 236402 w 429021"/>
              <a:gd name="connsiteY430" fmla="*/ 105304 h 429424"/>
              <a:gd name="connsiteX431" fmla="*/ 237610 w 429021"/>
              <a:gd name="connsiteY431" fmla="*/ 102469 h 429424"/>
              <a:gd name="connsiteX432" fmla="*/ 372909 w 429021"/>
              <a:gd name="connsiteY432" fmla="*/ 72520 h 429424"/>
              <a:gd name="connsiteX433" fmla="*/ 377889 w 429021"/>
              <a:gd name="connsiteY433" fmla="*/ 79907 h 429424"/>
              <a:gd name="connsiteX434" fmla="*/ 362859 w 429021"/>
              <a:gd name="connsiteY434" fmla="*/ 109279 h 429424"/>
              <a:gd name="connsiteX435" fmla="*/ 363067 w 429021"/>
              <a:gd name="connsiteY435" fmla="*/ 81353 h 429424"/>
              <a:gd name="connsiteX436" fmla="*/ 368431 w 429021"/>
              <a:gd name="connsiteY436" fmla="*/ 65878 h 429424"/>
              <a:gd name="connsiteX437" fmla="*/ 370004 w 429021"/>
              <a:gd name="connsiteY437" fmla="*/ 68211 h 429424"/>
              <a:gd name="connsiteX438" fmla="*/ 363109 w 429021"/>
              <a:gd name="connsiteY438" fmla="*/ 75705 h 429424"/>
              <a:gd name="connsiteX439" fmla="*/ 363110 w 429021"/>
              <a:gd name="connsiteY439" fmla="*/ 75504 h 429424"/>
              <a:gd name="connsiteX440" fmla="*/ 239919 w 429021"/>
              <a:gd name="connsiteY440" fmla="*/ 57325 h 429424"/>
              <a:gd name="connsiteX441" fmla="*/ 236603 w 429021"/>
              <a:gd name="connsiteY441" fmla="*/ 71895 h 429424"/>
              <a:gd name="connsiteX442" fmla="*/ 215634 w 429021"/>
              <a:gd name="connsiteY442" fmla="*/ 115760 h 429424"/>
              <a:gd name="connsiteX443" fmla="*/ 191200 w 429021"/>
              <a:gd name="connsiteY443" fmla="*/ 168281 h 429424"/>
              <a:gd name="connsiteX444" fmla="*/ 191423 w 429021"/>
              <a:gd name="connsiteY444" fmla="*/ 167519 h 429424"/>
              <a:gd name="connsiteX445" fmla="*/ 218264 w 429021"/>
              <a:gd name="connsiteY445" fmla="*/ 104543 h 429424"/>
              <a:gd name="connsiteX446" fmla="*/ 353929 w 429021"/>
              <a:gd name="connsiteY446" fmla="*/ 54127 h 429424"/>
              <a:gd name="connsiteX447" fmla="*/ 363223 w 429021"/>
              <a:gd name="connsiteY447" fmla="*/ 60393 h 429424"/>
              <a:gd name="connsiteX448" fmla="*/ 363110 w 429021"/>
              <a:gd name="connsiteY448" fmla="*/ 75504 h 429424"/>
              <a:gd name="connsiteX449" fmla="*/ 362834 w 429021"/>
              <a:gd name="connsiteY449" fmla="*/ 76004 h 429424"/>
              <a:gd name="connsiteX450" fmla="*/ 351635 w 429021"/>
              <a:gd name="connsiteY450" fmla="*/ 88174 h 429424"/>
              <a:gd name="connsiteX451" fmla="*/ 351999 w 429021"/>
              <a:gd name="connsiteY451" fmla="*/ 56822 h 429424"/>
              <a:gd name="connsiteX452" fmla="*/ 348541 w 429021"/>
              <a:gd name="connsiteY452" fmla="*/ 50495 h 429424"/>
              <a:gd name="connsiteX453" fmla="*/ 352045 w 429021"/>
              <a:gd name="connsiteY453" fmla="*/ 52857 h 429424"/>
              <a:gd name="connsiteX454" fmla="*/ 351999 w 429021"/>
              <a:gd name="connsiteY454" fmla="*/ 56822 h 429424"/>
              <a:gd name="connsiteX455" fmla="*/ 338911 w 429021"/>
              <a:gd name="connsiteY455" fmla="*/ 75096 h 429424"/>
              <a:gd name="connsiteX456" fmla="*/ 342394 w 429021"/>
              <a:gd name="connsiteY456" fmla="*/ 63304 h 429424"/>
              <a:gd name="connsiteX457" fmla="*/ 338279 w 429021"/>
              <a:gd name="connsiteY457" fmla="*/ 43575 h 429424"/>
              <a:gd name="connsiteX458" fmla="*/ 346570 w 429021"/>
              <a:gd name="connsiteY458" fmla="*/ 49166 h 429424"/>
              <a:gd name="connsiteX459" fmla="*/ 342394 w 429021"/>
              <a:gd name="connsiteY459" fmla="*/ 63304 h 429424"/>
              <a:gd name="connsiteX460" fmla="*/ 332320 w 429021"/>
              <a:gd name="connsiteY460" fmla="*/ 84298 h 429424"/>
              <a:gd name="connsiteX461" fmla="*/ 320463 w 429021"/>
              <a:gd name="connsiteY461" fmla="*/ 100853 h 429424"/>
              <a:gd name="connsiteX462" fmla="*/ 89621 w 429021"/>
              <a:gd name="connsiteY462" fmla="*/ 43406 h 429424"/>
              <a:gd name="connsiteX463" fmla="*/ 75860 w 429021"/>
              <a:gd name="connsiteY463" fmla="*/ 63680 h 429424"/>
              <a:gd name="connsiteX464" fmla="*/ 35858 w 429021"/>
              <a:gd name="connsiteY464" fmla="*/ 127452 h 429424"/>
              <a:gd name="connsiteX465" fmla="*/ 49259 w 429021"/>
              <a:gd name="connsiteY465" fmla="*/ 100039 h 429424"/>
              <a:gd name="connsiteX466" fmla="*/ 66780 w 429021"/>
              <a:gd name="connsiteY466" fmla="*/ 58806 h 429424"/>
              <a:gd name="connsiteX467" fmla="*/ 327387 w 429021"/>
              <a:gd name="connsiteY467" fmla="*/ 36232 h 429424"/>
              <a:gd name="connsiteX468" fmla="*/ 334167 w 429021"/>
              <a:gd name="connsiteY468" fmla="*/ 40804 h 429424"/>
              <a:gd name="connsiteX469" fmla="*/ 330810 w 429021"/>
              <a:gd name="connsiteY469" fmla="*/ 47040 h 429424"/>
              <a:gd name="connsiteX470" fmla="*/ 305706 w 429021"/>
              <a:gd name="connsiteY470" fmla="*/ 95130 h 429424"/>
              <a:gd name="connsiteX471" fmla="*/ 276849 w 429021"/>
              <a:gd name="connsiteY471" fmla="*/ 151763 h 429424"/>
              <a:gd name="connsiteX472" fmla="*/ 275344 w 429021"/>
              <a:gd name="connsiteY472" fmla="*/ 152955 h 429424"/>
              <a:gd name="connsiteX473" fmla="*/ 293743 w 429021"/>
              <a:gd name="connsiteY473" fmla="*/ 111427 h 429424"/>
              <a:gd name="connsiteX474" fmla="*/ 301906 w 429021"/>
              <a:gd name="connsiteY474" fmla="*/ 19052 h 429424"/>
              <a:gd name="connsiteX475" fmla="*/ 315774 w 429021"/>
              <a:gd name="connsiteY475" fmla="*/ 28402 h 429424"/>
              <a:gd name="connsiteX476" fmla="*/ 305256 w 429021"/>
              <a:gd name="connsiteY476" fmla="*/ 47737 h 429424"/>
              <a:gd name="connsiteX477" fmla="*/ 256282 w 429021"/>
              <a:gd name="connsiteY477" fmla="*/ 116341 h 429424"/>
              <a:gd name="connsiteX478" fmla="*/ 299300 w 429021"/>
              <a:gd name="connsiteY478" fmla="*/ 23948 h 429424"/>
              <a:gd name="connsiteX479" fmla="*/ 263525 w 429021"/>
              <a:gd name="connsiteY479" fmla="*/ 18752 h 429424"/>
              <a:gd name="connsiteX480" fmla="*/ 251643 w 429021"/>
              <a:gd name="connsiteY480" fmla="*/ 63058 h 429424"/>
              <a:gd name="connsiteX481" fmla="*/ 243306 w 429021"/>
              <a:gd name="connsiteY481" fmla="*/ 89109 h 429424"/>
              <a:gd name="connsiteX482" fmla="*/ 237610 w 429021"/>
              <a:gd name="connsiteY482" fmla="*/ 102469 h 429424"/>
              <a:gd name="connsiteX483" fmla="*/ 225567 w 429021"/>
              <a:gd name="connsiteY483" fmla="*/ 120390 h 429424"/>
              <a:gd name="connsiteX484" fmla="*/ 236603 w 429021"/>
              <a:gd name="connsiteY484" fmla="*/ 71895 h 429424"/>
              <a:gd name="connsiteX485" fmla="*/ 257638 w 429021"/>
              <a:gd name="connsiteY485" fmla="*/ 27892 h 429424"/>
              <a:gd name="connsiteX486" fmla="*/ 260367 w 429021"/>
              <a:gd name="connsiteY486" fmla="*/ 22308 h 429424"/>
              <a:gd name="connsiteX487" fmla="*/ 165181 w 429021"/>
              <a:gd name="connsiteY487" fmla="*/ 14167 h 429424"/>
              <a:gd name="connsiteX488" fmla="*/ 146697 w 429021"/>
              <a:gd name="connsiteY488" fmla="*/ 72978 h 429424"/>
              <a:gd name="connsiteX489" fmla="*/ 146638 w 429021"/>
              <a:gd name="connsiteY489" fmla="*/ 73140 h 429424"/>
              <a:gd name="connsiteX490" fmla="*/ 130660 w 429021"/>
              <a:gd name="connsiteY490" fmla="*/ 109236 h 429424"/>
              <a:gd name="connsiteX491" fmla="*/ 48846 w 429021"/>
              <a:gd name="connsiteY491" fmla="*/ 308600 h 429424"/>
              <a:gd name="connsiteX492" fmla="*/ 43192 w 429021"/>
              <a:gd name="connsiteY492" fmla="*/ 309237 h 429424"/>
              <a:gd name="connsiteX493" fmla="*/ 60479 w 429021"/>
              <a:gd name="connsiteY493" fmla="*/ 271104 h 429424"/>
              <a:gd name="connsiteX494" fmla="*/ 79788 w 429021"/>
              <a:gd name="connsiteY494" fmla="*/ 205614 h 429424"/>
              <a:gd name="connsiteX495" fmla="*/ 81712 w 429021"/>
              <a:gd name="connsiteY495" fmla="*/ 200300 h 429424"/>
              <a:gd name="connsiteX496" fmla="*/ 141046 w 429021"/>
              <a:gd name="connsiteY496" fmla="*/ 49820 h 429424"/>
              <a:gd name="connsiteX497" fmla="*/ 143257 w 429021"/>
              <a:gd name="connsiteY497" fmla="*/ 44711 h 429424"/>
              <a:gd name="connsiteX498" fmla="*/ 161898 w 429021"/>
              <a:gd name="connsiteY498" fmla="*/ 19009 h 429424"/>
              <a:gd name="connsiteX499" fmla="*/ 147924 w 429021"/>
              <a:gd name="connsiteY499" fmla="*/ 10596 h 429424"/>
              <a:gd name="connsiteX500" fmla="*/ 139897 w 429021"/>
              <a:gd name="connsiteY500" fmla="*/ 27898 h 429424"/>
              <a:gd name="connsiteX501" fmla="*/ 119113 w 429021"/>
              <a:gd name="connsiteY501" fmla="*/ 69605 h 429424"/>
              <a:gd name="connsiteX502" fmla="*/ 114091 w 429021"/>
              <a:gd name="connsiteY502" fmla="*/ 78905 h 429424"/>
              <a:gd name="connsiteX503" fmla="*/ 129009 w 429021"/>
              <a:gd name="connsiteY503" fmla="*/ 16850 h 429424"/>
              <a:gd name="connsiteX504" fmla="*/ 130060 w 429021"/>
              <a:gd name="connsiteY504" fmla="*/ 16142 h 429424"/>
              <a:gd name="connsiteX505" fmla="*/ 273149 w 429021"/>
              <a:gd name="connsiteY505" fmla="*/ 8555 h 429424"/>
              <a:gd name="connsiteX506" fmla="*/ 295967 w 429021"/>
              <a:gd name="connsiteY506" fmla="*/ 15638 h 429424"/>
              <a:gd name="connsiteX507" fmla="*/ 256716 w 429021"/>
              <a:gd name="connsiteY507" fmla="*/ 74042 h 429424"/>
              <a:gd name="connsiteX508" fmla="*/ 159585 w 429021"/>
              <a:gd name="connsiteY508" fmla="*/ 6976 h 429424"/>
              <a:gd name="connsiteX509" fmla="*/ 143257 w 429021"/>
              <a:gd name="connsiteY509" fmla="*/ 44711 h 429424"/>
              <a:gd name="connsiteX510" fmla="*/ 114321 w 429021"/>
              <a:gd name="connsiteY510" fmla="*/ 84607 h 429424"/>
              <a:gd name="connsiteX511" fmla="*/ 141449 w 429021"/>
              <a:gd name="connsiteY511" fmla="*/ 28605 h 429424"/>
              <a:gd name="connsiteX512" fmla="*/ 150607 w 429021"/>
              <a:gd name="connsiteY512" fmla="*/ 9763 h 429424"/>
              <a:gd name="connsiteX513" fmla="*/ 267887 w 429021"/>
              <a:gd name="connsiteY513" fmla="*/ 6922 h 429424"/>
              <a:gd name="connsiteX514" fmla="*/ 272700 w 429021"/>
              <a:gd name="connsiteY514" fmla="*/ 8416 h 429424"/>
              <a:gd name="connsiteX515" fmla="*/ 263525 w 429021"/>
              <a:gd name="connsiteY515" fmla="*/ 18752 h 429424"/>
              <a:gd name="connsiteX516" fmla="*/ 263892 w 429021"/>
              <a:gd name="connsiteY516" fmla="*/ 17383 h 429424"/>
              <a:gd name="connsiteX517" fmla="*/ 265075 w 429021"/>
              <a:gd name="connsiteY517" fmla="*/ 12675 h 429424"/>
              <a:gd name="connsiteX518" fmla="*/ 261812 w 429021"/>
              <a:gd name="connsiteY518" fmla="*/ 5036 h 429424"/>
              <a:gd name="connsiteX519" fmla="*/ 266621 w 429021"/>
              <a:gd name="connsiteY519" fmla="*/ 6529 h 429424"/>
              <a:gd name="connsiteX520" fmla="*/ 265075 w 429021"/>
              <a:gd name="connsiteY520" fmla="*/ 12675 h 429424"/>
              <a:gd name="connsiteX521" fmla="*/ 260367 w 429021"/>
              <a:gd name="connsiteY521" fmla="*/ 22308 h 429424"/>
              <a:gd name="connsiteX522" fmla="*/ 251287 w 429021"/>
              <a:gd name="connsiteY522" fmla="*/ 32537 h 429424"/>
              <a:gd name="connsiteX523" fmla="*/ 239919 w 429021"/>
              <a:gd name="connsiteY523" fmla="*/ 57325 h 429424"/>
              <a:gd name="connsiteX524" fmla="*/ 245895 w 429021"/>
              <a:gd name="connsiteY524" fmla="*/ 31069 h 429424"/>
              <a:gd name="connsiteX525" fmla="*/ 251671 w 429021"/>
              <a:gd name="connsiteY525" fmla="*/ 21199 h 429424"/>
              <a:gd name="connsiteX526" fmla="*/ 172483 w 429021"/>
              <a:gd name="connsiteY526" fmla="*/ 3398 h 429424"/>
              <a:gd name="connsiteX527" fmla="*/ 165181 w 429021"/>
              <a:gd name="connsiteY527" fmla="*/ 14167 h 429424"/>
              <a:gd name="connsiteX528" fmla="*/ 168290 w 429021"/>
              <a:gd name="connsiteY528" fmla="*/ 4274 h 429424"/>
              <a:gd name="connsiteX529" fmla="*/ 170455 w 429021"/>
              <a:gd name="connsiteY529" fmla="*/ 3602 h 429424"/>
              <a:gd name="connsiteX530" fmla="*/ 179762 w 429021"/>
              <a:gd name="connsiteY530" fmla="*/ 2664 h 429424"/>
              <a:gd name="connsiteX531" fmla="*/ 169023 w 429021"/>
              <a:gd name="connsiteY531" fmla="*/ 34605 h 429424"/>
              <a:gd name="connsiteX532" fmla="*/ 149874 w 429021"/>
              <a:gd name="connsiteY532" fmla="*/ 102682 h 429424"/>
              <a:gd name="connsiteX533" fmla="*/ 85059 w 429021"/>
              <a:gd name="connsiteY533" fmla="*/ 271142 h 429424"/>
              <a:gd name="connsiteX534" fmla="*/ 68889 w 429021"/>
              <a:gd name="connsiteY534" fmla="*/ 301541 h 429424"/>
              <a:gd name="connsiteX535" fmla="*/ 62468 w 429021"/>
              <a:gd name="connsiteY535" fmla="*/ 304472 h 429424"/>
              <a:gd name="connsiteX536" fmla="*/ 72589 w 429021"/>
              <a:gd name="connsiteY536" fmla="*/ 277328 h 429424"/>
              <a:gd name="connsiteX537" fmla="*/ 116032 w 429021"/>
              <a:gd name="connsiteY537" fmla="*/ 158082 h 429424"/>
              <a:gd name="connsiteX538" fmla="*/ 146638 w 429021"/>
              <a:gd name="connsiteY538" fmla="*/ 73140 h 429424"/>
              <a:gd name="connsiteX539" fmla="*/ 177747 w 429021"/>
              <a:gd name="connsiteY539" fmla="*/ 2867 h 429424"/>
              <a:gd name="connsiteX540" fmla="*/ 243783 w 429021"/>
              <a:gd name="connsiteY540" fmla="*/ 2250 h 429424"/>
              <a:gd name="connsiteX541" fmla="*/ 252259 w 429021"/>
              <a:gd name="connsiteY541" fmla="*/ 3105 h 429424"/>
              <a:gd name="connsiteX542" fmla="*/ 245895 w 429021"/>
              <a:gd name="connsiteY542" fmla="*/ 31069 h 429424"/>
              <a:gd name="connsiteX543" fmla="*/ 229730 w 429021"/>
              <a:gd name="connsiteY543" fmla="*/ 58692 h 429424"/>
              <a:gd name="connsiteX544" fmla="*/ 216662 w 429021"/>
              <a:gd name="connsiteY544" fmla="*/ 83876 h 429424"/>
              <a:gd name="connsiteX545" fmla="*/ 236430 w 429021"/>
              <a:gd name="connsiteY545" fmla="*/ 22913 h 429424"/>
              <a:gd name="connsiteX546" fmla="*/ 188705 w 429021"/>
              <a:gd name="connsiteY546" fmla="*/ 1763 h 429424"/>
              <a:gd name="connsiteX547" fmla="*/ 155681 w 429021"/>
              <a:gd name="connsiteY547" fmla="*/ 87592 h 429424"/>
              <a:gd name="connsiteX548" fmla="*/ 160902 w 429021"/>
              <a:gd name="connsiteY548" fmla="*/ 73149 h 429424"/>
              <a:gd name="connsiteX549" fmla="*/ 184976 w 429021"/>
              <a:gd name="connsiteY549" fmla="*/ 2138 h 429424"/>
              <a:gd name="connsiteX550" fmla="*/ 221456 w 429021"/>
              <a:gd name="connsiteY550" fmla="*/ 0 h 429424"/>
              <a:gd name="connsiteX551" fmla="*/ 223674 w 429021"/>
              <a:gd name="connsiteY551" fmla="*/ 223 h 429424"/>
              <a:gd name="connsiteX552" fmla="*/ 213767 w 429021"/>
              <a:gd name="connsiteY552" fmla="*/ 32652 h 429424"/>
              <a:gd name="connsiteX553" fmla="*/ 192805 w 429021"/>
              <a:gd name="connsiteY553" fmla="*/ 112313 h 429424"/>
              <a:gd name="connsiteX554" fmla="*/ 183354 w 429021"/>
              <a:gd name="connsiteY554" fmla="*/ 150306 h 429424"/>
              <a:gd name="connsiteX555" fmla="*/ 177811 w 429021"/>
              <a:gd name="connsiteY555" fmla="*/ 161816 h 429424"/>
              <a:gd name="connsiteX556" fmla="*/ 153391 w 429021"/>
              <a:gd name="connsiteY556" fmla="*/ 214663 h 429424"/>
              <a:gd name="connsiteX557" fmla="*/ 149696 w 429021"/>
              <a:gd name="connsiteY557" fmla="*/ 223552 h 429424"/>
              <a:gd name="connsiteX558" fmla="*/ 135877 w 429021"/>
              <a:gd name="connsiteY558" fmla="*/ 240524 h 429424"/>
              <a:gd name="connsiteX559" fmla="*/ 146465 w 429021"/>
              <a:gd name="connsiteY559" fmla="*/ 209998 h 429424"/>
              <a:gd name="connsiteX560" fmla="*/ 217971 w 429021"/>
              <a:gd name="connsiteY560" fmla="*/ 10357 h 42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Lst>
            <a:rect l="l" t="t" r="r" b="b"/>
            <a:pathLst>
              <a:path w="429021" h="429424">
                <a:moveTo>
                  <a:pt x="293911" y="402805"/>
                </a:moveTo>
                <a:lnTo>
                  <a:pt x="288520" y="415528"/>
                </a:lnTo>
                <a:lnTo>
                  <a:pt x="286011" y="416307"/>
                </a:lnTo>
                <a:close/>
                <a:moveTo>
                  <a:pt x="226601" y="389710"/>
                </a:moveTo>
                <a:lnTo>
                  <a:pt x="226000" y="391923"/>
                </a:lnTo>
                <a:lnTo>
                  <a:pt x="208049" y="429042"/>
                </a:lnTo>
                <a:lnTo>
                  <a:pt x="205413" y="428776"/>
                </a:lnTo>
                <a:close/>
                <a:moveTo>
                  <a:pt x="249598" y="389199"/>
                </a:moveTo>
                <a:lnTo>
                  <a:pt x="239020" y="427084"/>
                </a:lnTo>
                <a:lnTo>
                  <a:pt x="232553" y="427736"/>
                </a:lnTo>
                <a:close/>
                <a:moveTo>
                  <a:pt x="113556" y="382893"/>
                </a:moveTo>
                <a:lnTo>
                  <a:pt x="108626" y="394279"/>
                </a:lnTo>
                <a:lnTo>
                  <a:pt x="106895" y="397095"/>
                </a:lnTo>
                <a:lnTo>
                  <a:pt x="104425" y="395429"/>
                </a:lnTo>
                <a:close/>
                <a:moveTo>
                  <a:pt x="89747" y="382304"/>
                </a:moveTo>
                <a:lnTo>
                  <a:pt x="88936" y="384986"/>
                </a:lnTo>
                <a:lnTo>
                  <a:pt x="88394" y="384621"/>
                </a:lnTo>
                <a:close/>
                <a:moveTo>
                  <a:pt x="178257" y="372909"/>
                </a:moveTo>
                <a:lnTo>
                  <a:pt x="159733" y="415156"/>
                </a:lnTo>
                <a:lnTo>
                  <a:pt x="157126" y="421115"/>
                </a:lnTo>
                <a:lnTo>
                  <a:pt x="150135" y="418945"/>
                </a:lnTo>
                <a:close/>
                <a:moveTo>
                  <a:pt x="148054" y="363527"/>
                </a:moveTo>
                <a:lnTo>
                  <a:pt x="132713" y="413537"/>
                </a:lnTo>
                <a:lnTo>
                  <a:pt x="131238" y="413079"/>
                </a:lnTo>
                <a:lnTo>
                  <a:pt x="132599" y="406418"/>
                </a:lnTo>
                <a:lnTo>
                  <a:pt x="137717" y="390700"/>
                </a:lnTo>
                <a:cubicBezTo>
                  <a:pt x="140543" y="382224"/>
                  <a:pt x="142476" y="376665"/>
                  <a:pt x="143211" y="374895"/>
                </a:cubicBezTo>
                <a:close/>
                <a:moveTo>
                  <a:pt x="353914" y="352775"/>
                </a:moveTo>
                <a:lnTo>
                  <a:pt x="349546" y="377682"/>
                </a:lnTo>
                <a:lnTo>
                  <a:pt x="334093" y="388101"/>
                </a:lnTo>
                <a:close/>
                <a:moveTo>
                  <a:pt x="148886" y="334389"/>
                </a:moveTo>
                <a:lnTo>
                  <a:pt x="142002" y="360411"/>
                </a:lnTo>
                <a:lnTo>
                  <a:pt x="132599" y="406418"/>
                </a:lnTo>
                <a:lnTo>
                  <a:pt x="130504" y="412851"/>
                </a:lnTo>
                <a:lnTo>
                  <a:pt x="130060" y="412713"/>
                </a:lnTo>
                <a:lnTo>
                  <a:pt x="125074" y="409351"/>
                </a:lnTo>
                <a:lnTo>
                  <a:pt x="141474" y="344566"/>
                </a:lnTo>
                <a:close/>
                <a:moveTo>
                  <a:pt x="144464" y="332754"/>
                </a:moveTo>
                <a:lnTo>
                  <a:pt x="141474" y="344566"/>
                </a:lnTo>
                <a:lnTo>
                  <a:pt x="113556" y="382893"/>
                </a:lnTo>
                <a:lnTo>
                  <a:pt x="122955" y="361185"/>
                </a:lnTo>
                <a:close/>
                <a:moveTo>
                  <a:pt x="336355" y="330270"/>
                </a:moveTo>
                <a:lnTo>
                  <a:pt x="322497" y="395920"/>
                </a:lnTo>
                <a:lnTo>
                  <a:pt x="297589" y="412713"/>
                </a:lnTo>
                <a:lnTo>
                  <a:pt x="292209" y="414383"/>
                </a:lnTo>
                <a:lnTo>
                  <a:pt x="305867" y="382373"/>
                </a:lnTo>
                <a:close/>
                <a:moveTo>
                  <a:pt x="38700" y="319145"/>
                </a:moveTo>
                <a:lnTo>
                  <a:pt x="35545" y="327865"/>
                </a:lnTo>
                <a:lnTo>
                  <a:pt x="35068" y="327157"/>
                </a:lnTo>
                <a:close/>
                <a:moveTo>
                  <a:pt x="112086" y="311309"/>
                </a:moveTo>
                <a:lnTo>
                  <a:pt x="107998" y="323866"/>
                </a:lnTo>
                <a:lnTo>
                  <a:pt x="98539" y="346624"/>
                </a:lnTo>
                <a:lnTo>
                  <a:pt x="84925" y="382282"/>
                </a:lnTo>
                <a:lnTo>
                  <a:pt x="75778" y="376115"/>
                </a:lnTo>
                <a:lnTo>
                  <a:pt x="105280" y="323437"/>
                </a:lnTo>
                <a:close/>
                <a:moveTo>
                  <a:pt x="43192" y="309237"/>
                </a:moveTo>
                <a:lnTo>
                  <a:pt x="38700" y="319145"/>
                </a:lnTo>
                <a:lnTo>
                  <a:pt x="42248" y="309343"/>
                </a:lnTo>
                <a:close/>
                <a:moveTo>
                  <a:pt x="163002" y="308249"/>
                </a:moveTo>
                <a:lnTo>
                  <a:pt x="160317" y="318695"/>
                </a:lnTo>
                <a:lnTo>
                  <a:pt x="148886" y="334389"/>
                </a:lnTo>
                <a:lnTo>
                  <a:pt x="151930" y="322884"/>
                </a:lnTo>
                <a:close/>
                <a:moveTo>
                  <a:pt x="62468" y="304472"/>
                </a:moveTo>
                <a:lnTo>
                  <a:pt x="58213" y="315884"/>
                </a:lnTo>
                <a:lnTo>
                  <a:pt x="50297" y="336493"/>
                </a:lnTo>
                <a:lnTo>
                  <a:pt x="46357" y="343901"/>
                </a:lnTo>
                <a:lnTo>
                  <a:pt x="38899" y="332840"/>
                </a:lnTo>
                <a:lnTo>
                  <a:pt x="48846" y="308600"/>
                </a:lnTo>
                <a:lnTo>
                  <a:pt x="54924" y="307916"/>
                </a:lnTo>
                <a:close/>
                <a:moveTo>
                  <a:pt x="71923" y="300093"/>
                </a:moveTo>
                <a:lnTo>
                  <a:pt x="56565" y="333940"/>
                </a:lnTo>
                <a:lnTo>
                  <a:pt x="47546" y="345665"/>
                </a:lnTo>
                <a:lnTo>
                  <a:pt x="47033" y="344904"/>
                </a:lnTo>
                <a:lnTo>
                  <a:pt x="47668" y="343336"/>
                </a:lnTo>
                <a:lnTo>
                  <a:pt x="50297" y="336493"/>
                </a:lnTo>
                <a:lnTo>
                  <a:pt x="68889" y="301541"/>
                </a:lnTo>
                <a:lnTo>
                  <a:pt x="71471" y="300361"/>
                </a:lnTo>
                <a:close/>
                <a:moveTo>
                  <a:pt x="176251" y="297344"/>
                </a:moveTo>
                <a:lnTo>
                  <a:pt x="148054" y="363527"/>
                </a:lnTo>
                <a:lnTo>
                  <a:pt x="152629" y="348616"/>
                </a:lnTo>
                <a:lnTo>
                  <a:pt x="160317" y="318695"/>
                </a:lnTo>
                <a:lnTo>
                  <a:pt x="165913" y="311014"/>
                </a:lnTo>
                <a:close/>
                <a:moveTo>
                  <a:pt x="97450" y="285867"/>
                </a:moveTo>
                <a:lnTo>
                  <a:pt x="70676" y="372676"/>
                </a:lnTo>
                <a:lnTo>
                  <a:pt x="61657" y="366595"/>
                </a:lnTo>
                <a:lnTo>
                  <a:pt x="49757" y="348945"/>
                </a:lnTo>
                <a:lnTo>
                  <a:pt x="56565" y="333940"/>
                </a:lnTo>
                <a:lnTo>
                  <a:pt x="60805" y="328427"/>
                </a:lnTo>
                <a:close/>
                <a:moveTo>
                  <a:pt x="181556" y="284892"/>
                </a:moveTo>
                <a:lnTo>
                  <a:pt x="178558" y="294292"/>
                </a:lnTo>
                <a:lnTo>
                  <a:pt x="176251" y="297344"/>
                </a:lnTo>
                <a:close/>
                <a:moveTo>
                  <a:pt x="181680" y="284601"/>
                </a:moveTo>
                <a:lnTo>
                  <a:pt x="181556" y="284892"/>
                </a:lnTo>
                <a:lnTo>
                  <a:pt x="181629" y="284664"/>
                </a:lnTo>
                <a:close/>
                <a:moveTo>
                  <a:pt x="99507" y="283480"/>
                </a:moveTo>
                <a:lnTo>
                  <a:pt x="97450" y="285867"/>
                </a:lnTo>
                <a:lnTo>
                  <a:pt x="97837" y="284612"/>
                </a:lnTo>
                <a:close/>
                <a:moveTo>
                  <a:pt x="285221" y="282424"/>
                </a:moveTo>
                <a:lnTo>
                  <a:pt x="260750" y="349261"/>
                </a:lnTo>
                <a:lnTo>
                  <a:pt x="249975" y="387848"/>
                </a:lnTo>
                <a:lnTo>
                  <a:pt x="232436" y="427748"/>
                </a:lnTo>
                <a:lnTo>
                  <a:pt x="215809" y="429424"/>
                </a:lnTo>
                <a:lnTo>
                  <a:pt x="226000" y="391923"/>
                </a:lnTo>
                <a:lnTo>
                  <a:pt x="230930" y="381728"/>
                </a:lnTo>
                <a:lnTo>
                  <a:pt x="281877" y="287797"/>
                </a:lnTo>
                <a:close/>
                <a:moveTo>
                  <a:pt x="342460" y="277631"/>
                </a:moveTo>
                <a:lnTo>
                  <a:pt x="339437" y="303694"/>
                </a:lnTo>
                <a:lnTo>
                  <a:pt x="305867" y="382373"/>
                </a:lnTo>
                <a:lnTo>
                  <a:pt x="293911" y="402805"/>
                </a:lnTo>
                <a:lnTo>
                  <a:pt x="297079" y="395328"/>
                </a:lnTo>
                <a:cubicBezTo>
                  <a:pt x="309292" y="361704"/>
                  <a:pt x="320814" y="327751"/>
                  <a:pt x="334682" y="294849"/>
                </a:cubicBezTo>
                <a:close/>
                <a:moveTo>
                  <a:pt x="421396" y="268276"/>
                </a:moveTo>
                <a:lnTo>
                  <a:pt x="412110" y="298192"/>
                </a:lnTo>
                <a:lnTo>
                  <a:pt x="375353" y="352709"/>
                </a:lnTo>
                <a:lnTo>
                  <a:pt x="403682" y="298912"/>
                </a:lnTo>
                <a:close/>
                <a:moveTo>
                  <a:pt x="134730" y="259556"/>
                </a:moveTo>
                <a:lnTo>
                  <a:pt x="116452" y="303530"/>
                </a:lnTo>
                <a:lnTo>
                  <a:pt x="112086" y="311309"/>
                </a:lnTo>
                <a:lnTo>
                  <a:pt x="123709" y="275604"/>
                </a:lnTo>
                <a:lnTo>
                  <a:pt x="127586" y="264426"/>
                </a:lnTo>
                <a:lnTo>
                  <a:pt x="134300" y="259871"/>
                </a:lnTo>
                <a:close/>
                <a:moveTo>
                  <a:pt x="359262" y="257230"/>
                </a:moveTo>
                <a:lnTo>
                  <a:pt x="357621" y="291070"/>
                </a:lnTo>
                <a:lnTo>
                  <a:pt x="336355" y="330270"/>
                </a:lnTo>
                <a:lnTo>
                  <a:pt x="339437" y="303694"/>
                </a:lnTo>
                <a:close/>
                <a:moveTo>
                  <a:pt x="155540" y="244327"/>
                </a:moveTo>
                <a:lnTo>
                  <a:pt x="150060" y="258129"/>
                </a:lnTo>
                <a:lnTo>
                  <a:pt x="121300" y="322354"/>
                </a:lnTo>
                <a:lnTo>
                  <a:pt x="99017" y="366429"/>
                </a:lnTo>
                <a:lnTo>
                  <a:pt x="89747" y="382304"/>
                </a:lnTo>
                <a:lnTo>
                  <a:pt x="99803" y="349039"/>
                </a:lnTo>
                <a:lnTo>
                  <a:pt x="107998" y="323866"/>
                </a:lnTo>
                <a:lnTo>
                  <a:pt x="116452" y="303530"/>
                </a:lnTo>
                <a:lnTo>
                  <a:pt x="145587" y="251611"/>
                </a:lnTo>
                <a:close/>
                <a:moveTo>
                  <a:pt x="135877" y="240524"/>
                </a:moveTo>
                <a:lnTo>
                  <a:pt x="127586" y="264426"/>
                </a:lnTo>
                <a:lnTo>
                  <a:pt x="99507" y="283480"/>
                </a:lnTo>
                <a:lnTo>
                  <a:pt x="125156" y="253690"/>
                </a:lnTo>
                <a:close/>
                <a:moveTo>
                  <a:pt x="172787" y="231707"/>
                </a:moveTo>
                <a:lnTo>
                  <a:pt x="159173" y="278600"/>
                </a:lnTo>
                <a:lnTo>
                  <a:pt x="148033" y="303258"/>
                </a:lnTo>
                <a:lnTo>
                  <a:pt x="122955" y="361185"/>
                </a:lnTo>
                <a:lnTo>
                  <a:pt x="106161" y="383383"/>
                </a:lnTo>
                <a:lnTo>
                  <a:pt x="99893" y="392374"/>
                </a:lnTo>
                <a:lnTo>
                  <a:pt x="93355" y="387966"/>
                </a:lnTo>
                <a:lnTo>
                  <a:pt x="116945" y="332080"/>
                </a:lnTo>
                <a:lnTo>
                  <a:pt x="121300" y="322354"/>
                </a:lnTo>
                <a:lnTo>
                  <a:pt x="136487" y="292314"/>
                </a:lnTo>
                <a:lnTo>
                  <a:pt x="150060" y="258129"/>
                </a:lnTo>
                <a:lnTo>
                  <a:pt x="156582" y="243565"/>
                </a:lnTo>
                <a:close/>
                <a:moveTo>
                  <a:pt x="199651" y="219242"/>
                </a:moveTo>
                <a:lnTo>
                  <a:pt x="184772" y="274808"/>
                </a:lnTo>
                <a:lnTo>
                  <a:pt x="181629" y="284664"/>
                </a:lnTo>
                <a:lnTo>
                  <a:pt x="170409" y="298458"/>
                </a:lnTo>
                <a:lnTo>
                  <a:pt x="163002" y="308249"/>
                </a:lnTo>
                <a:lnTo>
                  <a:pt x="173303" y="268160"/>
                </a:lnTo>
                <a:lnTo>
                  <a:pt x="177670" y="259492"/>
                </a:lnTo>
                <a:cubicBezTo>
                  <a:pt x="181881" y="251929"/>
                  <a:pt x="186368" y="244320"/>
                  <a:pt x="191322" y="235402"/>
                </a:cubicBezTo>
                <a:close/>
                <a:moveTo>
                  <a:pt x="190135" y="218862"/>
                </a:moveTo>
                <a:lnTo>
                  <a:pt x="187788" y="225450"/>
                </a:lnTo>
                <a:cubicBezTo>
                  <a:pt x="183484" y="237797"/>
                  <a:pt x="178776" y="251565"/>
                  <a:pt x="173613" y="266958"/>
                </a:cubicBezTo>
                <a:lnTo>
                  <a:pt x="173303" y="268160"/>
                </a:lnTo>
                <a:lnTo>
                  <a:pt x="165672" y="283305"/>
                </a:lnTo>
                <a:cubicBezTo>
                  <a:pt x="161820" y="292038"/>
                  <a:pt x="158050" y="301988"/>
                  <a:pt x="154169" y="314418"/>
                </a:cubicBezTo>
                <a:lnTo>
                  <a:pt x="151930" y="322884"/>
                </a:lnTo>
                <a:lnTo>
                  <a:pt x="144464" y="332754"/>
                </a:lnTo>
                <a:lnTo>
                  <a:pt x="151362" y="305503"/>
                </a:lnTo>
                <a:lnTo>
                  <a:pt x="159173" y="278600"/>
                </a:lnTo>
                <a:lnTo>
                  <a:pt x="184095" y="223431"/>
                </a:lnTo>
                <a:lnTo>
                  <a:pt x="185956" y="222070"/>
                </a:lnTo>
                <a:close/>
                <a:moveTo>
                  <a:pt x="206201" y="206533"/>
                </a:moveTo>
                <a:lnTo>
                  <a:pt x="199651" y="219242"/>
                </a:lnTo>
                <a:lnTo>
                  <a:pt x="202240" y="209572"/>
                </a:lnTo>
                <a:close/>
                <a:moveTo>
                  <a:pt x="170423" y="198097"/>
                </a:moveTo>
                <a:lnTo>
                  <a:pt x="164680" y="217589"/>
                </a:lnTo>
                <a:lnTo>
                  <a:pt x="145587" y="251611"/>
                </a:lnTo>
                <a:lnTo>
                  <a:pt x="134730" y="259556"/>
                </a:lnTo>
                <a:lnTo>
                  <a:pt x="149696" y="223552"/>
                </a:lnTo>
                <a:close/>
                <a:moveTo>
                  <a:pt x="257252" y="193788"/>
                </a:moveTo>
                <a:lnTo>
                  <a:pt x="232312" y="250078"/>
                </a:lnTo>
                <a:lnTo>
                  <a:pt x="192563" y="340387"/>
                </a:lnTo>
                <a:lnTo>
                  <a:pt x="145171" y="417404"/>
                </a:lnTo>
                <a:lnTo>
                  <a:pt x="134669" y="414144"/>
                </a:lnTo>
                <a:lnTo>
                  <a:pt x="144048" y="392606"/>
                </a:lnTo>
                <a:cubicBezTo>
                  <a:pt x="150961" y="376081"/>
                  <a:pt x="157844" y="357699"/>
                  <a:pt x="164648" y="337915"/>
                </a:cubicBezTo>
                <a:lnTo>
                  <a:pt x="178558" y="294292"/>
                </a:lnTo>
                <a:lnTo>
                  <a:pt x="231416" y="224400"/>
                </a:lnTo>
                <a:close/>
                <a:moveTo>
                  <a:pt x="209160" y="183733"/>
                </a:moveTo>
                <a:lnTo>
                  <a:pt x="202240" y="209572"/>
                </a:lnTo>
                <a:lnTo>
                  <a:pt x="190135" y="218862"/>
                </a:lnTo>
                <a:lnTo>
                  <a:pt x="195814" y="202923"/>
                </a:lnTo>
                <a:close/>
                <a:moveTo>
                  <a:pt x="185629" y="180259"/>
                </a:moveTo>
                <a:lnTo>
                  <a:pt x="166953" y="220405"/>
                </a:lnTo>
                <a:lnTo>
                  <a:pt x="156582" y="243565"/>
                </a:lnTo>
                <a:lnTo>
                  <a:pt x="155540" y="244327"/>
                </a:lnTo>
                <a:lnTo>
                  <a:pt x="160430" y="232012"/>
                </a:lnTo>
                <a:lnTo>
                  <a:pt x="164680" y="217589"/>
                </a:lnTo>
                <a:close/>
                <a:moveTo>
                  <a:pt x="349535" y="179065"/>
                </a:moveTo>
                <a:lnTo>
                  <a:pt x="349389" y="183166"/>
                </a:lnTo>
                <a:lnTo>
                  <a:pt x="346991" y="188484"/>
                </a:lnTo>
                <a:cubicBezTo>
                  <a:pt x="341220" y="199513"/>
                  <a:pt x="332624" y="210436"/>
                  <a:pt x="266349" y="351328"/>
                </a:cubicBezTo>
                <a:lnTo>
                  <a:pt x="249598" y="389199"/>
                </a:lnTo>
                <a:lnTo>
                  <a:pt x="249975" y="387848"/>
                </a:lnTo>
                <a:lnTo>
                  <a:pt x="262103" y="360262"/>
                </a:lnTo>
                <a:cubicBezTo>
                  <a:pt x="294275" y="287055"/>
                  <a:pt x="298938" y="276834"/>
                  <a:pt x="332486" y="207149"/>
                </a:cubicBezTo>
                <a:lnTo>
                  <a:pt x="333943" y="204122"/>
                </a:lnTo>
                <a:close/>
                <a:moveTo>
                  <a:pt x="3191" y="178641"/>
                </a:moveTo>
                <a:lnTo>
                  <a:pt x="1787" y="183080"/>
                </a:lnTo>
                <a:lnTo>
                  <a:pt x="2064" y="180340"/>
                </a:lnTo>
                <a:close/>
                <a:moveTo>
                  <a:pt x="265069" y="178193"/>
                </a:moveTo>
                <a:lnTo>
                  <a:pt x="259374" y="191296"/>
                </a:lnTo>
                <a:lnTo>
                  <a:pt x="258818" y="191932"/>
                </a:lnTo>
                <a:lnTo>
                  <a:pt x="257252" y="193788"/>
                </a:lnTo>
                <a:lnTo>
                  <a:pt x="262690" y="181513"/>
                </a:lnTo>
                <a:close/>
                <a:moveTo>
                  <a:pt x="187139" y="177568"/>
                </a:moveTo>
                <a:lnTo>
                  <a:pt x="185629" y="180259"/>
                </a:lnTo>
                <a:lnTo>
                  <a:pt x="186536" y="178308"/>
                </a:lnTo>
                <a:close/>
                <a:moveTo>
                  <a:pt x="191200" y="168281"/>
                </a:moveTo>
                <a:lnTo>
                  <a:pt x="189543" y="173990"/>
                </a:lnTo>
                <a:lnTo>
                  <a:pt x="187139" y="177568"/>
                </a:lnTo>
                <a:lnTo>
                  <a:pt x="189964" y="170941"/>
                </a:lnTo>
                <a:close/>
                <a:moveTo>
                  <a:pt x="423642" y="167812"/>
                </a:moveTo>
                <a:lnTo>
                  <a:pt x="424649" y="171058"/>
                </a:lnTo>
                <a:cubicBezTo>
                  <a:pt x="427516" y="185066"/>
                  <a:pt x="429021" y="199571"/>
                  <a:pt x="429021" y="214427"/>
                </a:cubicBezTo>
                <a:lnTo>
                  <a:pt x="428469" y="219902"/>
                </a:lnTo>
                <a:lnTo>
                  <a:pt x="353914" y="352775"/>
                </a:lnTo>
                <a:lnTo>
                  <a:pt x="354902" y="347144"/>
                </a:lnTo>
                <a:lnTo>
                  <a:pt x="357621" y="291070"/>
                </a:lnTo>
                <a:lnTo>
                  <a:pt x="386090" y="238594"/>
                </a:lnTo>
                <a:cubicBezTo>
                  <a:pt x="396376" y="219483"/>
                  <a:pt x="405136" y="203075"/>
                  <a:pt x="412566" y="189026"/>
                </a:cubicBezTo>
                <a:close/>
                <a:moveTo>
                  <a:pt x="350063" y="164162"/>
                </a:moveTo>
                <a:lnTo>
                  <a:pt x="349814" y="171161"/>
                </a:lnTo>
                <a:lnTo>
                  <a:pt x="333943" y="204122"/>
                </a:lnTo>
                <a:lnTo>
                  <a:pt x="285221" y="282424"/>
                </a:lnTo>
                <a:lnTo>
                  <a:pt x="294866" y="256080"/>
                </a:lnTo>
                <a:close/>
                <a:moveTo>
                  <a:pt x="362494" y="158237"/>
                </a:moveTo>
                <a:lnTo>
                  <a:pt x="362210" y="196432"/>
                </a:lnTo>
                <a:lnTo>
                  <a:pt x="360174" y="238423"/>
                </a:lnTo>
                <a:lnTo>
                  <a:pt x="342460" y="277631"/>
                </a:lnTo>
                <a:lnTo>
                  <a:pt x="347613" y="233198"/>
                </a:lnTo>
                <a:lnTo>
                  <a:pt x="349389" y="183166"/>
                </a:lnTo>
                <a:lnTo>
                  <a:pt x="351647" y="178159"/>
                </a:lnTo>
                <a:lnTo>
                  <a:pt x="354201" y="171565"/>
                </a:lnTo>
                <a:close/>
                <a:moveTo>
                  <a:pt x="275344" y="152955"/>
                </a:moveTo>
                <a:lnTo>
                  <a:pt x="262690" y="181513"/>
                </a:lnTo>
                <a:lnTo>
                  <a:pt x="241945" y="210479"/>
                </a:lnTo>
                <a:lnTo>
                  <a:pt x="231416" y="224400"/>
                </a:lnTo>
                <a:lnTo>
                  <a:pt x="210161" y="249586"/>
                </a:lnTo>
                <a:lnTo>
                  <a:pt x="181680" y="284601"/>
                </a:lnTo>
                <a:lnTo>
                  <a:pt x="219185" y="196569"/>
                </a:lnTo>
                <a:lnTo>
                  <a:pt x="254689" y="169322"/>
                </a:lnTo>
                <a:close/>
                <a:moveTo>
                  <a:pt x="362596" y="144621"/>
                </a:moveTo>
                <a:lnTo>
                  <a:pt x="362557" y="149925"/>
                </a:lnTo>
                <a:lnTo>
                  <a:pt x="360386" y="155600"/>
                </a:lnTo>
                <a:lnTo>
                  <a:pt x="354201" y="171565"/>
                </a:lnTo>
                <a:lnTo>
                  <a:pt x="349535" y="179065"/>
                </a:lnTo>
                <a:lnTo>
                  <a:pt x="349814" y="171161"/>
                </a:lnTo>
                <a:close/>
                <a:moveTo>
                  <a:pt x="293384" y="138660"/>
                </a:moveTo>
                <a:lnTo>
                  <a:pt x="265069" y="178193"/>
                </a:lnTo>
                <a:lnTo>
                  <a:pt x="274856" y="155674"/>
                </a:lnTo>
                <a:lnTo>
                  <a:pt x="276849" y="151763"/>
                </a:lnTo>
                <a:close/>
                <a:moveTo>
                  <a:pt x="365807" y="137944"/>
                </a:moveTo>
                <a:lnTo>
                  <a:pt x="363943" y="141821"/>
                </a:lnTo>
                <a:lnTo>
                  <a:pt x="362596" y="144621"/>
                </a:lnTo>
                <a:lnTo>
                  <a:pt x="362606" y="143275"/>
                </a:lnTo>
                <a:close/>
                <a:moveTo>
                  <a:pt x="307266" y="136509"/>
                </a:moveTo>
                <a:lnTo>
                  <a:pt x="296357" y="159244"/>
                </a:lnTo>
                <a:cubicBezTo>
                  <a:pt x="266354" y="219349"/>
                  <a:pt x="237357" y="274430"/>
                  <a:pt x="211543" y="318417"/>
                </a:cubicBezTo>
                <a:lnTo>
                  <a:pt x="178257" y="372909"/>
                </a:lnTo>
                <a:lnTo>
                  <a:pt x="180213" y="368448"/>
                </a:lnTo>
                <a:lnTo>
                  <a:pt x="192563" y="340387"/>
                </a:lnTo>
                <a:lnTo>
                  <a:pt x="194670" y="336964"/>
                </a:lnTo>
                <a:cubicBezTo>
                  <a:pt x="210311" y="307862"/>
                  <a:pt x="222917" y="277289"/>
                  <a:pt x="235333" y="246616"/>
                </a:cubicBezTo>
                <a:lnTo>
                  <a:pt x="259374" y="191296"/>
                </a:lnTo>
                <a:close/>
                <a:moveTo>
                  <a:pt x="35858" y="127452"/>
                </a:moveTo>
                <a:lnTo>
                  <a:pt x="0" y="200807"/>
                </a:lnTo>
                <a:lnTo>
                  <a:pt x="800" y="192876"/>
                </a:lnTo>
                <a:lnTo>
                  <a:pt x="13251" y="163478"/>
                </a:lnTo>
                <a:lnTo>
                  <a:pt x="13439" y="163193"/>
                </a:lnTo>
                <a:close/>
                <a:moveTo>
                  <a:pt x="409488" y="126774"/>
                </a:moveTo>
                <a:lnTo>
                  <a:pt x="412110" y="130663"/>
                </a:lnTo>
                <a:lnTo>
                  <a:pt x="414130" y="137171"/>
                </a:lnTo>
                <a:lnTo>
                  <a:pt x="362659" y="249269"/>
                </a:lnTo>
                <a:lnTo>
                  <a:pt x="359262" y="257230"/>
                </a:lnTo>
                <a:lnTo>
                  <a:pt x="360174" y="238423"/>
                </a:lnTo>
                <a:lnTo>
                  <a:pt x="383665" y="186427"/>
                </a:lnTo>
                <a:close/>
                <a:moveTo>
                  <a:pt x="372307" y="124421"/>
                </a:moveTo>
                <a:lnTo>
                  <a:pt x="369466" y="131851"/>
                </a:lnTo>
                <a:lnTo>
                  <a:pt x="365807" y="137944"/>
                </a:lnTo>
                <a:close/>
                <a:moveTo>
                  <a:pt x="313252" y="124033"/>
                </a:moveTo>
                <a:lnTo>
                  <a:pt x="310502" y="132876"/>
                </a:lnTo>
                <a:lnTo>
                  <a:pt x="309291" y="134193"/>
                </a:lnTo>
                <a:lnTo>
                  <a:pt x="307266" y="136509"/>
                </a:lnTo>
                <a:close/>
                <a:moveTo>
                  <a:pt x="314118" y="122230"/>
                </a:moveTo>
                <a:lnTo>
                  <a:pt x="313252" y="124033"/>
                </a:lnTo>
                <a:lnTo>
                  <a:pt x="313714" y="122551"/>
                </a:lnTo>
                <a:close/>
                <a:moveTo>
                  <a:pt x="225567" y="120390"/>
                </a:moveTo>
                <a:lnTo>
                  <a:pt x="222422" y="134206"/>
                </a:lnTo>
                <a:lnTo>
                  <a:pt x="221889" y="136194"/>
                </a:lnTo>
                <a:lnTo>
                  <a:pt x="216993" y="147215"/>
                </a:lnTo>
                <a:cubicBezTo>
                  <a:pt x="212311" y="158515"/>
                  <a:pt x="206630" y="173057"/>
                  <a:pt x="199537" y="192472"/>
                </a:cubicBezTo>
                <a:lnTo>
                  <a:pt x="195814" y="202923"/>
                </a:lnTo>
                <a:lnTo>
                  <a:pt x="188813" y="212990"/>
                </a:lnTo>
                <a:lnTo>
                  <a:pt x="184095" y="223431"/>
                </a:lnTo>
                <a:lnTo>
                  <a:pt x="172787" y="231707"/>
                </a:lnTo>
                <a:lnTo>
                  <a:pt x="189543" y="173990"/>
                </a:lnTo>
                <a:close/>
                <a:moveTo>
                  <a:pt x="256282" y="116341"/>
                </a:moveTo>
                <a:lnTo>
                  <a:pt x="221960" y="190054"/>
                </a:lnTo>
                <a:lnTo>
                  <a:pt x="219185" y="196569"/>
                </a:lnTo>
                <a:lnTo>
                  <a:pt x="206201" y="206533"/>
                </a:lnTo>
                <a:lnTo>
                  <a:pt x="207788" y="203454"/>
                </a:lnTo>
                <a:lnTo>
                  <a:pt x="227945" y="156723"/>
                </a:lnTo>
                <a:lnTo>
                  <a:pt x="246496" y="130049"/>
                </a:lnTo>
                <a:close/>
                <a:moveTo>
                  <a:pt x="327206" y="114723"/>
                </a:moveTo>
                <a:lnTo>
                  <a:pt x="326314" y="117742"/>
                </a:lnTo>
                <a:cubicBezTo>
                  <a:pt x="312830" y="160685"/>
                  <a:pt x="296005" y="202478"/>
                  <a:pt x="279144" y="244259"/>
                </a:cubicBezTo>
                <a:lnTo>
                  <a:pt x="244909" y="335632"/>
                </a:lnTo>
                <a:lnTo>
                  <a:pt x="215727" y="406970"/>
                </a:lnTo>
                <a:lnTo>
                  <a:pt x="204132" y="428647"/>
                </a:lnTo>
                <a:lnTo>
                  <a:pt x="170455" y="425252"/>
                </a:lnTo>
                <a:lnTo>
                  <a:pt x="160588" y="422189"/>
                </a:lnTo>
                <a:lnTo>
                  <a:pt x="163159" y="417873"/>
                </a:lnTo>
                <a:cubicBezTo>
                  <a:pt x="207691" y="341077"/>
                  <a:pt x="288258" y="190001"/>
                  <a:pt x="309440" y="136290"/>
                </a:cubicBezTo>
                <a:lnTo>
                  <a:pt x="310502" y="132876"/>
                </a:lnTo>
                <a:close/>
                <a:moveTo>
                  <a:pt x="362859" y="109279"/>
                </a:moveTo>
                <a:lnTo>
                  <a:pt x="362606" y="143275"/>
                </a:lnTo>
                <a:lnTo>
                  <a:pt x="350063" y="164162"/>
                </a:lnTo>
                <a:lnTo>
                  <a:pt x="351088" y="135288"/>
                </a:lnTo>
                <a:lnTo>
                  <a:pt x="351124" y="132213"/>
                </a:lnTo>
                <a:close/>
                <a:moveTo>
                  <a:pt x="148646" y="107051"/>
                </a:moveTo>
                <a:lnTo>
                  <a:pt x="107664" y="252752"/>
                </a:lnTo>
                <a:lnTo>
                  <a:pt x="97837" y="284612"/>
                </a:lnTo>
                <a:lnTo>
                  <a:pt x="97034" y="285157"/>
                </a:lnTo>
                <a:lnTo>
                  <a:pt x="71923" y="300093"/>
                </a:lnTo>
                <a:lnTo>
                  <a:pt x="85059" y="271142"/>
                </a:lnTo>
                <a:cubicBezTo>
                  <a:pt x="101556" y="232156"/>
                  <a:pt x="115614" y="196828"/>
                  <a:pt x="127999" y="164160"/>
                </a:cubicBezTo>
                <a:close/>
                <a:moveTo>
                  <a:pt x="336936" y="104150"/>
                </a:moveTo>
                <a:lnTo>
                  <a:pt x="327206" y="114723"/>
                </a:lnTo>
                <a:lnTo>
                  <a:pt x="328310" y="110984"/>
                </a:lnTo>
                <a:close/>
                <a:moveTo>
                  <a:pt x="101378" y="102455"/>
                </a:moveTo>
                <a:lnTo>
                  <a:pt x="101230" y="102727"/>
                </a:lnTo>
                <a:cubicBezTo>
                  <a:pt x="62477" y="171486"/>
                  <a:pt x="43089" y="185771"/>
                  <a:pt x="12698" y="255027"/>
                </a:cubicBezTo>
                <a:lnTo>
                  <a:pt x="6669" y="269618"/>
                </a:lnTo>
                <a:lnTo>
                  <a:pt x="2999" y="257797"/>
                </a:lnTo>
                <a:lnTo>
                  <a:pt x="535" y="233348"/>
                </a:lnTo>
                <a:lnTo>
                  <a:pt x="11707" y="221357"/>
                </a:lnTo>
                <a:cubicBezTo>
                  <a:pt x="38203" y="188770"/>
                  <a:pt x="63235" y="155046"/>
                  <a:pt x="87900" y="121036"/>
                </a:cubicBezTo>
                <a:close/>
                <a:moveTo>
                  <a:pt x="320463" y="100853"/>
                </a:moveTo>
                <a:lnTo>
                  <a:pt x="313714" y="122551"/>
                </a:lnTo>
                <a:lnTo>
                  <a:pt x="293384" y="138660"/>
                </a:lnTo>
                <a:close/>
                <a:moveTo>
                  <a:pt x="390877" y="99170"/>
                </a:moveTo>
                <a:lnTo>
                  <a:pt x="395788" y="106453"/>
                </a:lnTo>
                <a:lnTo>
                  <a:pt x="388382" y="116634"/>
                </a:lnTo>
                <a:lnTo>
                  <a:pt x="362494" y="158237"/>
                </a:lnTo>
                <a:lnTo>
                  <a:pt x="362557" y="149925"/>
                </a:lnTo>
                <a:lnTo>
                  <a:pt x="369466" y="131851"/>
                </a:lnTo>
                <a:lnTo>
                  <a:pt x="379446" y="115232"/>
                </a:lnTo>
                <a:close/>
                <a:moveTo>
                  <a:pt x="351539" y="96435"/>
                </a:moveTo>
                <a:lnTo>
                  <a:pt x="351124" y="132213"/>
                </a:lnTo>
                <a:lnTo>
                  <a:pt x="312787" y="207132"/>
                </a:lnTo>
                <a:lnTo>
                  <a:pt x="294866" y="256080"/>
                </a:lnTo>
                <a:lnTo>
                  <a:pt x="280713" y="279648"/>
                </a:lnTo>
                <a:cubicBezTo>
                  <a:pt x="263182" y="312262"/>
                  <a:pt x="247573" y="345855"/>
                  <a:pt x="232019" y="379479"/>
                </a:cubicBezTo>
                <a:lnTo>
                  <a:pt x="230930" y="381728"/>
                </a:lnTo>
                <a:lnTo>
                  <a:pt x="226601" y="389710"/>
                </a:lnTo>
                <a:lnTo>
                  <a:pt x="231765" y="370712"/>
                </a:lnTo>
                <a:lnTo>
                  <a:pt x="244909" y="335632"/>
                </a:lnTo>
                <a:lnTo>
                  <a:pt x="256252" y="307901"/>
                </a:lnTo>
                <a:cubicBezTo>
                  <a:pt x="268006" y="274066"/>
                  <a:pt x="279477" y="240087"/>
                  <a:pt x="295076" y="207969"/>
                </a:cubicBezTo>
                <a:cubicBezTo>
                  <a:pt x="318014" y="160744"/>
                  <a:pt x="336203" y="125049"/>
                  <a:pt x="350696" y="97963"/>
                </a:cubicBezTo>
                <a:close/>
                <a:moveTo>
                  <a:pt x="111144" y="91167"/>
                </a:moveTo>
                <a:lnTo>
                  <a:pt x="100601" y="135022"/>
                </a:lnTo>
                <a:lnTo>
                  <a:pt x="79788" y="205614"/>
                </a:lnTo>
                <a:lnTo>
                  <a:pt x="42248" y="309343"/>
                </a:lnTo>
                <a:lnTo>
                  <a:pt x="38123" y="309807"/>
                </a:lnTo>
                <a:cubicBezTo>
                  <a:pt x="35295" y="309293"/>
                  <a:pt x="32824" y="308647"/>
                  <a:pt x="29199" y="309238"/>
                </a:cubicBezTo>
                <a:lnTo>
                  <a:pt x="24387" y="311316"/>
                </a:lnTo>
                <a:lnTo>
                  <a:pt x="15539" y="298192"/>
                </a:lnTo>
                <a:lnTo>
                  <a:pt x="13477" y="291550"/>
                </a:lnTo>
                <a:lnTo>
                  <a:pt x="54531" y="208036"/>
                </a:lnTo>
                <a:close/>
                <a:moveTo>
                  <a:pt x="385221" y="90781"/>
                </a:moveTo>
                <a:lnTo>
                  <a:pt x="387119" y="93596"/>
                </a:lnTo>
                <a:lnTo>
                  <a:pt x="385386" y="97209"/>
                </a:lnTo>
                <a:lnTo>
                  <a:pt x="372307" y="124421"/>
                </a:lnTo>
                <a:lnTo>
                  <a:pt x="378350" y="108615"/>
                </a:lnTo>
                <a:close/>
                <a:moveTo>
                  <a:pt x="351635" y="88174"/>
                </a:moveTo>
                <a:lnTo>
                  <a:pt x="351595" y="91650"/>
                </a:lnTo>
                <a:lnTo>
                  <a:pt x="343188" y="99195"/>
                </a:lnTo>
                <a:lnTo>
                  <a:pt x="336936" y="104150"/>
                </a:lnTo>
                <a:close/>
                <a:moveTo>
                  <a:pt x="155681" y="87592"/>
                </a:moveTo>
                <a:lnTo>
                  <a:pt x="148646" y="107051"/>
                </a:lnTo>
                <a:lnTo>
                  <a:pt x="149874" y="102682"/>
                </a:lnTo>
                <a:close/>
                <a:moveTo>
                  <a:pt x="356735" y="87036"/>
                </a:moveTo>
                <a:lnTo>
                  <a:pt x="351539" y="96435"/>
                </a:lnTo>
                <a:lnTo>
                  <a:pt x="351595" y="91650"/>
                </a:lnTo>
                <a:close/>
                <a:moveTo>
                  <a:pt x="114321" y="84607"/>
                </a:moveTo>
                <a:lnTo>
                  <a:pt x="111144" y="91167"/>
                </a:lnTo>
                <a:lnTo>
                  <a:pt x="111927" y="87909"/>
                </a:lnTo>
                <a:close/>
                <a:moveTo>
                  <a:pt x="46762" y="84353"/>
                </a:moveTo>
                <a:lnTo>
                  <a:pt x="13251" y="163478"/>
                </a:lnTo>
                <a:lnTo>
                  <a:pt x="3191" y="178641"/>
                </a:lnTo>
                <a:lnTo>
                  <a:pt x="15209" y="140628"/>
                </a:lnTo>
                <a:lnTo>
                  <a:pt x="21972" y="121121"/>
                </a:lnTo>
                <a:close/>
                <a:moveTo>
                  <a:pt x="216662" y="83876"/>
                </a:moveTo>
                <a:lnTo>
                  <a:pt x="207525" y="112053"/>
                </a:lnTo>
                <a:lnTo>
                  <a:pt x="191423" y="167519"/>
                </a:lnTo>
                <a:lnTo>
                  <a:pt x="189964" y="170941"/>
                </a:lnTo>
                <a:lnTo>
                  <a:pt x="186536" y="178308"/>
                </a:lnTo>
                <a:lnTo>
                  <a:pt x="170423" y="198097"/>
                </a:lnTo>
                <a:lnTo>
                  <a:pt x="177115" y="175389"/>
                </a:lnTo>
                <a:lnTo>
                  <a:pt x="183354" y="150306"/>
                </a:lnTo>
                <a:lnTo>
                  <a:pt x="198333" y="119199"/>
                </a:lnTo>
                <a:close/>
                <a:moveTo>
                  <a:pt x="114091" y="78905"/>
                </a:moveTo>
                <a:lnTo>
                  <a:pt x="111927" y="87909"/>
                </a:lnTo>
                <a:lnTo>
                  <a:pt x="101378" y="102455"/>
                </a:lnTo>
                <a:close/>
                <a:moveTo>
                  <a:pt x="363109" y="75705"/>
                </a:moveTo>
                <a:lnTo>
                  <a:pt x="363067" y="81353"/>
                </a:lnTo>
                <a:lnTo>
                  <a:pt x="356735" y="87036"/>
                </a:lnTo>
                <a:lnTo>
                  <a:pt x="362834" y="76004"/>
                </a:lnTo>
                <a:close/>
                <a:moveTo>
                  <a:pt x="338911" y="75096"/>
                </a:moveTo>
                <a:lnTo>
                  <a:pt x="328310" y="110984"/>
                </a:lnTo>
                <a:lnTo>
                  <a:pt x="314118" y="122230"/>
                </a:lnTo>
                <a:lnTo>
                  <a:pt x="332320" y="84298"/>
                </a:lnTo>
                <a:close/>
                <a:moveTo>
                  <a:pt x="256716" y="74042"/>
                </a:moveTo>
                <a:lnTo>
                  <a:pt x="253798" y="85669"/>
                </a:lnTo>
                <a:cubicBezTo>
                  <a:pt x="244290" y="113814"/>
                  <a:pt x="235831" y="136859"/>
                  <a:pt x="228227" y="156069"/>
                </a:cubicBezTo>
                <a:lnTo>
                  <a:pt x="227945" y="156723"/>
                </a:lnTo>
                <a:lnTo>
                  <a:pt x="209160" y="183733"/>
                </a:lnTo>
                <a:lnTo>
                  <a:pt x="221889" y="136194"/>
                </a:lnTo>
                <a:lnTo>
                  <a:pt x="228456" y="121416"/>
                </a:lnTo>
                <a:cubicBezTo>
                  <a:pt x="231553" y="114974"/>
                  <a:pt x="234065" y="110146"/>
                  <a:pt x="236402" y="105304"/>
                </a:cubicBezTo>
                <a:lnTo>
                  <a:pt x="237610" y="102469"/>
                </a:lnTo>
                <a:close/>
                <a:moveTo>
                  <a:pt x="372909" y="72520"/>
                </a:moveTo>
                <a:lnTo>
                  <a:pt x="377889" y="79907"/>
                </a:lnTo>
                <a:lnTo>
                  <a:pt x="362859" y="109279"/>
                </a:lnTo>
                <a:lnTo>
                  <a:pt x="363067" y="81353"/>
                </a:lnTo>
                <a:close/>
                <a:moveTo>
                  <a:pt x="368431" y="65878"/>
                </a:moveTo>
                <a:lnTo>
                  <a:pt x="370004" y="68211"/>
                </a:lnTo>
                <a:lnTo>
                  <a:pt x="363109" y="75705"/>
                </a:lnTo>
                <a:lnTo>
                  <a:pt x="363110" y="75504"/>
                </a:lnTo>
                <a:close/>
                <a:moveTo>
                  <a:pt x="239919" y="57325"/>
                </a:moveTo>
                <a:lnTo>
                  <a:pt x="236603" y="71895"/>
                </a:lnTo>
                <a:lnTo>
                  <a:pt x="215634" y="115760"/>
                </a:lnTo>
                <a:lnTo>
                  <a:pt x="191200" y="168281"/>
                </a:lnTo>
                <a:lnTo>
                  <a:pt x="191423" y="167519"/>
                </a:lnTo>
                <a:lnTo>
                  <a:pt x="218264" y="104543"/>
                </a:lnTo>
                <a:close/>
                <a:moveTo>
                  <a:pt x="353929" y="54127"/>
                </a:moveTo>
                <a:lnTo>
                  <a:pt x="363223" y="60393"/>
                </a:lnTo>
                <a:lnTo>
                  <a:pt x="363110" y="75504"/>
                </a:lnTo>
                <a:lnTo>
                  <a:pt x="362834" y="76004"/>
                </a:lnTo>
                <a:lnTo>
                  <a:pt x="351635" y="88174"/>
                </a:lnTo>
                <a:lnTo>
                  <a:pt x="351999" y="56822"/>
                </a:lnTo>
                <a:close/>
                <a:moveTo>
                  <a:pt x="348541" y="50495"/>
                </a:moveTo>
                <a:lnTo>
                  <a:pt x="352045" y="52857"/>
                </a:lnTo>
                <a:lnTo>
                  <a:pt x="351999" y="56822"/>
                </a:lnTo>
                <a:lnTo>
                  <a:pt x="338911" y="75096"/>
                </a:lnTo>
                <a:lnTo>
                  <a:pt x="342394" y="63304"/>
                </a:lnTo>
                <a:close/>
                <a:moveTo>
                  <a:pt x="338279" y="43575"/>
                </a:moveTo>
                <a:lnTo>
                  <a:pt x="346570" y="49166"/>
                </a:lnTo>
                <a:lnTo>
                  <a:pt x="342394" y="63304"/>
                </a:lnTo>
                <a:lnTo>
                  <a:pt x="332320" y="84298"/>
                </a:lnTo>
                <a:lnTo>
                  <a:pt x="320463" y="100853"/>
                </a:lnTo>
                <a:close/>
                <a:moveTo>
                  <a:pt x="89621" y="43406"/>
                </a:moveTo>
                <a:lnTo>
                  <a:pt x="75860" y="63680"/>
                </a:lnTo>
                <a:lnTo>
                  <a:pt x="35858" y="127452"/>
                </a:lnTo>
                <a:lnTo>
                  <a:pt x="49259" y="100039"/>
                </a:lnTo>
                <a:lnTo>
                  <a:pt x="66780" y="58806"/>
                </a:lnTo>
                <a:close/>
                <a:moveTo>
                  <a:pt x="327387" y="36232"/>
                </a:moveTo>
                <a:lnTo>
                  <a:pt x="334167" y="40804"/>
                </a:lnTo>
                <a:lnTo>
                  <a:pt x="330810" y="47040"/>
                </a:lnTo>
                <a:cubicBezTo>
                  <a:pt x="323313" y="61193"/>
                  <a:pt x="314988" y="77124"/>
                  <a:pt x="305706" y="95130"/>
                </a:cubicBezTo>
                <a:lnTo>
                  <a:pt x="276849" y="151763"/>
                </a:lnTo>
                <a:lnTo>
                  <a:pt x="275344" y="152955"/>
                </a:lnTo>
                <a:lnTo>
                  <a:pt x="293743" y="111427"/>
                </a:lnTo>
                <a:close/>
                <a:moveTo>
                  <a:pt x="301906" y="19052"/>
                </a:moveTo>
                <a:lnTo>
                  <a:pt x="315774" y="28402"/>
                </a:lnTo>
                <a:lnTo>
                  <a:pt x="305256" y="47737"/>
                </a:lnTo>
                <a:lnTo>
                  <a:pt x="256282" y="116341"/>
                </a:lnTo>
                <a:lnTo>
                  <a:pt x="299300" y="23948"/>
                </a:lnTo>
                <a:close/>
                <a:moveTo>
                  <a:pt x="263525" y="18752"/>
                </a:moveTo>
                <a:lnTo>
                  <a:pt x="251643" y="63058"/>
                </a:lnTo>
                <a:cubicBezTo>
                  <a:pt x="248351" y="74471"/>
                  <a:pt x="245709" y="82610"/>
                  <a:pt x="243306" y="89109"/>
                </a:cubicBezTo>
                <a:lnTo>
                  <a:pt x="237610" y="102469"/>
                </a:lnTo>
                <a:lnTo>
                  <a:pt x="225567" y="120390"/>
                </a:lnTo>
                <a:lnTo>
                  <a:pt x="236603" y="71895"/>
                </a:lnTo>
                <a:lnTo>
                  <a:pt x="257638" y="27892"/>
                </a:lnTo>
                <a:lnTo>
                  <a:pt x="260367" y="22308"/>
                </a:lnTo>
                <a:close/>
                <a:moveTo>
                  <a:pt x="165181" y="14167"/>
                </a:moveTo>
                <a:lnTo>
                  <a:pt x="146697" y="72978"/>
                </a:lnTo>
                <a:lnTo>
                  <a:pt x="146638" y="73140"/>
                </a:lnTo>
                <a:lnTo>
                  <a:pt x="130660" y="109236"/>
                </a:lnTo>
                <a:lnTo>
                  <a:pt x="48846" y="308600"/>
                </a:lnTo>
                <a:lnTo>
                  <a:pt x="43192" y="309237"/>
                </a:lnTo>
                <a:lnTo>
                  <a:pt x="60479" y="271104"/>
                </a:lnTo>
                <a:lnTo>
                  <a:pt x="79788" y="205614"/>
                </a:lnTo>
                <a:lnTo>
                  <a:pt x="81712" y="200300"/>
                </a:lnTo>
                <a:cubicBezTo>
                  <a:pt x="102408" y="145952"/>
                  <a:pt x="121816" y="96565"/>
                  <a:pt x="141046" y="49820"/>
                </a:cubicBezTo>
                <a:lnTo>
                  <a:pt x="143257" y="44711"/>
                </a:lnTo>
                <a:lnTo>
                  <a:pt x="161898" y="19009"/>
                </a:lnTo>
                <a:close/>
                <a:moveTo>
                  <a:pt x="147924" y="10596"/>
                </a:moveTo>
                <a:lnTo>
                  <a:pt x="139897" y="27898"/>
                </a:lnTo>
                <a:cubicBezTo>
                  <a:pt x="132427" y="43444"/>
                  <a:pt x="125528" y="57240"/>
                  <a:pt x="119113" y="69605"/>
                </a:cubicBezTo>
                <a:lnTo>
                  <a:pt x="114091" y="78905"/>
                </a:lnTo>
                <a:lnTo>
                  <a:pt x="129009" y="16850"/>
                </a:lnTo>
                <a:lnTo>
                  <a:pt x="130060" y="16142"/>
                </a:lnTo>
                <a:close/>
                <a:moveTo>
                  <a:pt x="273149" y="8555"/>
                </a:moveTo>
                <a:lnTo>
                  <a:pt x="295967" y="15638"/>
                </a:lnTo>
                <a:lnTo>
                  <a:pt x="256716" y="74042"/>
                </a:lnTo>
                <a:close/>
                <a:moveTo>
                  <a:pt x="159585" y="6976"/>
                </a:moveTo>
                <a:lnTo>
                  <a:pt x="143257" y="44711"/>
                </a:lnTo>
                <a:lnTo>
                  <a:pt x="114321" y="84607"/>
                </a:lnTo>
                <a:lnTo>
                  <a:pt x="141449" y="28605"/>
                </a:lnTo>
                <a:lnTo>
                  <a:pt x="150607" y="9763"/>
                </a:lnTo>
                <a:close/>
                <a:moveTo>
                  <a:pt x="267887" y="6922"/>
                </a:moveTo>
                <a:lnTo>
                  <a:pt x="272700" y="8416"/>
                </a:lnTo>
                <a:lnTo>
                  <a:pt x="263525" y="18752"/>
                </a:lnTo>
                <a:lnTo>
                  <a:pt x="263892" y="17383"/>
                </a:lnTo>
                <a:lnTo>
                  <a:pt x="265075" y="12675"/>
                </a:lnTo>
                <a:close/>
                <a:moveTo>
                  <a:pt x="261812" y="5036"/>
                </a:moveTo>
                <a:lnTo>
                  <a:pt x="266621" y="6529"/>
                </a:lnTo>
                <a:lnTo>
                  <a:pt x="265075" y="12675"/>
                </a:lnTo>
                <a:lnTo>
                  <a:pt x="260367" y="22308"/>
                </a:lnTo>
                <a:lnTo>
                  <a:pt x="251287" y="32537"/>
                </a:lnTo>
                <a:lnTo>
                  <a:pt x="239919" y="57325"/>
                </a:lnTo>
                <a:lnTo>
                  <a:pt x="245895" y="31069"/>
                </a:lnTo>
                <a:lnTo>
                  <a:pt x="251671" y="21199"/>
                </a:lnTo>
                <a:close/>
                <a:moveTo>
                  <a:pt x="172483" y="3398"/>
                </a:moveTo>
                <a:lnTo>
                  <a:pt x="165181" y="14167"/>
                </a:lnTo>
                <a:lnTo>
                  <a:pt x="168290" y="4274"/>
                </a:lnTo>
                <a:lnTo>
                  <a:pt x="170455" y="3602"/>
                </a:lnTo>
                <a:close/>
                <a:moveTo>
                  <a:pt x="179762" y="2664"/>
                </a:moveTo>
                <a:lnTo>
                  <a:pt x="169023" y="34605"/>
                </a:lnTo>
                <a:lnTo>
                  <a:pt x="149874" y="102682"/>
                </a:lnTo>
                <a:lnTo>
                  <a:pt x="85059" y="271142"/>
                </a:lnTo>
                <a:lnTo>
                  <a:pt x="68889" y="301541"/>
                </a:lnTo>
                <a:lnTo>
                  <a:pt x="62468" y="304472"/>
                </a:lnTo>
                <a:lnTo>
                  <a:pt x="72589" y="277328"/>
                </a:lnTo>
                <a:cubicBezTo>
                  <a:pt x="83628" y="247433"/>
                  <a:pt x="97753" y="208665"/>
                  <a:pt x="116032" y="158082"/>
                </a:cubicBezTo>
                <a:lnTo>
                  <a:pt x="146638" y="73140"/>
                </a:lnTo>
                <a:lnTo>
                  <a:pt x="177747" y="2867"/>
                </a:lnTo>
                <a:close/>
                <a:moveTo>
                  <a:pt x="243783" y="2250"/>
                </a:moveTo>
                <a:lnTo>
                  <a:pt x="252259" y="3105"/>
                </a:lnTo>
                <a:lnTo>
                  <a:pt x="245895" y="31069"/>
                </a:lnTo>
                <a:lnTo>
                  <a:pt x="229730" y="58692"/>
                </a:lnTo>
                <a:lnTo>
                  <a:pt x="216662" y="83876"/>
                </a:lnTo>
                <a:lnTo>
                  <a:pt x="236430" y="22913"/>
                </a:lnTo>
                <a:close/>
                <a:moveTo>
                  <a:pt x="188705" y="1763"/>
                </a:moveTo>
                <a:lnTo>
                  <a:pt x="155681" y="87592"/>
                </a:lnTo>
                <a:lnTo>
                  <a:pt x="160902" y="73149"/>
                </a:lnTo>
                <a:lnTo>
                  <a:pt x="184976" y="2138"/>
                </a:lnTo>
                <a:close/>
                <a:moveTo>
                  <a:pt x="221456" y="0"/>
                </a:moveTo>
                <a:lnTo>
                  <a:pt x="223674" y="223"/>
                </a:lnTo>
                <a:lnTo>
                  <a:pt x="213767" y="32652"/>
                </a:lnTo>
                <a:cubicBezTo>
                  <a:pt x="205205" y="63095"/>
                  <a:pt x="198565" y="89086"/>
                  <a:pt x="192805" y="112313"/>
                </a:cubicBezTo>
                <a:lnTo>
                  <a:pt x="183354" y="150306"/>
                </a:lnTo>
                <a:lnTo>
                  <a:pt x="177811" y="161816"/>
                </a:lnTo>
                <a:cubicBezTo>
                  <a:pt x="170349" y="177643"/>
                  <a:pt x="162238" y="195176"/>
                  <a:pt x="153391" y="214663"/>
                </a:cubicBezTo>
                <a:lnTo>
                  <a:pt x="149696" y="223552"/>
                </a:lnTo>
                <a:lnTo>
                  <a:pt x="135877" y="240524"/>
                </a:lnTo>
                <a:lnTo>
                  <a:pt x="146465" y="209998"/>
                </a:lnTo>
                <a:cubicBezTo>
                  <a:pt x="168983" y="146645"/>
                  <a:pt x="191296" y="87567"/>
                  <a:pt x="217971" y="10357"/>
                </a:cubicBez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9" name="任意多边形 28"/>
          <p:cNvSpPr/>
          <p:nvPr/>
        </p:nvSpPr>
        <p:spPr>
          <a:xfrm flipH="1" flipV="1">
            <a:off x="9705796" y="4409933"/>
            <a:ext cx="93848" cy="93936"/>
          </a:xfrm>
          <a:custGeom>
            <a:avLst/>
            <a:gdLst>
              <a:gd name="connsiteX0" fmla="*/ 293911 w 429021"/>
              <a:gd name="connsiteY0" fmla="*/ 402805 h 429424"/>
              <a:gd name="connsiteX1" fmla="*/ 288520 w 429021"/>
              <a:gd name="connsiteY1" fmla="*/ 415528 h 429424"/>
              <a:gd name="connsiteX2" fmla="*/ 286011 w 429021"/>
              <a:gd name="connsiteY2" fmla="*/ 416307 h 429424"/>
              <a:gd name="connsiteX3" fmla="*/ 226601 w 429021"/>
              <a:gd name="connsiteY3" fmla="*/ 389710 h 429424"/>
              <a:gd name="connsiteX4" fmla="*/ 226000 w 429021"/>
              <a:gd name="connsiteY4" fmla="*/ 391923 h 429424"/>
              <a:gd name="connsiteX5" fmla="*/ 208049 w 429021"/>
              <a:gd name="connsiteY5" fmla="*/ 429042 h 429424"/>
              <a:gd name="connsiteX6" fmla="*/ 205413 w 429021"/>
              <a:gd name="connsiteY6" fmla="*/ 428776 h 429424"/>
              <a:gd name="connsiteX7" fmla="*/ 249598 w 429021"/>
              <a:gd name="connsiteY7" fmla="*/ 389199 h 429424"/>
              <a:gd name="connsiteX8" fmla="*/ 239020 w 429021"/>
              <a:gd name="connsiteY8" fmla="*/ 427084 h 429424"/>
              <a:gd name="connsiteX9" fmla="*/ 232553 w 429021"/>
              <a:gd name="connsiteY9" fmla="*/ 427736 h 429424"/>
              <a:gd name="connsiteX10" fmla="*/ 113556 w 429021"/>
              <a:gd name="connsiteY10" fmla="*/ 382893 h 429424"/>
              <a:gd name="connsiteX11" fmla="*/ 108626 w 429021"/>
              <a:gd name="connsiteY11" fmla="*/ 394279 h 429424"/>
              <a:gd name="connsiteX12" fmla="*/ 106895 w 429021"/>
              <a:gd name="connsiteY12" fmla="*/ 397095 h 429424"/>
              <a:gd name="connsiteX13" fmla="*/ 104425 w 429021"/>
              <a:gd name="connsiteY13" fmla="*/ 395429 h 429424"/>
              <a:gd name="connsiteX14" fmla="*/ 89747 w 429021"/>
              <a:gd name="connsiteY14" fmla="*/ 382304 h 429424"/>
              <a:gd name="connsiteX15" fmla="*/ 88936 w 429021"/>
              <a:gd name="connsiteY15" fmla="*/ 384986 h 429424"/>
              <a:gd name="connsiteX16" fmla="*/ 88394 w 429021"/>
              <a:gd name="connsiteY16" fmla="*/ 384621 h 429424"/>
              <a:gd name="connsiteX17" fmla="*/ 178257 w 429021"/>
              <a:gd name="connsiteY17" fmla="*/ 372909 h 429424"/>
              <a:gd name="connsiteX18" fmla="*/ 159733 w 429021"/>
              <a:gd name="connsiteY18" fmla="*/ 415156 h 429424"/>
              <a:gd name="connsiteX19" fmla="*/ 157126 w 429021"/>
              <a:gd name="connsiteY19" fmla="*/ 421115 h 429424"/>
              <a:gd name="connsiteX20" fmla="*/ 150135 w 429021"/>
              <a:gd name="connsiteY20" fmla="*/ 418945 h 429424"/>
              <a:gd name="connsiteX21" fmla="*/ 148054 w 429021"/>
              <a:gd name="connsiteY21" fmla="*/ 363527 h 429424"/>
              <a:gd name="connsiteX22" fmla="*/ 132713 w 429021"/>
              <a:gd name="connsiteY22" fmla="*/ 413537 h 429424"/>
              <a:gd name="connsiteX23" fmla="*/ 131238 w 429021"/>
              <a:gd name="connsiteY23" fmla="*/ 413079 h 429424"/>
              <a:gd name="connsiteX24" fmla="*/ 132599 w 429021"/>
              <a:gd name="connsiteY24" fmla="*/ 406418 h 429424"/>
              <a:gd name="connsiteX25" fmla="*/ 137717 w 429021"/>
              <a:gd name="connsiteY25" fmla="*/ 390700 h 429424"/>
              <a:gd name="connsiteX26" fmla="*/ 143211 w 429021"/>
              <a:gd name="connsiteY26" fmla="*/ 374895 h 429424"/>
              <a:gd name="connsiteX27" fmla="*/ 353914 w 429021"/>
              <a:gd name="connsiteY27" fmla="*/ 352775 h 429424"/>
              <a:gd name="connsiteX28" fmla="*/ 349546 w 429021"/>
              <a:gd name="connsiteY28" fmla="*/ 377682 h 429424"/>
              <a:gd name="connsiteX29" fmla="*/ 334093 w 429021"/>
              <a:gd name="connsiteY29" fmla="*/ 388101 h 429424"/>
              <a:gd name="connsiteX30" fmla="*/ 148886 w 429021"/>
              <a:gd name="connsiteY30" fmla="*/ 334389 h 429424"/>
              <a:gd name="connsiteX31" fmla="*/ 142002 w 429021"/>
              <a:gd name="connsiteY31" fmla="*/ 360411 h 429424"/>
              <a:gd name="connsiteX32" fmla="*/ 132599 w 429021"/>
              <a:gd name="connsiteY32" fmla="*/ 406418 h 429424"/>
              <a:gd name="connsiteX33" fmla="*/ 130504 w 429021"/>
              <a:gd name="connsiteY33" fmla="*/ 412851 h 429424"/>
              <a:gd name="connsiteX34" fmla="*/ 130060 w 429021"/>
              <a:gd name="connsiteY34" fmla="*/ 412713 h 429424"/>
              <a:gd name="connsiteX35" fmla="*/ 125074 w 429021"/>
              <a:gd name="connsiteY35" fmla="*/ 409351 h 429424"/>
              <a:gd name="connsiteX36" fmla="*/ 141474 w 429021"/>
              <a:gd name="connsiteY36" fmla="*/ 344566 h 429424"/>
              <a:gd name="connsiteX37" fmla="*/ 144464 w 429021"/>
              <a:gd name="connsiteY37" fmla="*/ 332754 h 429424"/>
              <a:gd name="connsiteX38" fmla="*/ 141474 w 429021"/>
              <a:gd name="connsiteY38" fmla="*/ 344566 h 429424"/>
              <a:gd name="connsiteX39" fmla="*/ 113556 w 429021"/>
              <a:gd name="connsiteY39" fmla="*/ 382893 h 429424"/>
              <a:gd name="connsiteX40" fmla="*/ 122955 w 429021"/>
              <a:gd name="connsiteY40" fmla="*/ 361185 h 429424"/>
              <a:gd name="connsiteX41" fmla="*/ 336355 w 429021"/>
              <a:gd name="connsiteY41" fmla="*/ 330270 h 429424"/>
              <a:gd name="connsiteX42" fmla="*/ 322497 w 429021"/>
              <a:gd name="connsiteY42" fmla="*/ 395920 h 429424"/>
              <a:gd name="connsiteX43" fmla="*/ 297589 w 429021"/>
              <a:gd name="connsiteY43" fmla="*/ 412713 h 429424"/>
              <a:gd name="connsiteX44" fmla="*/ 292209 w 429021"/>
              <a:gd name="connsiteY44" fmla="*/ 414383 h 429424"/>
              <a:gd name="connsiteX45" fmla="*/ 305867 w 429021"/>
              <a:gd name="connsiteY45" fmla="*/ 382373 h 429424"/>
              <a:gd name="connsiteX46" fmla="*/ 38700 w 429021"/>
              <a:gd name="connsiteY46" fmla="*/ 319145 h 429424"/>
              <a:gd name="connsiteX47" fmla="*/ 35545 w 429021"/>
              <a:gd name="connsiteY47" fmla="*/ 327865 h 429424"/>
              <a:gd name="connsiteX48" fmla="*/ 35068 w 429021"/>
              <a:gd name="connsiteY48" fmla="*/ 327157 h 429424"/>
              <a:gd name="connsiteX49" fmla="*/ 112086 w 429021"/>
              <a:gd name="connsiteY49" fmla="*/ 311309 h 429424"/>
              <a:gd name="connsiteX50" fmla="*/ 107998 w 429021"/>
              <a:gd name="connsiteY50" fmla="*/ 323866 h 429424"/>
              <a:gd name="connsiteX51" fmla="*/ 98539 w 429021"/>
              <a:gd name="connsiteY51" fmla="*/ 346624 h 429424"/>
              <a:gd name="connsiteX52" fmla="*/ 84925 w 429021"/>
              <a:gd name="connsiteY52" fmla="*/ 382282 h 429424"/>
              <a:gd name="connsiteX53" fmla="*/ 75778 w 429021"/>
              <a:gd name="connsiteY53" fmla="*/ 376115 h 429424"/>
              <a:gd name="connsiteX54" fmla="*/ 105280 w 429021"/>
              <a:gd name="connsiteY54" fmla="*/ 323437 h 429424"/>
              <a:gd name="connsiteX55" fmla="*/ 43192 w 429021"/>
              <a:gd name="connsiteY55" fmla="*/ 309237 h 429424"/>
              <a:gd name="connsiteX56" fmla="*/ 38700 w 429021"/>
              <a:gd name="connsiteY56" fmla="*/ 319145 h 429424"/>
              <a:gd name="connsiteX57" fmla="*/ 42248 w 429021"/>
              <a:gd name="connsiteY57" fmla="*/ 309343 h 429424"/>
              <a:gd name="connsiteX58" fmla="*/ 163002 w 429021"/>
              <a:gd name="connsiteY58" fmla="*/ 308249 h 429424"/>
              <a:gd name="connsiteX59" fmla="*/ 160317 w 429021"/>
              <a:gd name="connsiteY59" fmla="*/ 318695 h 429424"/>
              <a:gd name="connsiteX60" fmla="*/ 148886 w 429021"/>
              <a:gd name="connsiteY60" fmla="*/ 334389 h 429424"/>
              <a:gd name="connsiteX61" fmla="*/ 151930 w 429021"/>
              <a:gd name="connsiteY61" fmla="*/ 322884 h 429424"/>
              <a:gd name="connsiteX62" fmla="*/ 62468 w 429021"/>
              <a:gd name="connsiteY62" fmla="*/ 304472 h 429424"/>
              <a:gd name="connsiteX63" fmla="*/ 58213 w 429021"/>
              <a:gd name="connsiteY63" fmla="*/ 315884 h 429424"/>
              <a:gd name="connsiteX64" fmla="*/ 50297 w 429021"/>
              <a:gd name="connsiteY64" fmla="*/ 336493 h 429424"/>
              <a:gd name="connsiteX65" fmla="*/ 46357 w 429021"/>
              <a:gd name="connsiteY65" fmla="*/ 343901 h 429424"/>
              <a:gd name="connsiteX66" fmla="*/ 38899 w 429021"/>
              <a:gd name="connsiteY66" fmla="*/ 332840 h 429424"/>
              <a:gd name="connsiteX67" fmla="*/ 48846 w 429021"/>
              <a:gd name="connsiteY67" fmla="*/ 308600 h 429424"/>
              <a:gd name="connsiteX68" fmla="*/ 54924 w 429021"/>
              <a:gd name="connsiteY68" fmla="*/ 307916 h 429424"/>
              <a:gd name="connsiteX69" fmla="*/ 71923 w 429021"/>
              <a:gd name="connsiteY69" fmla="*/ 300093 h 429424"/>
              <a:gd name="connsiteX70" fmla="*/ 56565 w 429021"/>
              <a:gd name="connsiteY70" fmla="*/ 333940 h 429424"/>
              <a:gd name="connsiteX71" fmla="*/ 47546 w 429021"/>
              <a:gd name="connsiteY71" fmla="*/ 345665 h 429424"/>
              <a:gd name="connsiteX72" fmla="*/ 47033 w 429021"/>
              <a:gd name="connsiteY72" fmla="*/ 344904 h 429424"/>
              <a:gd name="connsiteX73" fmla="*/ 47668 w 429021"/>
              <a:gd name="connsiteY73" fmla="*/ 343336 h 429424"/>
              <a:gd name="connsiteX74" fmla="*/ 50297 w 429021"/>
              <a:gd name="connsiteY74" fmla="*/ 336493 h 429424"/>
              <a:gd name="connsiteX75" fmla="*/ 68889 w 429021"/>
              <a:gd name="connsiteY75" fmla="*/ 301541 h 429424"/>
              <a:gd name="connsiteX76" fmla="*/ 71471 w 429021"/>
              <a:gd name="connsiteY76" fmla="*/ 300361 h 429424"/>
              <a:gd name="connsiteX77" fmla="*/ 176251 w 429021"/>
              <a:gd name="connsiteY77" fmla="*/ 297344 h 429424"/>
              <a:gd name="connsiteX78" fmla="*/ 148054 w 429021"/>
              <a:gd name="connsiteY78" fmla="*/ 363527 h 429424"/>
              <a:gd name="connsiteX79" fmla="*/ 152629 w 429021"/>
              <a:gd name="connsiteY79" fmla="*/ 348616 h 429424"/>
              <a:gd name="connsiteX80" fmla="*/ 160317 w 429021"/>
              <a:gd name="connsiteY80" fmla="*/ 318695 h 429424"/>
              <a:gd name="connsiteX81" fmla="*/ 165913 w 429021"/>
              <a:gd name="connsiteY81" fmla="*/ 311014 h 429424"/>
              <a:gd name="connsiteX82" fmla="*/ 97450 w 429021"/>
              <a:gd name="connsiteY82" fmla="*/ 285867 h 429424"/>
              <a:gd name="connsiteX83" fmla="*/ 70676 w 429021"/>
              <a:gd name="connsiteY83" fmla="*/ 372676 h 429424"/>
              <a:gd name="connsiteX84" fmla="*/ 61657 w 429021"/>
              <a:gd name="connsiteY84" fmla="*/ 366595 h 429424"/>
              <a:gd name="connsiteX85" fmla="*/ 49757 w 429021"/>
              <a:gd name="connsiteY85" fmla="*/ 348945 h 429424"/>
              <a:gd name="connsiteX86" fmla="*/ 56565 w 429021"/>
              <a:gd name="connsiteY86" fmla="*/ 333940 h 429424"/>
              <a:gd name="connsiteX87" fmla="*/ 60805 w 429021"/>
              <a:gd name="connsiteY87" fmla="*/ 328427 h 429424"/>
              <a:gd name="connsiteX88" fmla="*/ 181556 w 429021"/>
              <a:gd name="connsiteY88" fmla="*/ 284892 h 429424"/>
              <a:gd name="connsiteX89" fmla="*/ 178558 w 429021"/>
              <a:gd name="connsiteY89" fmla="*/ 294292 h 429424"/>
              <a:gd name="connsiteX90" fmla="*/ 176251 w 429021"/>
              <a:gd name="connsiteY90" fmla="*/ 297344 h 429424"/>
              <a:gd name="connsiteX91" fmla="*/ 181680 w 429021"/>
              <a:gd name="connsiteY91" fmla="*/ 284601 h 429424"/>
              <a:gd name="connsiteX92" fmla="*/ 181556 w 429021"/>
              <a:gd name="connsiteY92" fmla="*/ 284892 h 429424"/>
              <a:gd name="connsiteX93" fmla="*/ 181629 w 429021"/>
              <a:gd name="connsiteY93" fmla="*/ 284664 h 429424"/>
              <a:gd name="connsiteX94" fmla="*/ 99507 w 429021"/>
              <a:gd name="connsiteY94" fmla="*/ 283480 h 429424"/>
              <a:gd name="connsiteX95" fmla="*/ 97450 w 429021"/>
              <a:gd name="connsiteY95" fmla="*/ 285867 h 429424"/>
              <a:gd name="connsiteX96" fmla="*/ 97837 w 429021"/>
              <a:gd name="connsiteY96" fmla="*/ 284612 h 429424"/>
              <a:gd name="connsiteX97" fmla="*/ 285221 w 429021"/>
              <a:gd name="connsiteY97" fmla="*/ 282424 h 429424"/>
              <a:gd name="connsiteX98" fmla="*/ 260750 w 429021"/>
              <a:gd name="connsiteY98" fmla="*/ 349261 h 429424"/>
              <a:gd name="connsiteX99" fmla="*/ 249975 w 429021"/>
              <a:gd name="connsiteY99" fmla="*/ 387848 h 429424"/>
              <a:gd name="connsiteX100" fmla="*/ 232436 w 429021"/>
              <a:gd name="connsiteY100" fmla="*/ 427748 h 429424"/>
              <a:gd name="connsiteX101" fmla="*/ 215809 w 429021"/>
              <a:gd name="connsiteY101" fmla="*/ 429424 h 429424"/>
              <a:gd name="connsiteX102" fmla="*/ 226000 w 429021"/>
              <a:gd name="connsiteY102" fmla="*/ 391923 h 429424"/>
              <a:gd name="connsiteX103" fmla="*/ 230930 w 429021"/>
              <a:gd name="connsiteY103" fmla="*/ 381728 h 429424"/>
              <a:gd name="connsiteX104" fmla="*/ 281877 w 429021"/>
              <a:gd name="connsiteY104" fmla="*/ 287797 h 429424"/>
              <a:gd name="connsiteX105" fmla="*/ 342460 w 429021"/>
              <a:gd name="connsiteY105" fmla="*/ 277631 h 429424"/>
              <a:gd name="connsiteX106" fmla="*/ 339437 w 429021"/>
              <a:gd name="connsiteY106" fmla="*/ 303694 h 429424"/>
              <a:gd name="connsiteX107" fmla="*/ 305867 w 429021"/>
              <a:gd name="connsiteY107" fmla="*/ 382373 h 429424"/>
              <a:gd name="connsiteX108" fmla="*/ 293911 w 429021"/>
              <a:gd name="connsiteY108" fmla="*/ 402805 h 429424"/>
              <a:gd name="connsiteX109" fmla="*/ 297079 w 429021"/>
              <a:gd name="connsiteY109" fmla="*/ 395328 h 429424"/>
              <a:gd name="connsiteX110" fmla="*/ 334682 w 429021"/>
              <a:gd name="connsiteY110" fmla="*/ 294849 h 429424"/>
              <a:gd name="connsiteX111" fmla="*/ 421396 w 429021"/>
              <a:gd name="connsiteY111" fmla="*/ 268276 h 429424"/>
              <a:gd name="connsiteX112" fmla="*/ 412110 w 429021"/>
              <a:gd name="connsiteY112" fmla="*/ 298192 h 429424"/>
              <a:gd name="connsiteX113" fmla="*/ 375353 w 429021"/>
              <a:gd name="connsiteY113" fmla="*/ 352709 h 429424"/>
              <a:gd name="connsiteX114" fmla="*/ 403682 w 429021"/>
              <a:gd name="connsiteY114" fmla="*/ 298912 h 429424"/>
              <a:gd name="connsiteX115" fmla="*/ 134730 w 429021"/>
              <a:gd name="connsiteY115" fmla="*/ 259556 h 429424"/>
              <a:gd name="connsiteX116" fmla="*/ 116452 w 429021"/>
              <a:gd name="connsiteY116" fmla="*/ 303530 h 429424"/>
              <a:gd name="connsiteX117" fmla="*/ 112086 w 429021"/>
              <a:gd name="connsiteY117" fmla="*/ 311309 h 429424"/>
              <a:gd name="connsiteX118" fmla="*/ 123709 w 429021"/>
              <a:gd name="connsiteY118" fmla="*/ 275604 h 429424"/>
              <a:gd name="connsiteX119" fmla="*/ 127586 w 429021"/>
              <a:gd name="connsiteY119" fmla="*/ 264426 h 429424"/>
              <a:gd name="connsiteX120" fmla="*/ 134300 w 429021"/>
              <a:gd name="connsiteY120" fmla="*/ 259871 h 429424"/>
              <a:gd name="connsiteX121" fmla="*/ 359262 w 429021"/>
              <a:gd name="connsiteY121" fmla="*/ 257230 h 429424"/>
              <a:gd name="connsiteX122" fmla="*/ 357621 w 429021"/>
              <a:gd name="connsiteY122" fmla="*/ 291070 h 429424"/>
              <a:gd name="connsiteX123" fmla="*/ 336355 w 429021"/>
              <a:gd name="connsiteY123" fmla="*/ 330270 h 429424"/>
              <a:gd name="connsiteX124" fmla="*/ 339437 w 429021"/>
              <a:gd name="connsiteY124" fmla="*/ 303694 h 429424"/>
              <a:gd name="connsiteX125" fmla="*/ 155540 w 429021"/>
              <a:gd name="connsiteY125" fmla="*/ 244327 h 429424"/>
              <a:gd name="connsiteX126" fmla="*/ 150060 w 429021"/>
              <a:gd name="connsiteY126" fmla="*/ 258129 h 429424"/>
              <a:gd name="connsiteX127" fmla="*/ 121300 w 429021"/>
              <a:gd name="connsiteY127" fmla="*/ 322354 h 429424"/>
              <a:gd name="connsiteX128" fmla="*/ 99017 w 429021"/>
              <a:gd name="connsiteY128" fmla="*/ 366429 h 429424"/>
              <a:gd name="connsiteX129" fmla="*/ 89747 w 429021"/>
              <a:gd name="connsiteY129" fmla="*/ 382304 h 429424"/>
              <a:gd name="connsiteX130" fmla="*/ 99803 w 429021"/>
              <a:gd name="connsiteY130" fmla="*/ 349039 h 429424"/>
              <a:gd name="connsiteX131" fmla="*/ 107998 w 429021"/>
              <a:gd name="connsiteY131" fmla="*/ 323866 h 429424"/>
              <a:gd name="connsiteX132" fmla="*/ 116452 w 429021"/>
              <a:gd name="connsiteY132" fmla="*/ 303530 h 429424"/>
              <a:gd name="connsiteX133" fmla="*/ 145587 w 429021"/>
              <a:gd name="connsiteY133" fmla="*/ 251611 h 429424"/>
              <a:gd name="connsiteX134" fmla="*/ 135877 w 429021"/>
              <a:gd name="connsiteY134" fmla="*/ 240524 h 429424"/>
              <a:gd name="connsiteX135" fmla="*/ 127586 w 429021"/>
              <a:gd name="connsiteY135" fmla="*/ 264426 h 429424"/>
              <a:gd name="connsiteX136" fmla="*/ 99507 w 429021"/>
              <a:gd name="connsiteY136" fmla="*/ 283480 h 429424"/>
              <a:gd name="connsiteX137" fmla="*/ 125156 w 429021"/>
              <a:gd name="connsiteY137" fmla="*/ 253690 h 429424"/>
              <a:gd name="connsiteX138" fmla="*/ 172787 w 429021"/>
              <a:gd name="connsiteY138" fmla="*/ 231707 h 429424"/>
              <a:gd name="connsiteX139" fmla="*/ 159173 w 429021"/>
              <a:gd name="connsiteY139" fmla="*/ 278600 h 429424"/>
              <a:gd name="connsiteX140" fmla="*/ 148033 w 429021"/>
              <a:gd name="connsiteY140" fmla="*/ 303258 h 429424"/>
              <a:gd name="connsiteX141" fmla="*/ 122955 w 429021"/>
              <a:gd name="connsiteY141" fmla="*/ 361185 h 429424"/>
              <a:gd name="connsiteX142" fmla="*/ 106161 w 429021"/>
              <a:gd name="connsiteY142" fmla="*/ 383383 h 429424"/>
              <a:gd name="connsiteX143" fmla="*/ 99893 w 429021"/>
              <a:gd name="connsiteY143" fmla="*/ 392374 h 429424"/>
              <a:gd name="connsiteX144" fmla="*/ 93355 w 429021"/>
              <a:gd name="connsiteY144" fmla="*/ 387966 h 429424"/>
              <a:gd name="connsiteX145" fmla="*/ 116945 w 429021"/>
              <a:gd name="connsiteY145" fmla="*/ 332080 h 429424"/>
              <a:gd name="connsiteX146" fmla="*/ 121300 w 429021"/>
              <a:gd name="connsiteY146" fmla="*/ 322354 h 429424"/>
              <a:gd name="connsiteX147" fmla="*/ 136487 w 429021"/>
              <a:gd name="connsiteY147" fmla="*/ 292314 h 429424"/>
              <a:gd name="connsiteX148" fmla="*/ 150060 w 429021"/>
              <a:gd name="connsiteY148" fmla="*/ 258129 h 429424"/>
              <a:gd name="connsiteX149" fmla="*/ 156582 w 429021"/>
              <a:gd name="connsiteY149" fmla="*/ 243565 h 429424"/>
              <a:gd name="connsiteX150" fmla="*/ 199651 w 429021"/>
              <a:gd name="connsiteY150" fmla="*/ 219242 h 429424"/>
              <a:gd name="connsiteX151" fmla="*/ 184772 w 429021"/>
              <a:gd name="connsiteY151" fmla="*/ 274808 h 429424"/>
              <a:gd name="connsiteX152" fmla="*/ 181629 w 429021"/>
              <a:gd name="connsiteY152" fmla="*/ 284664 h 429424"/>
              <a:gd name="connsiteX153" fmla="*/ 170409 w 429021"/>
              <a:gd name="connsiteY153" fmla="*/ 298458 h 429424"/>
              <a:gd name="connsiteX154" fmla="*/ 163002 w 429021"/>
              <a:gd name="connsiteY154" fmla="*/ 308249 h 429424"/>
              <a:gd name="connsiteX155" fmla="*/ 173303 w 429021"/>
              <a:gd name="connsiteY155" fmla="*/ 268160 h 429424"/>
              <a:gd name="connsiteX156" fmla="*/ 177670 w 429021"/>
              <a:gd name="connsiteY156" fmla="*/ 259492 h 429424"/>
              <a:gd name="connsiteX157" fmla="*/ 191322 w 429021"/>
              <a:gd name="connsiteY157" fmla="*/ 235402 h 429424"/>
              <a:gd name="connsiteX158" fmla="*/ 190135 w 429021"/>
              <a:gd name="connsiteY158" fmla="*/ 218862 h 429424"/>
              <a:gd name="connsiteX159" fmla="*/ 187788 w 429021"/>
              <a:gd name="connsiteY159" fmla="*/ 225450 h 429424"/>
              <a:gd name="connsiteX160" fmla="*/ 173613 w 429021"/>
              <a:gd name="connsiteY160" fmla="*/ 266958 h 429424"/>
              <a:gd name="connsiteX161" fmla="*/ 173303 w 429021"/>
              <a:gd name="connsiteY161" fmla="*/ 268160 h 429424"/>
              <a:gd name="connsiteX162" fmla="*/ 165672 w 429021"/>
              <a:gd name="connsiteY162" fmla="*/ 283305 h 429424"/>
              <a:gd name="connsiteX163" fmla="*/ 154169 w 429021"/>
              <a:gd name="connsiteY163" fmla="*/ 314418 h 429424"/>
              <a:gd name="connsiteX164" fmla="*/ 151930 w 429021"/>
              <a:gd name="connsiteY164" fmla="*/ 322884 h 429424"/>
              <a:gd name="connsiteX165" fmla="*/ 144464 w 429021"/>
              <a:gd name="connsiteY165" fmla="*/ 332754 h 429424"/>
              <a:gd name="connsiteX166" fmla="*/ 151362 w 429021"/>
              <a:gd name="connsiteY166" fmla="*/ 305503 h 429424"/>
              <a:gd name="connsiteX167" fmla="*/ 159173 w 429021"/>
              <a:gd name="connsiteY167" fmla="*/ 278600 h 429424"/>
              <a:gd name="connsiteX168" fmla="*/ 184095 w 429021"/>
              <a:gd name="connsiteY168" fmla="*/ 223431 h 429424"/>
              <a:gd name="connsiteX169" fmla="*/ 185956 w 429021"/>
              <a:gd name="connsiteY169" fmla="*/ 222070 h 429424"/>
              <a:gd name="connsiteX170" fmla="*/ 206201 w 429021"/>
              <a:gd name="connsiteY170" fmla="*/ 206533 h 429424"/>
              <a:gd name="connsiteX171" fmla="*/ 199651 w 429021"/>
              <a:gd name="connsiteY171" fmla="*/ 219242 h 429424"/>
              <a:gd name="connsiteX172" fmla="*/ 202240 w 429021"/>
              <a:gd name="connsiteY172" fmla="*/ 209572 h 429424"/>
              <a:gd name="connsiteX173" fmla="*/ 170423 w 429021"/>
              <a:gd name="connsiteY173" fmla="*/ 198097 h 429424"/>
              <a:gd name="connsiteX174" fmla="*/ 164680 w 429021"/>
              <a:gd name="connsiteY174" fmla="*/ 217589 h 429424"/>
              <a:gd name="connsiteX175" fmla="*/ 145587 w 429021"/>
              <a:gd name="connsiteY175" fmla="*/ 251611 h 429424"/>
              <a:gd name="connsiteX176" fmla="*/ 134730 w 429021"/>
              <a:gd name="connsiteY176" fmla="*/ 259556 h 429424"/>
              <a:gd name="connsiteX177" fmla="*/ 149696 w 429021"/>
              <a:gd name="connsiteY177" fmla="*/ 223552 h 429424"/>
              <a:gd name="connsiteX178" fmla="*/ 257252 w 429021"/>
              <a:gd name="connsiteY178" fmla="*/ 193788 h 429424"/>
              <a:gd name="connsiteX179" fmla="*/ 232312 w 429021"/>
              <a:gd name="connsiteY179" fmla="*/ 250078 h 429424"/>
              <a:gd name="connsiteX180" fmla="*/ 192563 w 429021"/>
              <a:gd name="connsiteY180" fmla="*/ 340387 h 429424"/>
              <a:gd name="connsiteX181" fmla="*/ 145171 w 429021"/>
              <a:gd name="connsiteY181" fmla="*/ 417404 h 429424"/>
              <a:gd name="connsiteX182" fmla="*/ 134669 w 429021"/>
              <a:gd name="connsiteY182" fmla="*/ 414144 h 429424"/>
              <a:gd name="connsiteX183" fmla="*/ 144048 w 429021"/>
              <a:gd name="connsiteY183" fmla="*/ 392606 h 429424"/>
              <a:gd name="connsiteX184" fmla="*/ 164648 w 429021"/>
              <a:gd name="connsiteY184" fmla="*/ 337915 h 429424"/>
              <a:gd name="connsiteX185" fmla="*/ 178558 w 429021"/>
              <a:gd name="connsiteY185" fmla="*/ 294292 h 429424"/>
              <a:gd name="connsiteX186" fmla="*/ 231416 w 429021"/>
              <a:gd name="connsiteY186" fmla="*/ 224400 h 429424"/>
              <a:gd name="connsiteX187" fmla="*/ 209160 w 429021"/>
              <a:gd name="connsiteY187" fmla="*/ 183733 h 429424"/>
              <a:gd name="connsiteX188" fmla="*/ 202240 w 429021"/>
              <a:gd name="connsiteY188" fmla="*/ 209572 h 429424"/>
              <a:gd name="connsiteX189" fmla="*/ 190135 w 429021"/>
              <a:gd name="connsiteY189" fmla="*/ 218862 h 429424"/>
              <a:gd name="connsiteX190" fmla="*/ 195814 w 429021"/>
              <a:gd name="connsiteY190" fmla="*/ 202923 h 429424"/>
              <a:gd name="connsiteX191" fmla="*/ 185629 w 429021"/>
              <a:gd name="connsiteY191" fmla="*/ 180259 h 429424"/>
              <a:gd name="connsiteX192" fmla="*/ 166953 w 429021"/>
              <a:gd name="connsiteY192" fmla="*/ 220405 h 429424"/>
              <a:gd name="connsiteX193" fmla="*/ 156582 w 429021"/>
              <a:gd name="connsiteY193" fmla="*/ 243565 h 429424"/>
              <a:gd name="connsiteX194" fmla="*/ 155540 w 429021"/>
              <a:gd name="connsiteY194" fmla="*/ 244327 h 429424"/>
              <a:gd name="connsiteX195" fmla="*/ 160430 w 429021"/>
              <a:gd name="connsiteY195" fmla="*/ 232012 h 429424"/>
              <a:gd name="connsiteX196" fmla="*/ 164680 w 429021"/>
              <a:gd name="connsiteY196" fmla="*/ 217589 h 429424"/>
              <a:gd name="connsiteX197" fmla="*/ 349535 w 429021"/>
              <a:gd name="connsiteY197" fmla="*/ 179065 h 429424"/>
              <a:gd name="connsiteX198" fmla="*/ 349389 w 429021"/>
              <a:gd name="connsiteY198" fmla="*/ 183166 h 429424"/>
              <a:gd name="connsiteX199" fmla="*/ 346991 w 429021"/>
              <a:gd name="connsiteY199" fmla="*/ 188484 h 429424"/>
              <a:gd name="connsiteX200" fmla="*/ 266349 w 429021"/>
              <a:gd name="connsiteY200" fmla="*/ 351328 h 429424"/>
              <a:gd name="connsiteX201" fmla="*/ 249598 w 429021"/>
              <a:gd name="connsiteY201" fmla="*/ 389199 h 429424"/>
              <a:gd name="connsiteX202" fmla="*/ 249975 w 429021"/>
              <a:gd name="connsiteY202" fmla="*/ 387848 h 429424"/>
              <a:gd name="connsiteX203" fmla="*/ 262103 w 429021"/>
              <a:gd name="connsiteY203" fmla="*/ 360262 h 429424"/>
              <a:gd name="connsiteX204" fmla="*/ 332486 w 429021"/>
              <a:gd name="connsiteY204" fmla="*/ 207149 h 429424"/>
              <a:gd name="connsiteX205" fmla="*/ 333943 w 429021"/>
              <a:gd name="connsiteY205" fmla="*/ 204122 h 429424"/>
              <a:gd name="connsiteX206" fmla="*/ 3191 w 429021"/>
              <a:gd name="connsiteY206" fmla="*/ 178641 h 429424"/>
              <a:gd name="connsiteX207" fmla="*/ 1787 w 429021"/>
              <a:gd name="connsiteY207" fmla="*/ 183080 h 429424"/>
              <a:gd name="connsiteX208" fmla="*/ 2064 w 429021"/>
              <a:gd name="connsiteY208" fmla="*/ 180340 h 429424"/>
              <a:gd name="connsiteX209" fmla="*/ 265069 w 429021"/>
              <a:gd name="connsiteY209" fmla="*/ 178193 h 429424"/>
              <a:gd name="connsiteX210" fmla="*/ 259374 w 429021"/>
              <a:gd name="connsiteY210" fmla="*/ 191296 h 429424"/>
              <a:gd name="connsiteX211" fmla="*/ 258818 w 429021"/>
              <a:gd name="connsiteY211" fmla="*/ 191932 h 429424"/>
              <a:gd name="connsiteX212" fmla="*/ 257252 w 429021"/>
              <a:gd name="connsiteY212" fmla="*/ 193788 h 429424"/>
              <a:gd name="connsiteX213" fmla="*/ 262690 w 429021"/>
              <a:gd name="connsiteY213" fmla="*/ 181513 h 429424"/>
              <a:gd name="connsiteX214" fmla="*/ 187139 w 429021"/>
              <a:gd name="connsiteY214" fmla="*/ 177568 h 429424"/>
              <a:gd name="connsiteX215" fmla="*/ 185629 w 429021"/>
              <a:gd name="connsiteY215" fmla="*/ 180259 h 429424"/>
              <a:gd name="connsiteX216" fmla="*/ 186536 w 429021"/>
              <a:gd name="connsiteY216" fmla="*/ 178308 h 429424"/>
              <a:gd name="connsiteX217" fmla="*/ 191200 w 429021"/>
              <a:gd name="connsiteY217" fmla="*/ 168281 h 429424"/>
              <a:gd name="connsiteX218" fmla="*/ 189543 w 429021"/>
              <a:gd name="connsiteY218" fmla="*/ 173990 h 429424"/>
              <a:gd name="connsiteX219" fmla="*/ 187139 w 429021"/>
              <a:gd name="connsiteY219" fmla="*/ 177568 h 429424"/>
              <a:gd name="connsiteX220" fmla="*/ 189964 w 429021"/>
              <a:gd name="connsiteY220" fmla="*/ 170941 h 429424"/>
              <a:gd name="connsiteX221" fmla="*/ 423642 w 429021"/>
              <a:gd name="connsiteY221" fmla="*/ 167812 h 429424"/>
              <a:gd name="connsiteX222" fmla="*/ 424649 w 429021"/>
              <a:gd name="connsiteY222" fmla="*/ 171058 h 429424"/>
              <a:gd name="connsiteX223" fmla="*/ 429021 w 429021"/>
              <a:gd name="connsiteY223" fmla="*/ 214427 h 429424"/>
              <a:gd name="connsiteX224" fmla="*/ 428469 w 429021"/>
              <a:gd name="connsiteY224" fmla="*/ 219902 h 429424"/>
              <a:gd name="connsiteX225" fmla="*/ 353914 w 429021"/>
              <a:gd name="connsiteY225" fmla="*/ 352775 h 429424"/>
              <a:gd name="connsiteX226" fmla="*/ 354902 w 429021"/>
              <a:gd name="connsiteY226" fmla="*/ 347144 h 429424"/>
              <a:gd name="connsiteX227" fmla="*/ 357621 w 429021"/>
              <a:gd name="connsiteY227" fmla="*/ 291070 h 429424"/>
              <a:gd name="connsiteX228" fmla="*/ 386090 w 429021"/>
              <a:gd name="connsiteY228" fmla="*/ 238594 h 429424"/>
              <a:gd name="connsiteX229" fmla="*/ 412566 w 429021"/>
              <a:gd name="connsiteY229" fmla="*/ 189026 h 429424"/>
              <a:gd name="connsiteX230" fmla="*/ 350063 w 429021"/>
              <a:gd name="connsiteY230" fmla="*/ 164162 h 429424"/>
              <a:gd name="connsiteX231" fmla="*/ 349814 w 429021"/>
              <a:gd name="connsiteY231" fmla="*/ 171161 h 429424"/>
              <a:gd name="connsiteX232" fmla="*/ 333943 w 429021"/>
              <a:gd name="connsiteY232" fmla="*/ 204122 h 429424"/>
              <a:gd name="connsiteX233" fmla="*/ 285221 w 429021"/>
              <a:gd name="connsiteY233" fmla="*/ 282424 h 429424"/>
              <a:gd name="connsiteX234" fmla="*/ 294866 w 429021"/>
              <a:gd name="connsiteY234" fmla="*/ 256080 h 429424"/>
              <a:gd name="connsiteX235" fmla="*/ 362494 w 429021"/>
              <a:gd name="connsiteY235" fmla="*/ 158237 h 429424"/>
              <a:gd name="connsiteX236" fmla="*/ 362210 w 429021"/>
              <a:gd name="connsiteY236" fmla="*/ 196432 h 429424"/>
              <a:gd name="connsiteX237" fmla="*/ 360174 w 429021"/>
              <a:gd name="connsiteY237" fmla="*/ 238423 h 429424"/>
              <a:gd name="connsiteX238" fmla="*/ 342460 w 429021"/>
              <a:gd name="connsiteY238" fmla="*/ 277631 h 429424"/>
              <a:gd name="connsiteX239" fmla="*/ 347613 w 429021"/>
              <a:gd name="connsiteY239" fmla="*/ 233198 h 429424"/>
              <a:gd name="connsiteX240" fmla="*/ 349389 w 429021"/>
              <a:gd name="connsiteY240" fmla="*/ 183166 h 429424"/>
              <a:gd name="connsiteX241" fmla="*/ 351647 w 429021"/>
              <a:gd name="connsiteY241" fmla="*/ 178159 h 429424"/>
              <a:gd name="connsiteX242" fmla="*/ 354201 w 429021"/>
              <a:gd name="connsiteY242" fmla="*/ 171565 h 429424"/>
              <a:gd name="connsiteX243" fmla="*/ 275344 w 429021"/>
              <a:gd name="connsiteY243" fmla="*/ 152955 h 429424"/>
              <a:gd name="connsiteX244" fmla="*/ 262690 w 429021"/>
              <a:gd name="connsiteY244" fmla="*/ 181513 h 429424"/>
              <a:gd name="connsiteX245" fmla="*/ 241945 w 429021"/>
              <a:gd name="connsiteY245" fmla="*/ 210479 h 429424"/>
              <a:gd name="connsiteX246" fmla="*/ 231416 w 429021"/>
              <a:gd name="connsiteY246" fmla="*/ 224400 h 429424"/>
              <a:gd name="connsiteX247" fmla="*/ 210161 w 429021"/>
              <a:gd name="connsiteY247" fmla="*/ 249586 h 429424"/>
              <a:gd name="connsiteX248" fmla="*/ 181680 w 429021"/>
              <a:gd name="connsiteY248" fmla="*/ 284601 h 429424"/>
              <a:gd name="connsiteX249" fmla="*/ 219185 w 429021"/>
              <a:gd name="connsiteY249" fmla="*/ 196569 h 429424"/>
              <a:gd name="connsiteX250" fmla="*/ 254689 w 429021"/>
              <a:gd name="connsiteY250" fmla="*/ 169322 h 429424"/>
              <a:gd name="connsiteX251" fmla="*/ 362596 w 429021"/>
              <a:gd name="connsiteY251" fmla="*/ 144621 h 429424"/>
              <a:gd name="connsiteX252" fmla="*/ 362557 w 429021"/>
              <a:gd name="connsiteY252" fmla="*/ 149925 h 429424"/>
              <a:gd name="connsiteX253" fmla="*/ 360386 w 429021"/>
              <a:gd name="connsiteY253" fmla="*/ 155600 h 429424"/>
              <a:gd name="connsiteX254" fmla="*/ 354201 w 429021"/>
              <a:gd name="connsiteY254" fmla="*/ 171565 h 429424"/>
              <a:gd name="connsiteX255" fmla="*/ 349535 w 429021"/>
              <a:gd name="connsiteY255" fmla="*/ 179065 h 429424"/>
              <a:gd name="connsiteX256" fmla="*/ 349814 w 429021"/>
              <a:gd name="connsiteY256" fmla="*/ 171161 h 429424"/>
              <a:gd name="connsiteX257" fmla="*/ 293384 w 429021"/>
              <a:gd name="connsiteY257" fmla="*/ 138660 h 429424"/>
              <a:gd name="connsiteX258" fmla="*/ 265069 w 429021"/>
              <a:gd name="connsiteY258" fmla="*/ 178193 h 429424"/>
              <a:gd name="connsiteX259" fmla="*/ 274856 w 429021"/>
              <a:gd name="connsiteY259" fmla="*/ 155674 h 429424"/>
              <a:gd name="connsiteX260" fmla="*/ 276849 w 429021"/>
              <a:gd name="connsiteY260" fmla="*/ 151763 h 429424"/>
              <a:gd name="connsiteX261" fmla="*/ 365807 w 429021"/>
              <a:gd name="connsiteY261" fmla="*/ 137944 h 429424"/>
              <a:gd name="connsiteX262" fmla="*/ 363943 w 429021"/>
              <a:gd name="connsiteY262" fmla="*/ 141821 h 429424"/>
              <a:gd name="connsiteX263" fmla="*/ 362596 w 429021"/>
              <a:gd name="connsiteY263" fmla="*/ 144621 h 429424"/>
              <a:gd name="connsiteX264" fmla="*/ 362606 w 429021"/>
              <a:gd name="connsiteY264" fmla="*/ 143275 h 429424"/>
              <a:gd name="connsiteX265" fmla="*/ 307266 w 429021"/>
              <a:gd name="connsiteY265" fmla="*/ 136509 h 429424"/>
              <a:gd name="connsiteX266" fmla="*/ 296357 w 429021"/>
              <a:gd name="connsiteY266" fmla="*/ 159244 h 429424"/>
              <a:gd name="connsiteX267" fmla="*/ 211543 w 429021"/>
              <a:gd name="connsiteY267" fmla="*/ 318417 h 429424"/>
              <a:gd name="connsiteX268" fmla="*/ 178257 w 429021"/>
              <a:gd name="connsiteY268" fmla="*/ 372909 h 429424"/>
              <a:gd name="connsiteX269" fmla="*/ 180213 w 429021"/>
              <a:gd name="connsiteY269" fmla="*/ 368448 h 429424"/>
              <a:gd name="connsiteX270" fmla="*/ 192563 w 429021"/>
              <a:gd name="connsiteY270" fmla="*/ 340387 h 429424"/>
              <a:gd name="connsiteX271" fmla="*/ 194670 w 429021"/>
              <a:gd name="connsiteY271" fmla="*/ 336964 h 429424"/>
              <a:gd name="connsiteX272" fmla="*/ 235333 w 429021"/>
              <a:gd name="connsiteY272" fmla="*/ 246616 h 429424"/>
              <a:gd name="connsiteX273" fmla="*/ 259374 w 429021"/>
              <a:gd name="connsiteY273" fmla="*/ 191296 h 429424"/>
              <a:gd name="connsiteX274" fmla="*/ 35858 w 429021"/>
              <a:gd name="connsiteY274" fmla="*/ 127452 h 429424"/>
              <a:gd name="connsiteX275" fmla="*/ 0 w 429021"/>
              <a:gd name="connsiteY275" fmla="*/ 200807 h 429424"/>
              <a:gd name="connsiteX276" fmla="*/ 800 w 429021"/>
              <a:gd name="connsiteY276" fmla="*/ 192876 h 429424"/>
              <a:gd name="connsiteX277" fmla="*/ 13251 w 429021"/>
              <a:gd name="connsiteY277" fmla="*/ 163478 h 429424"/>
              <a:gd name="connsiteX278" fmla="*/ 13439 w 429021"/>
              <a:gd name="connsiteY278" fmla="*/ 163193 h 429424"/>
              <a:gd name="connsiteX279" fmla="*/ 409488 w 429021"/>
              <a:gd name="connsiteY279" fmla="*/ 126774 h 429424"/>
              <a:gd name="connsiteX280" fmla="*/ 412110 w 429021"/>
              <a:gd name="connsiteY280" fmla="*/ 130663 h 429424"/>
              <a:gd name="connsiteX281" fmla="*/ 414130 w 429021"/>
              <a:gd name="connsiteY281" fmla="*/ 137171 h 429424"/>
              <a:gd name="connsiteX282" fmla="*/ 362659 w 429021"/>
              <a:gd name="connsiteY282" fmla="*/ 249269 h 429424"/>
              <a:gd name="connsiteX283" fmla="*/ 359262 w 429021"/>
              <a:gd name="connsiteY283" fmla="*/ 257230 h 429424"/>
              <a:gd name="connsiteX284" fmla="*/ 360174 w 429021"/>
              <a:gd name="connsiteY284" fmla="*/ 238423 h 429424"/>
              <a:gd name="connsiteX285" fmla="*/ 383665 w 429021"/>
              <a:gd name="connsiteY285" fmla="*/ 186427 h 429424"/>
              <a:gd name="connsiteX286" fmla="*/ 372307 w 429021"/>
              <a:gd name="connsiteY286" fmla="*/ 124421 h 429424"/>
              <a:gd name="connsiteX287" fmla="*/ 369466 w 429021"/>
              <a:gd name="connsiteY287" fmla="*/ 131851 h 429424"/>
              <a:gd name="connsiteX288" fmla="*/ 365807 w 429021"/>
              <a:gd name="connsiteY288" fmla="*/ 137944 h 429424"/>
              <a:gd name="connsiteX289" fmla="*/ 313252 w 429021"/>
              <a:gd name="connsiteY289" fmla="*/ 124033 h 429424"/>
              <a:gd name="connsiteX290" fmla="*/ 310502 w 429021"/>
              <a:gd name="connsiteY290" fmla="*/ 132876 h 429424"/>
              <a:gd name="connsiteX291" fmla="*/ 309291 w 429021"/>
              <a:gd name="connsiteY291" fmla="*/ 134193 h 429424"/>
              <a:gd name="connsiteX292" fmla="*/ 307266 w 429021"/>
              <a:gd name="connsiteY292" fmla="*/ 136509 h 429424"/>
              <a:gd name="connsiteX293" fmla="*/ 314118 w 429021"/>
              <a:gd name="connsiteY293" fmla="*/ 122230 h 429424"/>
              <a:gd name="connsiteX294" fmla="*/ 313252 w 429021"/>
              <a:gd name="connsiteY294" fmla="*/ 124033 h 429424"/>
              <a:gd name="connsiteX295" fmla="*/ 313714 w 429021"/>
              <a:gd name="connsiteY295" fmla="*/ 122551 h 429424"/>
              <a:gd name="connsiteX296" fmla="*/ 225567 w 429021"/>
              <a:gd name="connsiteY296" fmla="*/ 120390 h 429424"/>
              <a:gd name="connsiteX297" fmla="*/ 222422 w 429021"/>
              <a:gd name="connsiteY297" fmla="*/ 134206 h 429424"/>
              <a:gd name="connsiteX298" fmla="*/ 221889 w 429021"/>
              <a:gd name="connsiteY298" fmla="*/ 136194 h 429424"/>
              <a:gd name="connsiteX299" fmla="*/ 216993 w 429021"/>
              <a:gd name="connsiteY299" fmla="*/ 147215 h 429424"/>
              <a:gd name="connsiteX300" fmla="*/ 199537 w 429021"/>
              <a:gd name="connsiteY300" fmla="*/ 192472 h 429424"/>
              <a:gd name="connsiteX301" fmla="*/ 195814 w 429021"/>
              <a:gd name="connsiteY301" fmla="*/ 202923 h 429424"/>
              <a:gd name="connsiteX302" fmla="*/ 188813 w 429021"/>
              <a:gd name="connsiteY302" fmla="*/ 212990 h 429424"/>
              <a:gd name="connsiteX303" fmla="*/ 184095 w 429021"/>
              <a:gd name="connsiteY303" fmla="*/ 223431 h 429424"/>
              <a:gd name="connsiteX304" fmla="*/ 172787 w 429021"/>
              <a:gd name="connsiteY304" fmla="*/ 231707 h 429424"/>
              <a:gd name="connsiteX305" fmla="*/ 189543 w 429021"/>
              <a:gd name="connsiteY305" fmla="*/ 173990 h 429424"/>
              <a:gd name="connsiteX306" fmla="*/ 256282 w 429021"/>
              <a:gd name="connsiteY306" fmla="*/ 116341 h 429424"/>
              <a:gd name="connsiteX307" fmla="*/ 221960 w 429021"/>
              <a:gd name="connsiteY307" fmla="*/ 190054 h 429424"/>
              <a:gd name="connsiteX308" fmla="*/ 219185 w 429021"/>
              <a:gd name="connsiteY308" fmla="*/ 196569 h 429424"/>
              <a:gd name="connsiteX309" fmla="*/ 206201 w 429021"/>
              <a:gd name="connsiteY309" fmla="*/ 206533 h 429424"/>
              <a:gd name="connsiteX310" fmla="*/ 207788 w 429021"/>
              <a:gd name="connsiteY310" fmla="*/ 203454 h 429424"/>
              <a:gd name="connsiteX311" fmla="*/ 227945 w 429021"/>
              <a:gd name="connsiteY311" fmla="*/ 156723 h 429424"/>
              <a:gd name="connsiteX312" fmla="*/ 246496 w 429021"/>
              <a:gd name="connsiteY312" fmla="*/ 130049 h 429424"/>
              <a:gd name="connsiteX313" fmla="*/ 327206 w 429021"/>
              <a:gd name="connsiteY313" fmla="*/ 114723 h 429424"/>
              <a:gd name="connsiteX314" fmla="*/ 326314 w 429021"/>
              <a:gd name="connsiteY314" fmla="*/ 117742 h 429424"/>
              <a:gd name="connsiteX315" fmla="*/ 279144 w 429021"/>
              <a:gd name="connsiteY315" fmla="*/ 244259 h 429424"/>
              <a:gd name="connsiteX316" fmla="*/ 244909 w 429021"/>
              <a:gd name="connsiteY316" fmla="*/ 335632 h 429424"/>
              <a:gd name="connsiteX317" fmla="*/ 215727 w 429021"/>
              <a:gd name="connsiteY317" fmla="*/ 406970 h 429424"/>
              <a:gd name="connsiteX318" fmla="*/ 204132 w 429021"/>
              <a:gd name="connsiteY318" fmla="*/ 428647 h 429424"/>
              <a:gd name="connsiteX319" fmla="*/ 170455 w 429021"/>
              <a:gd name="connsiteY319" fmla="*/ 425252 h 429424"/>
              <a:gd name="connsiteX320" fmla="*/ 160588 w 429021"/>
              <a:gd name="connsiteY320" fmla="*/ 422189 h 429424"/>
              <a:gd name="connsiteX321" fmla="*/ 163159 w 429021"/>
              <a:gd name="connsiteY321" fmla="*/ 417873 h 429424"/>
              <a:gd name="connsiteX322" fmla="*/ 309440 w 429021"/>
              <a:gd name="connsiteY322" fmla="*/ 136290 h 429424"/>
              <a:gd name="connsiteX323" fmla="*/ 310502 w 429021"/>
              <a:gd name="connsiteY323" fmla="*/ 132876 h 429424"/>
              <a:gd name="connsiteX324" fmla="*/ 362859 w 429021"/>
              <a:gd name="connsiteY324" fmla="*/ 109279 h 429424"/>
              <a:gd name="connsiteX325" fmla="*/ 362606 w 429021"/>
              <a:gd name="connsiteY325" fmla="*/ 143275 h 429424"/>
              <a:gd name="connsiteX326" fmla="*/ 350063 w 429021"/>
              <a:gd name="connsiteY326" fmla="*/ 164162 h 429424"/>
              <a:gd name="connsiteX327" fmla="*/ 351088 w 429021"/>
              <a:gd name="connsiteY327" fmla="*/ 135288 h 429424"/>
              <a:gd name="connsiteX328" fmla="*/ 351124 w 429021"/>
              <a:gd name="connsiteY328" fmla="*/ 132213 h 429424"/>
              <a:gd name="connsiteX329" fmla="*/ 148646 w 429021"/>
              <a:gd name="connsiteY329" fmla="*/ 107051 h 429424"/>
              <a:gd name="connsiteX330" fmla="*/ 107664 w 429021"/>
              <a:gd name="connsiteY330" fmla="*/ 252752 h 429424"/>
              <a:gd name="connsiteX331" fmla="*/ 97837 w 429021"/>
              <a:gd name="connsiteY331" fmla="*/ 284612 h 429424"/>
              <a:gd name="connsiteX332" fmla="*/ 97034 w 429021"/>
              <a:gd name="connsiteY332" fmla="*/ 285157 h 429424"/>
              <a:gd name="connsiteX333" fmla="*/ 71923 w 429021"/>
              <a:gd name="connsiteY333" fmla="*/ 300093 h 429424"/>
              <a:gd name="connsiteX334" fmla="*/ 85059 w 429021"/>
              <a:gd name="connsiteY334" fmla="*/ 271142 h 429424"/>
              <a:gd name="connsiteX335" fmla="*/ 127999 w 429021"/>
              <a:gd name="connsiteY335" fmla="*/ 164160 h 429424"/>
              <a:gd name="connsiteX336" fmla="*/ 336936 w 429021"/>
              <a:gd name="connsiteY336" fmla="*/ 104150 h 429424"/>
              <a:gd name="connsiteX337" fmla="*/ 327206 w 429021"/>
              <a:gd name="connsiteY337" fmla="*/ 114723 h 429424"/>
              <a:gd name="connsiteX338" fmla="*/ 328310 w 429021"/>
              <a:gd name="connsiteY338" fmla="*/ 110984 h 429424"/>
              <a:gd name="connsiteX339" fmla="*/ 101378 w 429021"/>
              <a:gd name="connsiteY339" fmla="*/ 102455 h 429424"/>
              <a:gd name="connsiteX340" fmla="*/ 101230 w 429021"/>
              <a:gd name="connsiteY340" fmla="*/ 102727 h 429424"/>
              <a:gd name="connsiteX341" fmla="*/ 12698 w 429021"/>
              <a:gd name="connsiteY341" fmla="*/ 255027 h 429424"/>
              <a:gd name="connsiteX342" fmla="*/ 6669 w 429021"/>
              <a:gd name="connsiteY342" fmla="*/ 269618 h 429424"/>
              <a:gd name="connsiteX343" fmla="*/ 2999 w 429021"/>
              <a:gd name="connsiteY343" fmla="*/ 257797 h 429424"/>
              <a:gd name="connsiteX344" fmla="*/ 535 w 429021"/>
              <a:gd name="connsiteY344" fmla="*/ 233348 h 429424"/>
              <a:gd name="connsiteX345" fmla="*/ 11707 w 429021"/>
              <a:gd name="connsiteY345" fmla="*/ 221357 h 429424"/>
              <a:gd name="connsiteX346" fmla="*/ 87900 w 429021"/>
              <a:gd name="connsiteY346" fmla="*/ 121036 h 429424"/>
              <a:gd name="connsiteX347" fmla="*/ 320463 w 429021"/>
              <a:gd name="connsiteY347" fmla="*/ 100853 h 429424"/>
              <a:gd name="connsiteX348" fmla="*/ 313714 w 429021"/>
              <a:gd name="connsiteY348" fmla="*/ 122551 h 429424"/>
              <a:gd name="connsiteX349" fmla="*/ 293384 w 429021"/>
              <a:gd name="connsiteY349" fmla="*/ 138660 h 429424"/>
              <a:gd name="connsiteX350" fmla="*/ 390877 w 429021"/>
              <a:gd name="connsiteY350" fmla="*/ 99170 h 429424"/>
              <a:gd name="connsiteX351" fmla="*/ 395788 w 429021"/>
              <a:gd name="connsiteY351" fmla="*/ 106453 h 429424"/>
              <a:gd name="connsiteX352" fmla="*/ 388382 w 429021"/>
              <a:gd name="connsiteY352" fmla="*/ 116634 h 429424"/>
              <a:gd name="connsiteX353" fmla="*/ 362494 w 429021"/>
              <a:gd name="connsiteY353" fmla="*/ 158237 h 429424"/>
              <a:gd name="connsiteX354" fmla="*/ 362557 w 429021"/>
              <a:gd name="connsiteY354" fmla="*/ 149925 h 429424"/>
              <a:gd name="connsiteX355" fmla="*/ 369466 w 429021"/>
              <a:gd name="connsiteY355" fmla="*/ 131851 h 429424"/>
              <a:gd name="connsiteX356" fmla="*/ 379446 w 429021"/>
              <a:gd name="connsiteY356" fmla="*/ 115232 h 429424"/>
              <a:gd name="connsiteX357" fmla="*/ 351539 w 429021"/>
              <a:gd name="connsiteY357" fmla="*/ 96435 h 429424"/>
              <a:gd name="connsiteX358" fmla="*/ 351124 w 429021"/>
              <a:gd name="connsiteY358" fmla="*/ 132213 h 429424"/>
              <a:gd name="connsiteX359" fmla="*/ 312787 w 429021"/>
              <a:gd name="connsiteY359" fmla="*/ 207132 h 429424"/>
              <a:gd name="connsiteX360" fmla="*/ 294866 w 429021"/>
              <a:gd name="connsiteY360" fmla="*/ 256080 h 429424"/>
              <a:gd name="connsiteX361" fmla="*/ 280713 w 429021"/>
              <a:gd name="connsiteY361" fmla="*/ 279648 h 429424"/>
              <a:gd name="connsiteX362" fmla="*/ 232019 w 429021"/>
              <a:gd name="connsiteY362" fmla="*/ 379479 h 429424"/>
              <a:gd name="connsiteX363" fmla="*/ 230930 w 429021"/>
              <a:gd name="connsiteY363" fmla="*/ 381728 h 429424"/>
              <a:gd name="connsiteX364" fmla="*/ 226601 w 429021"/>
              <a:gd name="connsiteY364" fmla="*/ 389710 h 429424"/>
              <a:gd name="connsiteX365" fmla="*/ 231765 w 429021"/>
              <a:gd name="connsiteY365" fmla="*/ 370712 h 429424"/>
              <a:gd name="connsiteX366" fmla="*/ 244909 w 429021"/>
              <a:gd name="connsiteY366" fmla="*/ 335632 h 429424"/>
              <a:gd name="connsiteX367" fmla="*/ 256252 w 429021"/>
              <a:gd name="connsiteY367" fmla="*/ 307901 h 429424"/>
              <a:gd name="connsiteX368" fmla="*/ 295076 w 429021"/>
              <a:gd name="connsiteY368" fmla="*/ 207969 h 429424"/>
              <a:gd name="connsiteX369" fmla="*/ 350696 w 429021"/>
              <a:gd name="connsiteY369" fmla="*/ 97963 h 429424"/>
              <a:gd name="connsiteX370" fmla="*/ 111144 w 429021"/>
              <a:gd name="connsiteY370" fmla="*/ 91167 h 429424"/>
              <a:gd name="connsiteX371" fmla="*/ 100601 w 429021"/>
              <a:gd name="connsiteY371" fmla="*/ 135022 h 429424"/>
              <a:gd name="connsiteX372" fmla="*/ 79788 w 429021"/>
              <a:gd name="connsiteY372" fmla="*/ 205614 h 429424"/>
              <a:gd name="connsiteX373" fmla="*/ 42248 w 429021"/>
              <a:gd name="connsiteY373" fmla="*/ 309343 h 429424"/>
              <a:gd name="connsiteX374" fmla="*/ 38123 w 429021"/>
              <a:gd name="connsiteY374" fmla="*/ 309807 h 429424"/>
              <a:gd name="connsiteX375" fmla="*/ 29199 w 429021"/>
              <a:gd name="connsiteY375" fmla="*/ 309238 h 429424"/>
              <a:gd name="connsiteX376" fmla="*/ 24387 w 429021"/>
              <a:gd name="connsiteY376" fmla="*/ 311316 h 429424"/>
              <a:gd name="connsiteX377" fmla="*/ 15539 w 429021"/>
              <a:gd name="connsiteY377" fmla="*/ 298192 h 429424"/>
              <a:gd name="connsiteX378" fmla="*/ 13477 w 429021"/>
              <a:gd name="connsiteY378" fmla="*/ 291550 h 429424"/>
              <a:gd name="connsiteX379" fmla="*/ 54531 w 429021"/>
              <a:gd name="connsiteY379" fmla="*/ 208036 h 429424"/>
              <a:gd name="connsiteX380" fmla="*/ 385221 w 429021"/>
              <a:gd name="connsiteY380" fmla="*/ 90781 h 429424"/>
              <a:gd name="connsiteX381" fmla="*/ 387119 w 429021"/>
              <a:gd name="connsiteY381" fmla="*/ 93596 h 429424"/>
              <a:gd name="connsiteX382" fmla="*/ 385386 w 429021"/>
              <a:gd name="connsiteY382" fmla="*/ 97209 h 429424"/>
              <a:gd name="connsiteX383" fmla="*/ 372307 w 429021"/>
              <a:gd name="connsiteY383" fmla="*/ 124421 h 429424"/>
              <a:gd name="connsiteX384" fmla="*/ 378350 w 429021"/>
              <a:gd name="connsiteY384" fmla="*/ 108615 h 429424"/>
              <a:gd name="connsiteX385" fmla="*/ 351635 w 429021"/>
              <a:gd name="connsiteY385" fmla="*/ 88174 h 429424"/>
              <a:gd name="connsiteX386" fmla="*/ 351595 w 429021"/>
              <a:gd name="connsiteY386" fmla="*/ 91650 h 429424"/>
              <a:gd name="connsiteX387" fmla="*/ 343188 w 429021"/>
              <a:gd name="connsiteY387" fmla="*/ 99195 h 429424"/>
              <a:gd name="connsiteX388" fmla="*/ 336936 w 429021"/>
              <a:gd name="connsiteY388" fmla="*/ 104150 h 429424"/>
              <a:gd name="connsiteX389" fmla="*/ 155681 w 429021"/>
              <a:gd name="connsiteY389" fmla="*/ 87592 h 429424"/>
              <a:gd name="connsiteX390" fmla="*/ 148646 w 429021"/>
              <a:gd name="connsiteY390" fmla="*/ 107051 h 429424"/>
              <a:gd name="connsiteX391" fmla="*/ 149874 w 429021"/>
              <a:gd name="connsiteY391" fmla="*/ 102682 h 429424"/>
              <a:gd name="connsiteX392" fmla="*/ 356735 w 429021"/>
              <a:gd name="connsiteY392" fmla="*/ 87036 h 429424"/>
              <a:gd name="connsiteX393" fmla="*/ 351539 w 429021"/>
              <a:gd name="connsiteY393" fmla="*/ 96435 h 429424"/>
              <a:gd name="connsiteX394" fmla="*/ 351595 w 429021"/>
              <a:gd name="connsiteY394" fmla="*/ 91650 h 429424"/>
              <a:gd name="connsiteX395" fmla="*/ 114321 w 429021"/>
              <a:gd name="connsiteY395" fmla="*/ 84607 h 429424"/>
              <a:gd name="connsiteX396" fmla="*/ 111144 w 429021"/>
              <a:gd name="connsiteY396" fmla="*/ 91167 h 429424"/>
              <a:gd name="connsiteX397" fmla="*/ 111927 w 429021"/>
              <a:gd name="connsiteY397" fmla="*/ 87909 h 429424"/>
              <a:gd name="connsiteX398" fmla="*/ 46762 w 429021"/>
              <a:gd name="connsiteY398" fmla="*/ 84353 h 429424"/>
              <a:gd name="connsiteX399" fmla="*/ 13251 w 429021"/>
              <a:gd name="connsiteY399" fmla="*/ 163478 h 429424"/>
              <a:gd name="connsiteX400" fmla="*/ 3191 w 429021"/>
              <a:gd name="connsiteY400" fmla="*/ 178641 h 429424"/>
              <a:gd name="connsiteX401" fmla="*/ 15209 w 429021"/>
              <a:gd name="connsiteY401" fmla="*/ 140628 h 429424"/>
              <a:gd name="connsiteX402" fmla="*/ 21972 w 429021"/>
              <a:gd name="connsiteY402" fmla="*/ 121121 h 429424"/>
              <a:gd name="connsiteX403" fmla="*/ 216662 w 429021"/>
              <a:gd name="connsiteY403" fmla="*/ 83876 h 429424"/>
              <a:gd name="connsiteX404" fmla="*/ 207525 w 429021"/>
              <a:gd name="connsiteY404" fmla="*/ 112053 h 429424"/>
              <a:gd name="connsiteX405" fmla="*/ 191423 w 429021"/>
              <a:gd name="connsiteY405" fmla="*/ 167519 h 429424"/>
              <a:gd name="connsiteX406" fmla="*/ 189964 w 429021"/>
              <a:gd name="connsiteY406" fmla="*/ 170941 h 429424"/>
              <a:gd name="connsiteX407" fmla="*/ 186536 w 429021"/>
              <a:gd name="connsiteY407" fmla="*/ 178308 h 429424"/>
              <a:gd name="connsiteX408" fmla="*/ 170423 w 429021"/>
              <a:gd name="connsiteY408" fmla="*/ 198097 h 429424"/>
              <a:gd name="connsiteX409" fmla="*/ 177115 w 429021"/>
              <a:gd name="connsiteY409" fmla="*/ 175389 h 429424"/>
              <a:gd name="connsiteX410" fmla="*/ 183354 w 429021"/>
              <a:gd name="connsiteY410" fmla="*/ 150306 h 429424"/>
              <a:gd name="connsiteX411" fmla="*/ 198333 w 429021"/>
              <a:gd name="connsiteY411" fmla="*/ 119199 h 429424"/>
              <a:gd name="connsiteX412" fmla="*/ 114091 w 429021"/>
              <a:gd name="connsiteY412" fmla="*/ 78905 h 429424"/>
              <a:gd name="connsiteX413" fmla="*/ 111927 w 429021"/>
              <a:gd name="connsiteY413" fmla="*/ 87909 h 429424"/>
              <a:gd name="connsiteX414" fmla="*/ 101378 w 429021"/>
              <a:gd name="connsiteY414" fmla="*/ 102455 h 429424"/>
              <a:gd name="connsiteX415" fmla="*/ 363109 w 429021"/>
              <a:gd name="connsiteY415" fmla="*/ 75705 h 429424"/>
              <a:gd name="connsiteX416" fmla="*/ 363067 w 429021"/>
              <a:gd name="connsiteY416" fmla="*/ 81353 h 429424"/>
              <a:gd name="connsiteX417" fmla="*/ 356735 w 429021"/>
              <a:gd name="connsiteY417" fmla="*/ 87036 h 429424"/>
              <a:gd name="connsiteX418" fmla="*/ 362834 w 429021"/>
              <a:gd name="connsiteY418" fmla="*/ 76004 h 429424"/>
              <a:gd name="connsiteX419" fmla="*/ 338911 w 429021"/>
              <a:gd name="connsiteY419" fmla="*/ 75096 h 429424"/>
              <a:gd name="connsiteX420" fmla="*/ 328310 w 429021"/>
              <a:gd name="connsiteY420" fmla="*/ 110984 h 429424"/>
              <a:gd name="connsiteX421" fmla="*/ 314118 w 429021"/>
              <a:gd name="connsiteY421" fmla="*/ 122230 h 429424"/>
              <a:gd name="connsiteX422" fmla="*/ 332320 w 429021"/>
              <a:gd name="connsiteY422" fmla="*/ 84298 h 429424"/>
              <a:gd name="connsiteX423" fmla="*/ 256716 w 429021"/>
              <a:gd name="connsiteY423" fmla="*/ 74042 h 429424"/>
              <a:gd name="connsiteX424" fmla="*/ 253798 w 429021"/>
              <a:gd name="connsiteY424" fmla="*/ 85669 h 429424"/>
              <a:gd name="connsiteX425" fmla="*/ 228227 w 429021"/>
              <a:gd name="connsiteY425" fmla="*/ 156069 h 429424"/>
              <a:gd name="connsiteX426" fmla="*/ 227945 w 429021"/>
              <a:gd name="connsiteY426" fmla="*/ 156723 h 429424"/>
              <a:gd name="connsiteX427" fmla="*/ 209160 w 429021"/>
              <a:gd name="connsiteY427" fmla="*/ 183733 h 429424"/>
              <a:gd name="connsiteX428" fmla="*/ 221889 w 429021"/>
              <a:gd name="connsiteY428" fmla="*/ 136194 h 429424"/>
              <a:gd name="connsiteX429" fmla="*/ 228456 w 429021"/>
              <a:gd name="connsiteY429" fmla="*/ 121416 h 429424"/>
              <a:gd name="connsiteX430" fmla="*/ 236402 w 429021"/>
              <a:gd name="connsiteY430" fmla="*/ 105304 h 429424"/>
              <a:gd name="connsiteX431" fmla="*/ 237610 w 429021"/>
              <a:gd name="connsiteY431" fmla="*/ 102469 h 429424"/>
              <a:gd name="connsiteX432" fmla="*/ 372909 w 429021"/>
              <a:gd name="connsiteY432" fmla="*/ 72520 h 429424"/>
              <a:gd name="connsiteX433" fmla="*/ 377889 w 429021"/>
              <a:gd name="connsiteY433" fmla="*/ 79907 h 429424"/>
              <a:gd name="connsiteX434" fmla="*/ 362859 w 429021"/>
              <a:gd name="connsiteY434" fmla="*/ 109279 h 429424"/>
              <a:gd name="connsiteX435" fmla="*/ 363067 w 429021"/>
              <a:gd name="connsiteY435" fmla="*/ 81353 h 429424"/>
              <a:gd name="connsiteX436" fmla="*/ 368431 w 429021"/>
              <a:gd name="connsiteY436" fmla="*/ 65878 h 429424"/>
              <a:gd name="connsiteX437" fmla="*/ 370004 w 429021"/>
              <a:gd name="connsiteY437" fmla="*/ 68211 h 429424"/>
              <a:gd name="connsiteX438" fmla="*/ 363109 w 429021"/>
              <a:gd name="connsiteY438" fmla="*/ 75705 h 429424"/>
              <a:gd name="connsiteX439" fmla="*/ 363110 w 429021"/>
              <a:gd name="connsiteY439" fmla="*/ 75504 h 429424"/>
              <a:gd name="connsiteX440" fmla="*/ 239919 w 429021"/>
              <a:gd name="connsiteY440" fmla="*/ 57325 h 429424"/>
              <a:gd name="connsiteX441" fmla="*/ 236603 w 429021"/>
              <a:gd name="connsiteY441" fmla="*/ 71895 h 429424"/>
              <a:gd name="connsiteX442" fmla="*/ 215634 w 429021"/>
              <a:gd name="connsiteY442" fmla="*/ 115760 h 429424"/>
              <a:gd name="connsiteX443" fmla="*/ 191200 w 429021"/>
              <a:gd name="connsiteY443" fmla="*/ 168281 h 429424"/>
              <a:gd name="connsiteX444" fmla="*/ 191423 w 429021"/>
              <a:gd name="connsiteY444" fmla="*/ 167519 h 429424"/>
              <a:gd name="connsiteX445" fmla="*/ 218264 w 429021"/>
              <a:gd name="connsiteY445" fmla="*/ 104543 h 429424"/>
              <a:gd name="connsiteX446" fmla="*/ 353929 w 429021"/>
              <a:gd name="connsiteY446" fmla="*/ 54127 h 429424"/>
              <a:gd name="connsiteX447" fmla="*/ 363223 w 429021"/>
              <a:gd name="connsiteY447" fmla="*/ 60393 h 429424"/>
              <a:gd name="connsiteX448" fmla="*/ 363110 w 429021"/>
              <a:gd name="connsiteY448" fmla="*/ 75504 h 429424"/>
              <a:gd name="connsiteX449" fmla="*/ 362834 w 429021"/>
              <a:gd name="connsiteY449" fmla="*/ 76004 h 429424"/>
              <a:gd name="connsiteX450" fmla="*/ 351635 w 429021"/>
              <a:gd name="connsiteY450" fmla="*/ 88174 h 429424"/>
              <a:gd name="connsiteX451" fmla="*/ 351999 w 429021"/>
              <a:gd name="connsiteY451" fmla="*/ 56822 h 429424"/>
              <a:gd name="connsiteX452" fmla="*/ 348541 w 429021"/>
              <a:gd name="connsiteY452" fmla="*/ 50495 h 429424"/>
              <a:gd name="connsiteX453" fmla="*/ 352045 w 429021"/>
              <a:gd name="connsiteY453" fmla="*/ 52857 h 429424"/>
              <a:gd name="connsiteX454" fmla="*/ 351999 w 429021"/>
              <a:gd name="connsiteY454" fmla="*/ 56822 h 429424"/>
              <a:gd name="connsiteX455" fmla="*/ 338911 w 429021"/>
              <a:gd name="connsiteY455" fmla="*/ 75096 h 429424"/>
              <a:gd name="connsiteX456" fmla="*/ 342394 w 429021"/>
              <a:gd name="connsiteY456" fmla="*/ 63304 h 429424"/>
              <a:gd name="connsiteX457" fmla="*/ 338279 w 429021"/>
              <a:gd name="connsiteY457" fmla="*/ 43575 h 429424"/>
              <a:gd name="connsiteX458" fmla="*/ 346570 w 429021"/>
              <a:gd name="connsiteY458" fmla="*/ 49166 h 429424"/>
              <a:gd name="connsiteX459" fmla="*/ 342394 w 429021"/>
              <a:gd name="connsiteY459" fmla="*/ 63304 h 429424"/>
              <a:gd name="connsiteX460" fmla="*/ 332320 w 429021"/>
              <a:gd name="connsiteY460" fmla="*/ 84298 h 429424"/>
              <a:gd name="connsiteX461" fmla="*/ 320463 w 429021"/>
              <a:gd name="connsiteY461" fmla="*/ 100853 h 429424"/>
              <a:gd name="connsiteX462" fmla="*/ 89621 w 429021"/>
              <a:gd name="connsiteY462" fmla="*/ 43406 h 429424"/>
              <a:gd name="connsiteX463" fmla="*/ 75860 w 429021"/>
              <a:gd name="connsiteY463" fmla="*/ 63680 h 429424"/>
              <a:gd name="connsiteX464" fmla="*/ 35858 w 429021"/>
              <a:gd name="connsiteY464" fmla="*/ 127452 h 429424"/>
              <a:gd name="connsiteX465" fmla="*/ 49259 w 429021"/>
              <a:gd name="connsiteY465" fmla="*/ 100039 h 429424"/>
              <a:gd name="connsiteX466" fmla="*/ 66780 w 429021"/>
              <a:gd name="connsiteY466" fmla="*/ 58806 h 429424"/>
              <a:gd name="connsiteX467" fmla="*/ 327387 w 429021"/>
              <a:gd name="connsiteY467" fmla="*/ 36232 h 429424"/>
              <a:gd name="connsiteX468" fmla="*/ 334167 w 429021"/>
              <a:gd name="connsiteY468" fmla="*/ 40804 h 429424"/>
              <a:gd name="connsiteX469" fmla="*/ 330810 w 429021"/>
              <a:gd name="connsiteY469" fmla="*/ 47040 h 429424"/>
              <a:gd name="connsiteX470" fmla="*/ 305706 w 429021"/>
              <a:gd name="connsiteY470" fmla="*/ 95130 h 429424"/>
              <a:gd name="connsiteX471" fmla="*/ 276849 w 429021"/>
              <a:gd name="connsiteY471" fmla="*/ 151763 h 429424"/>
              <a:gd name="connsiteX472" fmla="*/ 275344 w 429021"/>
              <a:gd name="connsiteY472" fmla="*/ 152955 h 429424"/>
              <a:gd name="connsiteX473" fmla="*/ 293743 w 429021"/>
              <a:gd name="connsiteY473" fmla="*/ 111427 h 429424"/>
              <a:gd name="connsiteX474" fmla="*/ 301906 w 429021"/>
              <a:gd name="connsiteY474" fmla="*/ 19052 h 429424"/>
              <a:gd name="connsiteX475" fmla="*/ 315774 w 429021"/>
              <a:gd name="connsiteY475" fmla="*/ 28402 h 429424"/>
              <a:gd name="connsiteX476" fmla="*/ 305256 w 429021"/>
              <a:gd name="connsiteY476" fmla="*/ 47737 h 429424"/>
              <a:gd name="connsiteX477" fmla="*/ 256282 w 429021"/>
              <a:gd name="connsiteY477" fmla="*/ 116341 h 429424"/>
              <a:gd name="connsiteX478" fmla="*/ 299300 w 429021"/>
              <a:gd name="connsiteY478" fmla="*/ 23948 h 429424"/>
              <a:gd name="connsiteX479" fmla="*/ 263525 w 429021"/>
              <a:gd name="connsiteY479" fmla="*/ 18752 h 429424"/>
              <a:gd name="connsiteX480" fmla="*/ 251643 w 429021"/>
              <a:gd name="connsiteY480" fmla="*/ 63058 h 429424"/>
              <a:gd name="connsiteX481" fmla="*/ 243306 w 429021"/>
              <a:gd name="connsiteY481" fmla="*/ 89109 h 429424"/>
              <a:gd name="connsiteX482" fmla="*/ 237610 w 429021"/>
              <a:gd name="connsiteY482" fmla="*/ 102469 h 429424"/>
              <a:gd name="connsiteX483" fmla="*/ 225567 w 429021"/>
              <a:gd name="connsiteY483" fmla="*/ 120390 h 429424"/>
              <a:gd name="connsiteX484" fmla="*/ 236603 w 429021"/>
              <a:gd name="connsiteY484" fmla="*/ 71895 h 429424"/>
              <a:gd name="connsiteX485" fmla="*/ 257638 w 429021"/>
              <a:gd name="connsiteY485" fmla="*/ 27892 h 429424"/>
              <a:gd name="connsiteX486" fmla="*/ 260367 w 429021"/>
              <a:gd name="connsiteY486" fmla="*/ 22308 h 429424"/>
              <a:gd name="connsiteX487" fmla="*/ 165181 w 429021"/>
              <a:gd name="connsiteY487" fmla="*/ 14167 h 429424"/>
              <a:gd name="connsiteX488" fmla="*/ 146697 w 429021"/>
              <a:gd name="connsiteY488" fmla="*/ 72978 h 429424"/>
              <a:gd name="connsiteX489" fmla="*/ 146638 w 429021"/>
              <a:gd name="connsiteY489" fmla="*/ 73140 h 429424"/>
              <a:gd name="connsiteX490" fmla="*/ 130660 w 429021"/>
              <a:gd name="connsiteY490" fmla="*/ 109236 h 429424"/>
              <a:gd name="connsiteX491" fmla="*/ 48846 w 429021"/>
              <a:gd name="connsiteY491" fmla="*/ 308600 h 429424"/>
              <a:gd name="connsiteX492" fmla="*/ 43192 w 429021"/>
              <a:gd name="connsiteY492" fmla="*/ 309237 h 429424"/>
              <a:gd name="connsiteX493" fmla="*/ 60479 w 429021"/>
              <a:gd name="connsiteY493" fmla="*/ 271104 h 429424"/>
              <a:gd name="connsiteX494" fmla="*/ 79788 w 429021"/>
              <a:gd name="connsiteY494" fmla="*/ 205614 h 429424"/>
              <a:gd name="connsiteX495" fmla="*/ 81712 w 429021"/>
              <a:gd name="connsiteY495" fmla="*/ 200300 h 429424"/>
              <a:gd name="connsiteX496" fmla="*/ 141046 w 429021"/>
              <a:gd name="connsiteY496" fmla="*/ 49820 h 429424"/>
              <a:gd name="connsiteX497" fmla="*/ 143257 w 429021"/>
              <a:gd name="connsiteY497" fmla="*/ 44711 h 429424"/>
              <a:gd name="connsiteX498" fmla="*/ 161898 w 429021"/>
              <a:gd name="connsiteY498" fmla="*/ 19009 h 429424"/>
              <a:gd name="connsiteX499" fmla="*/ 147924 w 429021"/>
              <a:gd name="connsiteY499" fmla="*/ 10596 h 429424"/>
              <a:gd name="connsiteX500" fmla="*/ 139897 w 429021"/>
              <a:gd name="connsiteY500" fmla="*/ 27898 h 429424"/>
              <a:gd name="connsiteX501" fmla="*/ 119113 w 429021"/>
              <a:gd name="connsiteY501" fmla="*/ 69605 h 429424"/>
              <a:gd name="connsiteX502" fmla="*/ 114091 w 429021"/>
              <a:gd name="connsiteY502" fmla="*/ 78905 h 429424"/>
              <a:gd name="connsiteX503" fmla="*/ 129009 w 429021"/>
              <a:gd name="connsiteY503" fmla="*/ 16850 h 429424"/>
              <a:gd name="connsiteX504" fmla="*/ 130060 w 429021"/>
              <a:gd name="connsiteY504" fmla="*/ 16142 h 429424"/>
              <a:gd name="connsiteX505" fmla="*/ 273149 w 429021"/>
              <a:gd name="connsiteY505" fmla="*/ 8555 h 429424"/>
              <a:gd name="connsiteX506" fmla="*/ 295967 w 429021"/>
              <a:gd name="connsiteY506" fmla="*/ 15638 h 429424"/>
              <a:gd name="connsiteX507" fmla="*/ 256716 w 429021"/>
              <a:gd name="connsiteY507" fmla="*/ 74042 h 429424"/>
              <a:gd name="connsiteX508" fmla="*/ 159585 w 429021"/>
              <a:gd name="connsiteY508" fmla="*/ 6976 h 429424"/>
              <a:gd name="connsiteX509" fmla="*/ 143257 w 429021"/>
              <a:gd name="connsiteY509" fmla="*/ 44711 h 429424"/>
              <a:gd name="connsiteX510" fmla="*/ 114321 w 429021"/>
              <a:gd name="connsiteY510" fmla="*/ 84607 h 429424"/>
              <a:gd name="connsiteX511" fmla="*/ 141449 w 429021"/>
              <a:gd name="connsiteY511" fmla="*/ 28605 h 429424"/>
              <a:gd name="connsiteX512" fmla="*/ 150607 w 429021"/>
              <a:gd name="connsiteY512" fmla="*/ 9763 h 429424"/>
              <a:gd name="connsiteX513" fmla="*/ 267887 w 429021"/>
              <a:gd name="connsiteY513" fmla="*/ 6922 h 429424"/>
              <a:gd name="connsiteX514" fmla="*/ 272700 w 429021"/>
              <a:gd name="connsiteY514" fmla="*/ 8416 h 429424"/>
              <a:gd name="connsiteX515" fmla="*/ 263525 w 429021"/>
              <a:gd name="connsiteY515" fmla="*/ 18752 h 429424"/>
              <a:gd name="connsiteX516" fmla="*/ 263892 w 429021"/>
              <a:gd name="connsiteY516" fmla="*/ 17383 h 429424"/>
              <a:gd name="connsiteX517" fmla="*/ 265075 w 429021"/>
              <a:gd name="connsiteY517" fmla="*/ 12675 h 429424"/>
              <a:gd name="connsiteX518" fmla="*/ 261812 w 429021"/>
              <a:gd name="connsiteY518" fmla="*/ 5036 h 429424"/>
              <a:gd name="connsiteX519" fmla="*/ 266621 w 429021"/>
              <a:gd name="connsiteY519" fmla="*/ 6529 h 429424"/>
              <a:gd name="connsiteX520" fmla="*/ 265075 w 429021"/>
              <a:gd name="connsiteY520" fmla="*/ 12675 h 429424"/>
              <a:gd name="connsiteX521" fmla="*/ 260367 w 429021"/>
              <a:gd name="connsiteY521" fmla="*/ 22308 h 429424"/>
              <a:gd name="connsiteX522" fmla="*/ 251287 w 429021"/>
              <a:gd name="connsiteY522" fmla="*/ 32537 h 429424"/>
              <a:gd name="connsiteX523" fmla="*/ 239919 w 429021"/>
              <a:gd name="connsiteY523" fmla="*/ 57325 h 429424"/>
              <a:gd name="connsiteX524" fmla="*/ 245895 w 429021"/>
              <a:gd name="connsiteY524" fmla="*/ 31069 h 429424"/>
              <a:gd name="connsiteX525" fmla="*/ 251671 w 429021"/>
              <a:gd name="connsiteY525" fmla="*/ 21199 h 429424"/>
              <a:gd name="connsiteX526" fmla="*/ 172483 w 429021"/>
              <a:gd name="connsiteY526" fmla="*/ 3398 h 429424"/>
              <a:gd name="connsiteX527" fmla="*/ 165181 w 429021"/>
              <a:gd name="connsiteY527" fmla="*/ 14167 h 429424"/>
              <a:gd name="connsiteX528" fmla="*/ 168290 w 429021"/>
              <a:gd name="connsiteY528" fmla="*/ 4274 h 429424"/>
              <a:gd name="connsiteX529" fmla="*/ 170455 w 429021"/>
              <a:gd name="connsiteY529" fmla="*/ 3602 h 429424"/>
              <a:gd name="connsiteX530" fmla="*/ 179762 w 429021"/>
              <a:gd name="connsiteY530" fmla="*/ 2664 h 429424"/>
              <a:gd name="connsiteX531" fmla="*/ 169023 w 429021"/>
              <a:gd name="connsiteY531" fmla="*/ 34605 h 429424"/>
              <a:gd name="connsiteX532" fmla="*/ 149874 w 429021"/>
              <a:gd name="connsiteY532" fmla="*/ 102682 h 429424"/>
              <a:gd name="connsiteX533" fmla="*/ 85059 w 429021"/>
              <a:gd name="connsiteY533" fmla="*/ 271142 h 429424"/>
              <a:gd name="connsiteX534" fmla="*/ 68889 w 429021"/>
              <a:gd name="connsiteY534" fmla="*/ 301541 h 429424"/>
              <a:gd name="connsiteX535" fmla="*/ 62468 w 429021"/>
              <a:gd name="connsiteY535" fmla="*/ 304472 h 429424"/>
              <a:gd name="connsiteX536" fmla="*/ 72589 w 429021"/>
              <a:gd name="connsiteY536" fmla="*/ 277328 h 429424"/>
              <a:gd name="connsiteX537" fmla="*/ 116032 w 429021"/>
              <a:gd name="connsiteY537" fmla="*/ 158082 h 429424"/>
              <a:gd name="connsiteX538" fmla="*/ 146638 w 429021"/>
              <a:gd name="connsiteY538" fmla="*/ 73140 h 429424"/>
              <a:gd name="connsiteX539" fmla="*/ 177747 w 429021"/>
              <a:gd name="connsiteY539" fmla="*/ 2867 h 429424"/>
              <a:gd name="connsiteX540" fmla="*/ 243783 w 429021"/>
              <a:gd name="connsiteY540" fmla="*/ 2250 h 429424"/>
              <a:gd name="connsiteX541" fmla="*/ 252259 w 429021"/>
              <a:gd name="connsiteY541" fmla="*/ 3105 h 429424"/>
              <a:gd name="connsiteX542" fmla="*/ 245895 w 429021"/>
              <a:gd name="connsiteY542" fmla="*/ 31069 h 429424"/>
              <a:gd name="connsiteX543" fmla="*/ 229730 w 429021"/>
              <a:gd name="connsiteY543" fmla="*/ 58692 h 429424"/>
              <a:gd name="connsiteX544" fmla="*/ 216662 w 429021"/>
              <a:gd name="connsiteY544" fmla="*/ 83876 h 429424"/>
              <a:gd name="connsiteX545" fmla="*/ 236430 w 429021"/>
              <a:gd name="connsiteY545" fmla="*/ 22913 h 429424"/>
              <a:gd name="connsiteX546" fmla="*/ 188705 w 429021"/>
              <a:gd name="connsiteY546" fmla="*/ 1763 h 429424"/>
              <a:gd name="connsiteX547" fmla="*/ 155681 w 429021"/>
              <a:gd name="connsiteY547" fmla="*/ 87592 h 429424"/>
              <a:gd name="connsiteX548" fmla="*/ 160902 w 429021"/>
              <a:gd name="connsiteY548" fmla="*/ 73149 h 429424"/>
              <a:gd name="connsiteX549" fmla="*/ 184976 w 429021"/>
              <a:gd name="connsiteY549" fmla="*/ 2138 h 429424"/>
              <a:gd name="connsiteX550" fmla="*/ 221456 w 429021"/>
              <a:gd name="connsiteY550" fmla="*/ 0 h 429424"/>
              <a:gd name="connsiteX551" fmla="*/ 223674 w 429021"/>
              <a:gd name="connsiteY551" fmla="*/ 223 h 429424"/>
              <a:gd name="connsiteX552" fmla="*/ 213767 w 429021"/>
              <a:gd name="connsiteY552" fmla="*/ 32652 h 429424"/>
              <a:gd name="connsiteX553" fmla="*/ 192805 w 429021"/>
              <a:gd name="connsiteY553" fmla="*/ 112313 h 429424"/>
              <a:gd name="connsiteX554" fmla="*/ 183354 w 429021"/>
              <a:gd name="connsiteY554" fmla="*/ 150306 h 429424"/>
              <a:gd name="connsiteX555" fmla="*/ 177811 w 429021"/>
              <a:gd name="connsiteY555" fmla="*/ 161816 h 429424"/>
              <a:gd name="connsiteX556" fmla="*/ 153391 w 429021"/>
              <a:gd name="connsiteY556" fmla="*/ 214663 h 429424"/>
              <a:gd name="connsiteX557" fmla="*/ 149696 w 429021"/>
              <a:gd name="connsiteY557" fmla="*/ 223552 h 429424"/>
              <a:gd name="connsiteX558" fmla="*/ 135877 w 429021"/>
              <a:gd name="connsiteY558" fmla="*/ 240524 h 429424"/>
              <a:gd name="connsiteX559" fmla="*/ 146465 w 429021"/>
              <a:gd name="connsiteY559" fmla="*/ 209998 h 429424"/>
              <a:gd name="connsiteX560" fmla="*/ 217971 w 429021"/>
              <a:gd name="connsiteY560" fmla="*/ 10357 h 42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Lst>
            <a:rect l="l" t="t" r="r" b="b"/>
            <a:pathLst>
              <a:path w="429021" h="429424">
                <a:moveTo>
                  <a:pt x="293911" y="402805"/>
                </a:moveTo>
                <a:lnTo>
                  <a:pt x="288520" y="415528"/>
                </a:lnTo>
                <a:lnTo>
                  <a:pt x="286011" y="416307"/>
                </a:lnTo>
                <a:close/>
                <a:moveTo>
                  <a:pt x="226601" y="389710"/>
                </a:moveTo>
                <a:lnTo>
                  <a:pt x="226000" y="391923"/>
                </a:lnTo>
                <a:lnTo>
                  <a:pt x="208049" y="429042"/>
                </a:lnTo>
                <a:lnTo>
                  <a:pt x="205413" y="428776"/>
                </a:lnTo>
                <a:close/>
                <a:moveTo>
                  <a:pt x="249598" y="389199"/>
                </a:moveTo>
                <a:lnTo>
                  <a:pt x="239020" y="427084"/>
                </a:lnTo>
                <a:lnTo>
                  <a:pt x="232553" y="427736"/>
                </a:lnTo>
                <a:close/>
                <a:moveTo>
                  <a:pt x="113556" y="382893"/>
                </a:moveTo>
                <a:lnTo>
                  <a:pt x="108626" y="394279"/>
                </a:lnTo>
                <a:lnTo>
                  <a:pt x="106895" y="397095"/>
                </a:lnTo>
                <a:lnTo>
                  <a:pt x="104425" y="395429"/>
                </a:lnTo>
                <a:close/>
                <a:moveTo>
                  <a:pt x="89747" y="382304"/>
                </a:moveTo>
                <a:lnTo>
                  <a:pt x="88936" y="384986"/>
                </a:lnTo>
                <a:lnTo>
                  <a:pt x="88394" y="384621"/>
                </a:lnTo>
                <a:close/>
                <a:moveTo>
                  <a:pt x="178257" y="372909"/>
                </a:moveTo>
                <a:lnTo>
                  <a:pt x="159733" y="415156"/>
                </a:lnTo>
                <a:lnTo>
                  <a:pt x="157126" y="421115"/>
                </a:lnTo>
                <a:lnTo>
                  <a:pt x="150135" y="418945"/>
                </a:lnTo>
                <a:close/>
                <a:moveTo>
                  <a:pt x="148054" y="363527"/>
                </a:moveTo>
                <a:lnTo>
                  <a:pt x="132713" y="413537"/>
                </a:lnTo>
                <a:lnTo>
                  <a:pt x="131238" y="413079"/>
                </a:lnTo>
                <a:lnTo>
                  <a:pt x="132599" y="406418"/>
                </a:lnTo>
                <a:lnTo>
                  <a:pt x="137717" y="390700"/>
                </a:lnTo>
                <a:cubicBezTo>
                  <a:pt x="140543" y="382224"/>
                  <a:pt x="142476" y="376665"/>
                  <a:pt x="143211" y="374895"/>
                </a:cubicBezTo>
                <a:close/>
                <a:moveTo>
                  <a:pt x="353914" y="352775"/>
                </a:moveTo>
                <a:lnTo>
                  <a:pt x="349546" y="377682"/>
                </a:lnTo>
                <a:lnTo>
                  <a:pt x="334093" y="388101"/>
                </a:lnTo>
                <a:close/>
                <a:moveTo>
                  <a:pt x="148886" y="334389"/>
                </a:moveTo>
                <a:lnTo>
                  <a:pt x="142002" y="360411"/>
                </a:lnTo>
                <a:lnTo>
                  <a:pt x="132599" y="406418"/>
                </a:lnTo>
                <a:lnTo>
                  <a:pt x="130504" y="412851"/>
                </a:lnTo>
                <a:lnTo>
                  <a:pt x="130060" y="412713"/>
                </a:lnTo>
                <a:lnTo>
                  <a:pt x="125074" y="409351"/>
                </a:lnTo>
                <a:lnTo>
                  <a:pt x="141474" y="344566"/>
                </a:lnTo>
                <a:close/>
                <a:moveTo>
                  <a:pt x="144464" y="332754"/>
                </a:moveTo>
                <a:lnTo>
                  <a:pt x="141474" y="344566"/>
                </a:lnTo>
                <a:lnTo>
                  <a:pt x="113556" y="382893"/>
                </a:lnTo>
                <a:lnTo>
                  <a:pt x="122955" y="361185"/>
                </a:lnTo>
                <a:close/>
                <a:moveTo>
                  <a:pt x="336355" y="330270"/>
                </a:moveTo>
                <a:lnTo>
                  <a:pt x="322497" y="395920"/>
                </a:lnTo>
                <a:lnTo>
                  <a:pt x="297589" y="412713"/>
                </a:lnTo>
                <a:lnTo>
                  <a:pt x="292209" y="414383"/>
                </a:lnTo>
                <a:lnTo>
                  <a:pt x="305867" y="382373"/>
                </a:lnTo>
                <a:close/>
                <a:moveTo>
                  <a:pt x="38700" y="319145"/>
                </a:moveTo>
                <a:lnTo>
                  <a:pt x="35545" y="327865"/>
                </a:lnTo>
                <a:lnTo>
                  <a:pt x="35068" y="327157"/>
                </a:lnTo>
                <a:close/>
                <a:moveTo>
                  <a:pt x="112086" y="311309"/>
                </a:moveTo>
                <a:lnTo>
                  <a:pt x="107998" y="323866"/>
                </a:lnTo>
                <a:lnTo>
                  <a:pt x="98539" y="346624"/>
                </a:lnTo>
                <a:lnTo>
                  <a:pt x="84925" y="382282"/>
                </a:lnTo>
                <a:lnTo>
                  <a:pt x="75778" y="376115"/>
                </a:lnTo>
                <a:lnTo>
                  <a:pt x="105280" y="323437"/>
                </a:lnTo>
                <a:close/>
                <a:moveTo>
                  <a:pt x="43192" y="309237"/>
                </a:moveTo>
                <a:lnTo>
                  <a:pt x="38700" y="319145"/>
                </a:lnTo>
                <a:lnTo>
                  <a:pt x="42248" y="309343"/>
                </a:lnTo>
                <a:close/>
                <a:moveTo>
                  <a:pt x="163002" y="308249"/>
                </a:moveTo>
                <a:lnTo>
                  <a:pt x="160317" y="318695"/>
                </a:lnTo>
                <a:lnTo>
                  <a:pt x="148886" y="334389"/>
                </a:lnTo>
                <a:lnTo>
                  <a:pt x="151930" y="322884"/>
                </a:lnTo>
                <a:close/>
                <a:moveTo>
                  <a:pt x="62468" y="304472"/>
                </a:moveTo>
                <a:lnTo>
                  <a:pt x="58213" y="315884"/>
                </a:lnTo>
                <a:lnTo>
                  <a:pt x="50297" y="336493"/>
                </a:lnTo>
                <a:lnTo>
                  <a:pt x="46357" y="343901"/>
                </a:lnTo>
                <a:lnTo>
                  <a:pt x="38899" y="332840"/>
                </a:lnTo>
                <a:lnTo>
                  <a:pt x="48846" y="308600"/>
                </a:lnTo>
                <a:lnTo>
                  <a:pt x="54924" y="307916"/>
                </a:lnTo>
                <a:close/>
                <a:moveTo>
                  <a:pt x="71923" y="300093"/>
                </a:moveTo>
                <a:lnTo>
                  <a:pt x="56565" y="333940"/>
                </a:lnTo>
                <a:lnTo>
                  <a:pt x="47546" y="345665"/>
                </a:lnTo>
                <a:lnTo>
                  <a:pt x="47033" y="344904"/>
                </a:lnTo>
                <a:lnTo>
                  <a:pt x="47668" y="343336"/>
                </a:lnTo>
                <a:lnTo>
                  <a:pt x="50297" y="336493"/>
                </a:lnTo>
                <a:lnTo>
                  <a:pt x="68889" y="301541"/>
                </a:lnTo>
                <a:lnTo>
                  <a:pt x="71471" y="300361"/>
                </a:lnTo>
                <a:close/>
                <a:moveTo>
                  <a:pt x="176251" y="297344"/>
                </a:moveTo>
                <a:lnTo>
                  <a:pt x="148054" y="363527"/>
                </a:lnTo>
                <a:lnTo>
                  <a:pt x="152629" y="348616"/>
                </a:lnTo>
                <a:lnTo>
                  <a:pt x="160317" y="318695"/>
                </a:lnTo>
                <a:lnTo>
                  <a:pt x="165913" y="311014"/>
                </a:lnTo>
                <a:close/>
                <a:moveTo>
                  <a:pt x="97450" y="285867"/>
                </a:moveTo>
                <a:lnTo>
                  <a:pt x="70676" y="372676"/>
                </a:lnTo>
                <a:lnTo>
                  <a:pt x="61657" y="366595"/>
                </a:lnTo>
                <a:lnTo>
                  <a:pt x="49757" y="348945"/>
                </a:lnTo>
                <a:lnTo>
                  <a:pt x="56565" y="333940"/>
                </a:lnTo>
                <a:lnTo>
                  <a:pt x="60805" y="328427"/>
                </a:lnTo>
                <a:close/>
                <a:moveTo>
                  <a:pt x="181556" y="284892"/>
                </a:moveTo>
                <a:lnTo>
                  <a:pt x="178558" y="294292"/>
                </a:lnTo>
                <a:lnTo>
                  <a:pt x="176251" y="297344"/>
                </a:lnTo>
                <a:close/>
                <a:moveTo>
                  <a:pt x="181680" y="284601"/>
                </a:moveTo>
                <a:lnTo>
                  <a:pt x="181556" y="284892"/>
                </a:lnTo>
                <a:lnTo>
                  <a:pt x="181629" y="284664"/>
                </a:lnTo>
                <a:close/>
                <a:moveTo>
                  <a:pt x="99507" y="283480"/>
                </a:moveTo>
                <a:lnTo>
                  <a:pt x="97450" y="285867"/>
                </a:lnTo>
                <a:lnTo>
                  <a:pt x="97837" y="284612"/>
                </a:lnTo>
                <a:close/>
                <a:moveTo>
                  <a:pt x="285221" y="282424"/>
                </a:moveTo>
                <a:lnTo>
                  <a:pt x="260750" y="349261"/>
                </a:lnTo>
                <a:lnTo>
                  <a:pt x="249975" y="387848"/>
                </a:lnTo>
                <a:lnTo>
                  <a:pt x="232436" y="427748"/>
                </a:lnTo>
                <a:lnTo>
                  <a:pt x="215809" y="429424"/>
                </a:lnTo>
                <a:lnTo>
                  <a:pt x="226000" y="391923"/>
                </a:lnTo>
                <a:lnTo>
                  <a:pt x="230930" y="381728"/>
                </a:lnTo>
                <a:lnTo>
                  <a:pt x="281877" y="287797"/>
                </a:lnTo>
                <a:close/>
                <a:moveTo>
                  <a:pt x="342460" y="277631"/>
                </a:moveTo>
                <a:lnTo>
                  <a:pt x="339437" y="303694"/>
                </a:lnTo>
                <a:lnTo>
                  <a:pt x="305867" y="382373"/>
                </a:lnTo>
                <a:lnTo>
                  <a:pt x="293911" y="402805"/>
                </a:lnTo>
                <a:lnTo>
                  <a:pt x="297079" y="395328"/>
                </a:lnTo>
                <a:cubicBezTo>
                  <a:pt x="309292" y="361704"/>
                  <a:pt x="320814" y="327751"/>
                  <a:pt x="334682" y="294849"/>
                </a:cubicBezTo>
                <a:close/>
                <a:moveTo>
                  <a:pt x="421396" y="268276"/>
                </a:moveTo>
                <a:lnTo>
                  <a:pt x="412110" y="298192"/>
                </a:lnTo>
                <a:lnTo>
                  <a:pt x="375353" y="352709"/>
                </a:lnTo>
                <a:lnTo>
                  <a:pt x="403682" y="298912"/>
                </a:lnTo>
                <a:close/>
                <a:moveTo>
                  <a:pt x="134730" y="259556"/>
                </a:moveTo>
                <a:lnTo>
                  <a:pt x="116452" y="303530"/>
                </a:lnTo>
                <a:lnTo>
                  <a:pt x="112086" y="311309"/>
                </a:lnTo>
                <a:lnTo>
                  <a:pt x="123709" y="275604"/>
                </a:lnTo>
                <a:lnTo>
                  <a:pt x="127586" y="264426"/>
                </a:lnTo>
                <a:lnTo>
                  <a:pt x="134300" y="259871"/>
                </a:lnTo>
                <a:close/>
                <a:moveTo>
                  <a:pt x="359262" y="257230"/>
                </a:moveTo>
                <a:lnTo>
                  <a:pt x="357621" y="291070"/>
                </a:lnTo>
                <a:lnTo>
                  <a:pt x="336355" y="330270"/>
                </a:lnTo>
                <a:lnTo>
                  <a:pt x="339437" y="303694"/>
                </a:lnTo>
                <a:close/>
                <a:moveTo>
                  <a:pt x="155540" y="244327"/>
                </a:moveTo>
                <a:lnTo>
                  <a:pt x="150060" y="258129"/>
                </a:lnTo>
                <a:lnTo>
                  <a:pt x="121300" y="322354"/>
                </a:lnTo>
                <a:lnTo>
                  <a:pt x="99017" y="366429"/>
                </a:lnTo>
                <a:lnTo>
                  <a:pt x="89747" y="382304"/>
                </a:lnTo>
                <a:lnTo>
                  <a:pt x="99803" y="349039"/>
                </a:lnTo>
                <a:lnTo>
                  <a:pt x="107998" y="323866"/>
                </a:lnTo>
                <a:lnTo>
                  <a:pt x="116452" y="303530"/>
                </a:lnTo>
                <a:lnTo>
                  <a:pt x="145587" y="251611"/>
                </a:lnTo>
                <a:close/>
                <a:moveTo>
                  <a:pt x="135877" y="240524"/>
                </a:moveTo>
                <a:lnTo>
                  <a:pt x="127586" y="264426"/>
                </a:lnTo>
                <a:lnTo>
                  <a:pt x="99507" y="283480"/>
                </a:lnTo>
                <a:lnTo>
                  <a:pt x="125156" y="253690"/>
                </a:lnTo>
                <a:close/>
                <a:moveTo>
                  <a:pt x="172787" y="231707"/>
                </a:moveTo>
                <a:lnTo>
                  <a:pt x="159173" y="278600"/>
                </a:lnTo>
                <a:lnTo>
                  <a:pt x="148033" y="303258"/>
                </a:lnTo>
                <a:lnTo>
                  <a:pt x="122955" y="361185"/>
                </a:lnTo>
                <a:lnTo>
                  <a:pt x="106161" y="383383"/>
                </a:lnTo>
                <a:lnTo>
                  <a:pt x="99893" y="392374"/>
                </a:lnTo>
                <a:lnTo>
                  <a:pt x="93355" y="387966"/>
                </a:lnTo>
                <a:lnTo>
                  <a:pt x="116945" y="332080"/>
                </a:lnTo>
                <a:lnTo>
                  <a:pt x="121300" y="322354"/>
                </a:lnTo>
                <a:lnTo>
                  <a:pt x="136487" y="292314"/>
                </a:lnTo>
                <a:lnTo>
                  <a:pt x="150060" y="258129"/>
                </a:lnTo>
                <a:lnTo>
                  <a:pt x="156582" y="243565"/>
                </a:lnTo>
                <a:close/>
                <a:moveTo>
                  <a:pt x="199651" y="219242"/>
                </a:moveTo>
                <a:lnTo>
                  <a:pt x="184772" y="274808"/>
                </a:lnTo>
                <a:lnTo>
                  <a:pt x="181629" y="284664"/>
                </a:lnTo>
                <a:lnTo>
                  <a:pt x="170409" y="298458"/>
                </a:lnTo>
                <a:lnTo>
                  <a:pt x="163002" y="308249"/>
                </a:lnTo>
                <a:lnTo>
                  <a:pt x="173303" y="268160"/>
                </a:lnTo>
                <a:lnTo>
                  <a:pt x="177670" y="259492"/>
                </a:lnTo>
                <a:cubicBezTo>
                  <a:pt x="181881" y="251929"/>
                  <a:pt x="186368" y="244320"/>
                  <a:pt x="191322" y="235402"/>
                </a:cubicBezTo>
                <a:close/>
                <a:moveTo>
                  <a:pt x="190135" y="218862"/>
                </a:moveTo>
                <a:lnTo>
                  <a:pt x="187788" y="225450"/>
                </a:lnTo>
                <a:cubicBezTo>
                  <a:pt x="183484" y="237797"/>
                  <a:pt x="178776" y="251565"/>
                  <a:pt x="173613" y="266958"/>
                </a:cubicBezTo>
                <a:lnTo>
                  <a:pt x="173303" y="268160"/>
                </a:lnTo>
                <a:lnTo>
                  <a:pt x="165672" y="283305"/>
                </a:lnTo>
                <a:cubicBezTo>
                  <a:pt x="161820" y="292038"/>
                  <a:pt x="158050" y="301988"/>
                  <a:pt x="154169" y="314418"/>
                </a:cubicBezTo>
                <a:lnTo>
                  <a:pt x="151930" y="322884"/>
                </a:lnTo>
                <a:lnTo>
                  <a:pt x="144464" y="332754"/>
                </a:lnTo>
                <a:lnTo>
                  <a:pt x="151362" y="305503"/>
                </a:lnTo>
                <a:lnTo>
                  <a:pt x="159173" y="278600"/>
                </a:lnTo>
                <a:lnTo>
                  <a:pt x="184095" y="223431"/>
                </a:lnTo>
                <a:lnTo>
                  <a:pt x="185956" y="222070"/>
                </a:lnTo>
                <a:close/>
                <a:moveTo>
                  <a:pt x="206201" y="206533"/>
                </a:moveTo>
                <a:lnTo>
                  <a:pt x="199651" y="219242"/>
                </a:lnTo>
                <a:lnTo>
                  <a:pt x="202240" y="209572"/>
                </a:lnTo>
                <a:close/>
                <a:moveTo>
                  <a:pt x="170423" y="198097"/>
                </a:moveTo>
                <a:lnTo>
                  <a:pt x="164680" y="217589"/>
                </a:lnTo>
                <a:lnTo>
                  <a:pt x="145587" y="251611"/>
                </a:lnTo>
                <a:lnTo>
                  <a:pt x="134730" y="259556"/>
                </a:lnTo>
                <a:lnTo>
                  <a:pt x="149696" y="223552"/>
                </a:lnTo>
                <a:close/>
                <a:moveTo>
                  <a:pt x="257252" y="193788"/>
                </a:moveTo>
                <a:lnTo>
                  <a:pt x="232312" y="250078"/>
                </a:lnTo>
                <a:lnTo>
                  <a:pt x="192563" y="340387"/>
                </a:lnTo>
                <a:lnTo>
                  <a:pt x="145171" y="417404"/>
                </a:lnTo>
                <a:lnTo>
                  <a:pt x="134669" y="414144"/>
                </a:lnTo>
                <a:lnTo>
                  <a:pt x="144048" y="392606"/>
                </a:lnTo>
                <a:cubicBezTo>
                  <a:pt x="150961" y="376081"/>
                  <a:pt x="157844" y="357699"/>
                  <a:pt x="164648" y="337915"/>
                </a:cubicBezTo>
                <a:lnTo>
                  <a:pt x="178558" y="294292"/>
                </a:lnTo>
                <a:lnTo>
                  <a:pt x="231416" y="224400"/>
                </a:lnTo>
                <a:close/>
                <a:moveTo>
                  <a:pt x="209160" y="183733"/>
                </a:moveTo>
                <a:lnTo>
                  <a:pt x="202240" y="209572"/>
                </a:lnTo>
                <a:lnTo>
                  <a:pt x="190135" y="218862"/>
                </a:lnTo>
                <a:lnTo>
                  <a:pt x="195814" y="202923"/>
                </a:lnTo>
                <a:close/>
                <a:moveTo>
                  <a:pt x="185629" y="180259"/>
                </a:moveTo>
                <a:lnTo>
                  <a:pt x="166953" y="220405"/>
                </a:lnTo>
                <a:lnTo>
                  <a:pt x="156582" y="243565"/>
                </a:lnTo>
                <a:lnTo>
                  <a:pt x="155540" y="244327"/>
                </a:lnTo>
                <a:lnTo>
                  <a:pt x="160430" y="232012"/>
                </a:lnTo>
                <a:lnTo>
                  <a:pt x="164680" y="217589"/>
                </a:lnTo>
                <a:close/>
                <a:moveTo>
                  <a:pt x="349535" y="179065"/>
                </a:moveTo>
                <a:lnTo>
                  <a:pt x="349389" y="183166"/>
                </a:lnTo>
                <a:lnTo>
                  <a:pt x="346991" y="188484"/>
                </a:lnTo>
                <a:cubicBezTo>
                  <a:pt x="341220" y="199513"/>
                  <a:pt x="332624" y="210436"/>
                  <a:pt x="266349" y="351328"/>
                </a:cubicBezTo>
                <a:lnTo>
                  <a:pt x="249598" y="389199"/>
                </a:lnTo>
                <a:lnTo>
                  <a:pt x="249975" y="387848"/>
                </a:lnTo>
                <a:lnTo>
                  <a:pt x="262103" y="360262"/>
                </a:lnTo>
                <a:cubicBezTo>
                  <a:pt x="294275" y="287055"/>
                  <a:pt x="298938" y="276834"/>
                  <a:pt x="332486" y="207149"/>
                </a:cubicBezTo>
                <a:lnTo>
                  <a:pt x="333943" y="204122"/>
                </a:lnTo>
                <a:close/>
                <a:moveTo>
                  <a:pt x="3191" y="178641"/>
                </a:moveTo>
                <a:lnTo>
                  <a:pt x="1787" y="183080"/>
                </a:lnTo>
                <a:lnTo>
                  <a:pt x="2064" y="180340"/>
                </a:lnTo>
                <a:close/>
                <a:moveTo>
                  <a:pt x="265069" y="178193"/>
                </a:moveTo>
                <a:lnTo>
                  <a:pt x="259374" y="191296"/>
                </a:lnTo>
                <a:lnTo>
                  <a:pt x="258818" y="191932"/>
                </a:lnTo>
                <a:lnTo>
                  <a:pt x="257252" y="193788"/>
                </a:lnTo>
                <a:lnTo>
                  <a:pt x="262690" y="181513"/>
                </a:lnTo>
                <a:close/>
                <a:moveTo>
                  <a:pt x="187139" y="177568"/>
                </a:moveTo>
                <a:lnTo>
                  <a:pt x="185629" y="180259"/>
                </a:lnTo>
                <a:lnTo>
                  <a:pt x="186536" y="178308"/>
                </a:lnTo>
                <a:close/>
                <a:moveTo>
                  <a:pt x="191200" y="168281"/>
                </a:moveTo>
                <a:lnTo>
                  <a:pt x="189543" y="173990"/>
                </a:lnTo>
                <a:lnTo>
                  <a:pt x="187139" y="177568"/>
                </a:lnTo>
                <a:lnTo>
                  <a:pt x="189964" y="170941"/>
                </a:lnTo>
                <a:close/>
                <a:moveTo>
                  <a:pt x="423642" y="167812"/>
                </a:moveTo>
                <a:lnTo>
                  <a:pt x="424649" y="171058"/>
                </a:lnTo>
                <a:cubicBezTo>
                  <a:pt x="427516" y="185066"/>
                  <a:pt x="429021" y="199571"/>
                  <a:pt x="429021" y="214427"/>
                </a:cubicBezTo>
                <a:lnTo>
                  <a:pt x="428469" y="219902"/>
                </a:lnTo>
                <a:lnTo>
                  <a:pt x="353914" y="352775"/>
                </a:lnTo>
                <a:lnTo>
                  <a:pt x="354902" y="347144"/>
                </a:lnTo>
                <a:lnTo>
                  <a:pt x="357621" y="291070"/>
                </a:lnTo>
                <a:lnTo>
                  <a:pt x="386090" y="238594"/>
                </a:lnTo>
                <a:cubicBezTo>
                  <a:pt x="396376" y="219483"/>
                  <a:pt x="405136" y="203075"/>
                  <a:pt x="412566" y="189026"/>
                </a:cubicBezTo>
                <a:close/>
                <a:moveTo>
                  <a:pt x="350063" y="164162"/>
                </a:moveTo>
                <a:lnTo>
                  <a:pt x="349814" y="171161"/>
                </a:lnTo>
                <a:lnTo>
                  <a:pt x="333943" y="204122"/>
                </a:lnTo>
                <a:lnTo>
                  <a:pt x="285221" y="282424"/>
                </a:lnTo>
                <a:lnTo>
                  <a:pt x="294866" y="256080"/>
                </a:lnTo>
                <a:close/>
                <a:moveTo>
                  <a:pt x="362494" y="158237"/>
                </a:moveTo>
                <a:lnTo>
                  <a:pt x="362210" y="196432"/>
                </a:lnTo>
                <a:lnTo>
                  <a:pt x="360174" y="238423"/>
                </a:lnTo>
                <a:lnTo>
                  <a:pt x="342460" y="277631"/>
                </a:lnTo>
                <a:lnTo>
                  <a:pt x="347613" y="233198"/>
                </a:lnTo>
                <a:lnTo>
                  <a:pt x="349389" y="183166"/>
                </a:lnTo>
                <a:lnTo>
                  <a:pt x="351647" y="178159"/>
                </a:lnTo>
                <a:lnTo>
                  <a:pt x="354201" y="171565"/>
                </a:lnTo>
                <a:close/>
                <a:moveTo>
                  <a:pt x="275344" y="152955"/>
                </a:moveTo>
                <a:lnTo>
                  <a:pt x="262690" y="181513"/>
                </a:lnTo>
                <a:lnTo>
                  <a:pt x="241945" y="210479"/>
                </a:lnTo>
                <a:lnTo>
                  <a:pt x="231416" y="224400"/>
                </a:lnTo>
                <a:lnTo>
                  <a:pt x="210161" y="249586"/>
                </a:lnTo>
                <a:lnTo>
                  <a:pt x="181680" y="284601"/>
                </a:lnTo>
                <a:lnTo>
                  <a:pt x="219185" y="196569"/>
                </a:lnTo>
                <a:lnTo>
                  <a:pt x="254689" y="169322"/>
                </a:lnTo>
                <a:close/>
                <a:moveTo>
                  <a:pt x="362596" y="144621"/>
                </a:moveTo>
                <a:lnTo>
                  <a:pt x="362557" y="149925"/>
                </a:lnTo>
                <a:lnTo>
                  <a:pt x="360386" y="155600"/>
                </a:lnTo>
                <a:lnTo>
                  <a:pt x="354201" y="171565"/>
                </a:lnTo>
                <a:lnTo>
                  <a:pt x="349535" y="179065"/>
                </a:lnTo>
                <a:lnTo>
                  <a:pt x="349814" y="171161"/>
                </a:lnTo>
                <a:close/>
                <a:moveTo>
                  <a:pt x="293384" y="138660"/>
                </a:moveTo>
                <a:lnTo>
                  <a:pt x="265069" y="178193"/>
                </a:lnTo>
                <a:lnTo>
                  <a:pt x="274856" y="155674"/>
                </a:lnTo>
                <a:lnTo>
                  <a:pt x="276849" y="151763"/>
                </a:lnTo>
                <a:close/>
                <a:moveTo>
                  <a:pt x="365807" y="137944"/>
                </a:moveTo>
                <a:lnTo>
                  <a:pt x="363943" y="141821"/>
                </a:lnTo>
                <a:lnTo>
                  <a:pt x="362596" y="144621"/>
                </a:lnTo>
                <a:lnTo>
                  <a:pt x="362606" y="143275"/>
                </a:lnTo>
                <a:close/>
                <a:moveTo>
                  <a:pt x="307266" y="136509"/>
                </a:moveTo>
                <a:lnTo>
                  <a:pt x="296357" y="159244"/>
                </a:lnTo>
                <a:cubicBezTo>
                  <a:pt x="266354" y="219349"/>
                  <a:pt x="237357" y="274430"/>
                  <a:pt x="211543" y="318417"/>
                </a:cubicBezTo>
                <a:lnTo>
                  <a:pt x="178257" y="372909"/>
                </a:lnTo>
                <a:lnTo>
                  <a:pt x="180213" y="368448"/>
                </a:lnTo>
                <a:lnTo>
                  <a:pt x="192563" y="340387"/>
                </a:lnTo>
                <a:lnTo>
                  <a:pt x="194670" y="336964"/>
                </a:lnTo>
                <a:cubicBezTo>
                  <a:pt x="210311" y="307862"/>
                  <a:pt x="222917" y="277289"/>
                  <a:pt x="235333" y="246616"/>
                </a:cubicBezTo>
                <a:lnTo>
                  <a:pt x="259374" y="191296"/>
                </a:lnTo>
                <a:close/>
                <a:moveTo>
                  <a:pt x="35858" y="127452"/>
                </a:moveTo>
                <a:lnTo>
                  <a:pt x="0" y="200807"/>
                </a:lnTo>
                <a:lnTo>
                  <a:pt x="800" y="192876"/>
                </a:lnTo>
                <a:lnTo>
                  <a:pt x="13251" y="163478"/>
                </a:lnTo>
                <a:lnTo>
                  <a:pt x="13439" y="163193"/>
                </a:lnTo>
                <a:close/>
                <a:moveTo>
                  <a:pt x="409488" y="126774"/>
                </a:moveTo>
                <a:lnTo>
                  <a:pt x="412110" y="130663"/>
                </a:lnTo>
                <a:lnTo>
                  <a:pt x="414130" y="137171"/>
                </a:lnTo>
                <a:lnTo>
                  <a:pt x="362659" y="249269"/>
                </a:lnTo>
                <a:lnTo>
                  <a:pt x="359262" y="257230"/>
                </a:lnTo>
                <a:lnTo>
                  <a:pt x="360174" y="238423"/>
                </a:lnTo>
                <a:lnTo>
                  <a:pt x="383665" y="186427"/>
                </a:lnTo>
                <a:close/>
                <a:moveTo>
                  <a:pt x="372307" y="124421"/>
                </a:moveTo>
                <a:lnTo>
                  <a:pt x="369466" y="131851"/>
                </a:lnTo>
                <a:lnTo>
                  <a:pt x="365807" y="137944"/>
                </a:lnTo>
                <a:close/>
                <a:moveTo>
                  <a:pt x="313252" y="124033"/>
                </a:moveTo>
                <a:lnTo>
                  <a:pt x="310502" y="132876"/>
                </a:lnTo>
                <a:lnTo>
                  <a:pt x="309291" y="134193"/>
                </a:lnTo>
                <a:lnTo>
                  <a:pt x="307266" y="136509"/>
                </a:lnTo>
                <a:close/>
                <a:moveTo>
                  <a:pt x="314118" y="122230"/>
                </a:moveTo>
                <a:lnTo>
                  <a:pt x="313252" y="124033"/>
                </a:lnTo>
                <a:lnTo>
                  <a:pt x="313714" y="122551"/>
                </a:lnTo>
                <a:close/>
                <a:moveTo>
                  <a:pt x="225567" y="120390"/>
                </a:moveTo>
                <a:lnTo>
                  <a:pt x="222422" y="134206"/>
                </a:lnTo>
                <a:lnTo>
                  <a:pt x="221889" y="136194"/>
                </a:lnTo>
                <a:lnTo>
                  <a:pt x="216993" y="147215"/>
                </a:lnTo>
                <a:cubicBezTo>
                  <a:pt x="212311" y="158515"/>
                  <a:pt x="206630" y="173057"/>
                  <a:pt x="199537" y="192472"/>
                </a:cubicBezTo>
                <a:lnTo>
                  <a:pt x="195814" y="202923"/>
                </a:lnTo>
                <a:lnTo>
                  <a:pt x="188813" y="212990"/>
                </a:lnTo>
                <a:lnTo>
                  <a:pt x="184095" y="223431"/>
                </a:lnTo>
                <a:lnTo>
                  <a:pt x="172787" y="231707"/>
                </a:lnTo>
                <a:lnTo>
                  <a:pt x="189543" y="173990"/>
                </a:lnTo>
                <a:close/>
                <a:moveTo>
                  <a:pt x="256282" y="116341"/>
                </a:moveTo>
                <a:lnTo>
                  <a:pt x="221960" y="190054"/>
                </a:lnTo>
                <a:lnTo>
                  <a:pt x="219185" y="196569"/>
                </a:lnTo>
                <a:lnTo>
                  <a:pt x="206201" y="206533"/>
                </a:lnTo>
                <a:lnTo>
                  <a:pt x="207788" y="203454"/>
                </a:lnTo>
                <a:lnTo>
                  <a:pt x="227945" y="156723"/>
                </a:lnTo>
                <a:lnTo>
                  <a:pt x="246496" y="130049"/>
                </a:lnTo>
                <a:close/>
                <a:moveTo>
                  <a:pt x="327206" y="114723"/>
                </a:moveTo>
                <a:lnTo>
                  <a:pt x="326314" y="117742"/>
                </a:lnTo>
                <a:cubicBezTo>
                  <a:pt x="312830" y="160685"/>
                  <a:pt x="296005" y="202478"/>
                  <a:pt x="279144" y="244259"/>
                </a:cubicBezTo>
                <a:lnTo>
                  <a:pt x="244909" y="335632"/>
                </a:lnTo>
                <a:lnTo>
                  <a:pt x="215727" y="406970"/>
                </a:lnTo>
                <a:lnTo>
                  <a:pt x="204132" y="428647"/>
                </a:lnTo>
                <a:lnTo>
                  <a:pt x="170455" y="425252"/>
                </a:lnTo>
                <a:lnTo>
                  <a:pt x="160588" y="422189"/>
                </a:lnTo>
                <a:lnTo>
                  <a:pt x="163159" y="417873"/>
                </a:lnTo>
                <a:cubicBezTo>
                  <a:pt x="207691" y="341077"/>
                  <a:pt x="288258" y="190001"/>
                  <a:pt x="309440" y="136290"/>
                </a:cubicBezTo>
                <a:lnTo>
                  <a:pt x="310502" y="132876"/>
                </a:lnTo>
                <a:close/>
                <a:moveTo>
                  <a:pt x="362859" y="109279"/>
                </a:moveTo>
                <a:lnTo>
                  <a:pt x="362606" y="143275"/>
                </a:lnTo>
                <a:lnTo>
                  <a:pt x="350063" y="164162"/>
                </a:lnTo>
                <a:lnTo>
                  <a:pt x="351088" y="135288"/>
                </a:lnTo>
                <a:lnTo>
                  <a:pt x="351124" y="132213"/>
                </a:lnTo>
                <a:close/>
                <a:moveTo>
                  <a:pt x="148646" y="107051"/>
                </a:moveTo>
                <a:lnTo>
                  <a:pt x="107664" y="252752"/>
                </a:lnTo>
                <a:lnTo>
                  <a:pt x="97837" y="284612"/>
                </a:lnTo>
                <a:lnTo>
                  <a:pt x="97034" y="285157"/>
                </a:lnTo>
                <a:lnTo>
                  <a:pt x="71923" y="300093"/>
                </a:lnTo>
                <a:lnTo>
                  <a:pt x="85059" y="271142"/>
                </a:lnTo>
                <a:cubicBezTo>
                  <a:pt x="101556" y="232156"/>
                  <a:pt x="115614" y="196828"/>
                  <a:pt x="127999" y="164160"/>
                </a:cubicBezTo>
                <a:close/>
                <a:moveTo>
                  <a:pt x="336936" y="104150"/>
                </a:moveTo>
                <a:lnTo>
                  <a:pt x="327206" y="114723"/>
                </a:lnTo>
                <a:lnTo>
                  <a:pt x="328310" y="110984"/>
                </a:lnTo>
                <a:close/>
                <a:moveTo>
                  <a:pt x="101378" y="102455"/>
                </a:moveTo>
                <a:lnTo>
                  <a:pt x="101230" y="102727"/>
                </a:lnTo>
                <a:cubicBezTo>
                  <a:pt x="62477" y="171486"/>
                  <a:pt x="43089" y="185771"/>
                  <a:pt x="12698" y="255027"/>
                </a:cubicBezTo>
                <a:lnTo>
                  <a:pt x="6669" y="269618"/>
                </a:lnTo>
                <a:lnTo>
                  <a:pt x="2999" y="257797"/>
                </a:lnTo>
                <a:lnTo>
                  <a:pt x="535" y="233348"/>
                </a:lnTo>
                <a:lnTo>
                  <a:pt x="11707" y="221357"/>
                </a:lnTo>
                <a:cubicBezTo>
                  <a:pt x="38203" y="188770"/>
                  <a:pt x="63235" y="155046"/>
                  <a:pt x="87900" y="121036"/>
                </a:cubicBezTo>
                <a:close/>
                <a:moveTo>
                  <a:pt x="320463" y="100853"/>
                </a:moveTo>
                <a:lnTo>
                  <a:pt x="313714" y="122551"/>
                </a:lnTo>
                <a:lnTo>
                  <a:pt x="293384" y="138660"/>
                </a:lnTo>
                <a:close/>
                <a:moveTo>
                  <a:pt x="390877" y="99170"/>
                </a:moveTo>
                <a:lnTo>
                  <a:pt x="395788" y="106453"/>
                </a:lnTo>
                <a:lnTo>
                  <a:pt x="388382" y="116634"/>
                </a:lnTo>
                <a:lnTo>
                  <a:pt x="362494" y="158237"/>
                </a:lnTo>
                <a:lnTo>
                  <a:pt x="362557" y="149925"/>
                </a:lnTo>
                <a:lnTo>
                  <a:pt x="369466" y="131851"/>
                </a:lnTo>
                <a:lnTo>
                  <a:pt x="379446" y="115232"/>
                </a:lnTo>
                <a:close/>
                <a:moveTo>
                  <a:pt x="351539" y="96435"/>
                </a:moveTo>
                <a:lnTo>
                  <a:pt x="351124" y="132213"/>
                </a:lnTo>
                <a:lnTo>
                  <a:pt x="312787" y="207132"/>
                </a:lnTo>
                <a:lnTo>
                  <a:pt x="294866" y="256080"/>
                </a:lnTo>
                <a:lnTo>
                  <a:pt x="280713" y="279648"/>
                </a:lnTo>
                <a:cubicBezTo>
                  <a:pt x="263182" y="312262"/>
                  <a:pt x="247573" y="345855"/>
                  <a:pt x="232019" y="379479"/>
                </a:cubicBezTo>
                <a:lnTo>
                  <a:pt x="230930" y="381728"/>
                </a:lnTo>
                <a:lnTo>
                  <a:pt x="226601" y="389710"/>
                </a:lnTo>
                <a:lnTo>
                  <a:pt x="231765" y="370712"/>
                </a:lnTo>
                <a:lnTo>
                  <a:pt x="244909" y="335632"/>
                </a:lnTo>
                <a:lnTo>
                  <a:pt x="256252" y="307901"/>
                </a:lnTo>
                <a:cubicBezTo>
                  <a:pt x="268006" y="274066"/>
                  <a:pt x="279477" y="240087"/>
                  <a:pt x="295076" y="207969"/>
                </a:cubicBezTo>
                <a:cubicBezTo>
                  <a:pt x="318014" y="160744"/>
                  <a:pt x="336203" y="125049"/>
                  <a:pt x="350696" y="97963"/>
                </a:cubicBezTo>
                <a:close/>
                <a:moveTo>
                  <a:pt x="111144" y="91167"/>
                </a:moveTo>
                <a:lnTo>
                  <a:pt x="100601" y="135022"/>
                </a:lnTo>
                <a:lnTo>
                  <a:pt x="79788" y="205614"/>
                </a:lnTo>
                <a:lnTo>
                  <a:pt x="42248" y="309343"/>
                </a:lnTo>
                <a:lnTo>
                  <a:pt x="38123" y="309807"/>
                </a:lnTo>
                <a:cubicBezTo>
                  <a:pt x="35295" y="309293"/>
                  <a:pt x="32824" y="308647"/>
                  <a:pt x="29199" y="309238"/>
                </a:cubicBezTo>
                <a:lnTo>
                  <a:pt x="24387" y="311316"/>
                </a:lnTo>
                <a:lnTo>
                  <a:pt x="15539" y="298192"/>
                </a:lnTo>
                <a:lnTo>
                  <a:pt x="13477" y="291550"/>
                </a:lnTo>
                <a:lnTo>
                  <a:pt x="54531" y="208036"/>
                </a:lnTo>
                <a:close/>
                <a:moveTo>
                  <a:pt x="385221" y="90781"/>
                </a:moveTo>
                <a:lnTo>
                  <a:pt x="387119" y="93596"/>
                </a:lnTo>
                <a:lnTo>
                  <a:pt x="385386" y="97209"/>
                </a:lnTo>
                <a:lnTo>
                  <a:pt x="372307" y="124421"/>
                </a:lnTo>
                <a:lnTo>
                  <a:pt x="378350" y="108615"/>
                </a:lnTo>
                <a:close/>
                <a:moveTo>
                  <a:pt x="351635" y="88174"/>
                </a:moveTo>
                <a:lnTo>
                  <a:pt x="351595" y="91650"/>
                </a:lnTo>
                <a:lnTo>
                  <a:pt x="343188" y="99195"/>
                </a:lnTo>
                <a:lnTo>
                  <a:pt x="336936" y="104150"/>
                </a:lnTo>
                <a:close/>
                <a:moveTo>
                  <a:pt x="155681" y="87592"/>
                </a:moveTo>
                <a:lnTo>
                  <a:pt x="148646" y="107051"/>
                </a:lnTo>
                <a:lnTo>
                  <a:pt x="149874" y="102682"/>
                </a:lnTo>
                <a:close/>
                <a:moveTo>
                  <a:pt x="356735" y="87036"/>
                </a:moveTo>
                <a:lnTo>
                  <a:pt x="351539" y="96435"/>
                </a:lnTo>
                <a:lnTo>
                  <a:pt x="351595" y="91650"/>
                </a:lnTo>
                <a:close/>
                <a:moveTo>
                  <a:pt x="114321" y="84607"/>
                </a:moveTo>
                <a:lnTo>
                  <a:pt x="111144" y="91167"/>
                </a:lnTo>
                <a:lnTo>
                  <a:pt x="111927" y="87909"/>
                </a:lnTo>
                <a:close/>
                <a:moveTo>
                  <a:pt x="46762" y="84353"/>
                </a:moveTo>
                <a:lnTo>
                  <a:pt x="13251" y="163478"/>
                </a:lnTo>
                <a:lnTo>
                  <a:pt x="3191" y="178641"/>
                </a:lnTo>
                <a:lnTo>
                  <a:pt x="15209" y="140628"/>
                </a:lnTo>
                <a:lnTo>
                  <a:pt x="21972" y="121121"/>
                </a:lnTo>
                <a:close/>
                <a:moveTo>
                  <a:pt x="216662" y="83876"/>
                </a:moveTo>
                <a:lnTo>
                  <a:pt x="207525" y="112053"/>
                </a:lnTo>
                <a:lnTo>
                  <a:pt x="191423" y="167519"/>
                </a:lnTo>
                <a:lnTo>
                  <a:pt x="189964" y="170941"/>
                </a:lnTo>
                <a:lnTo>
                  <a:pt x="186536" y="178308"/>
                </a:lnTo>
                <a:lnTo>
                  <a:pt x="170423" y="198097"/>
                </a:lnTo>
                <a:lnTo>
                  <a:pt x="177115" y="175389"/>
                </a:lnTo>
                <a:lnTo>
                  <a:pt x="183354" y="150306"/>
                </a:lnTo>
                <a:lnTo>
                  <a:pt x="198333" y="119199"/>
                </a:lnTo>
                <a:close/>
                <a:moveTo>
                  <a:pt x="114091" y="78905"/>
                </a:moveTo>
                <a:lnTo>
                  <a:pt x="111927" y="87909"/>
                </a:lnTo>
                <a:lnTo>
                  <a:pt x="101378" y="102455"/>
                </a:lnTo>
                <a:close/>
                <a:moveTo>
                  <a:pt x="363109" y="75705"/>
                </a:moveTo>
                <a:lnTo>
                  <a:pt x="363067" y="81353"/>
                </a:lnTo>
                <a:lnTo>
                  <a:pt x="356735" y="87036"/>
                </a:lnTo>
                <a:lnTo>
                  <a:pt x="362834" y="76004"/>
                </a:lnTo>
                <a:close/>
                <a:moveTo>
                  <a:pt x="338911" y="75096"/>
                </a:moveTo>
                <a:lnTo>
                  <a:pt x="328310" y="110984"/>
                </a:lnTo>
                <a:lnTo>
                  <a:pt x="314118" y="122230"/>
                </a:lnTo>
                <a:lnTo>
                  <a:pt x="332320" y="84298"/>
                </a:lnTo>
                <a:close/>
                <a:moveTo>
                  <a:pt x="256716" y="74042"/>
                </a:moveTo>
                <a:lnTo>
                  <a:pt x="253798" y="85669"/>
                </a:lnTo>
                <a:cubicBezTo>
                  <a:pt x="244290" y="113814"/>
                  <a:pt x="235831" y="136859"/>
                  <a:pt x="228227" y="156069"/>
                </a:cubicBezTo>
                <a:lnTo>
                  <a:pt x="227945" y="156723"/>
                </a:lnTo>
                <a:lnTo>
                  <a:pt x="209160" y="183733"/>
                </a:lnTo>
                <a:lnTo>
                  <a:pt x="221889" y="136194"/>
                </a:lnTo>
                <a:lnTo>
                  <a:pt x="228456" y="121416"/>
                </a:lnTo>
                <a:cubicBezTo>
                  <a:pt x="231553" y="114974"/>
                  <a:pt x="234065" y="110146"/>
                  <a:pt x="236402" y="105304"/>
                </a:cubicBezTo>
                <a:lnTo>
                  <a:pt x="237610" y="102469"/>
                </a:lnTo>
                <a:close/>
                <a:moveTo>
                  <a:pt x="372909" y="72520"/>
                </a:moveTo>
                <a:lnTo>
                  <a:pt x="377889" y="79907"/>
                </a:lnTo>
                <a:lnTo>
                  <a:pt x="362859" y="109279"/>
                </a:lnTo>
                <a:lnTo>
                  <a:pt x="363067" y="81353"/>
                </a:lnTo>
                <a:close/>
                <a:moveTo>
                  <a:pt x="368431" y="65878"/>
                </a:moveTo>
                <a:lnTo>
                  <a:pt x="370004" y="68211"/>
                </a:lnTo>
                <a:lnTo>
                  <a:pt x="363109" y="75705"/>
                </a:lnTo>
                <a:lnTo>
                  <a:pt x="363110" y="75504"/>
                </a:lnTo>
                <a:close/>
                <a:moveTo>
                  <a:pt x="239919" y="57325"/>
                </a:moveTo>
                <a:lnTo>
                  <a:pt x="236603" y="71895"/>
                </a:lnTo>
                <a:lnTo>
                  <a:pt x="215634" y="115760"/>
                </a:lnTo>
                <a:lnTo>
                  <a:pt x="191200" y="168281"/>
                </a:lnTo>
                <a:lnTo>
                  <a:pt x="191423" y="167519"/>
                </a:lnTo>
                <a:lnTo>
                  <a:pt x="218264" y="104543"/>
                </a:lnTo>
                <a:close/>
                <a:moveTo>
                  <a:pt x="353929" y="54127"/>
                </a:moveTo>
                <a:lnTo>
                  <a:pt x="363223" y="60393"/>
                </a:lnTo>
                <a:lnTo>
                  <a:pt x="363110" y="75504"/>
                </a:lnTo>
                <a:lnTo>
                  <a:pt x="362834" y="76004"/>
                </a:lnTo>
                <a:lnTo>
                  <a:pt x="351635" y="88174"/>
                </a:lnTo>
                <a:lnTo>
                  <a:pt x="351999" y="56822"/>
                </a:lnTo>
                <a:close/>
                <a:moveTo>
                  <a:pt x="348541" y="50495"/>
                </a:moveTo>
                <a:lnTo>
                  <a:pt x="352045" y="52857"/>
                </a:lnTo>
                <a:lnTo>
                  <a:pt x="351999" y="56822"/>
                </a:lnTo>
                <a:lnTo>
                  <a:pt x="338911" y="75096"/>
                </a:lnTo>
                <a:lnTo>
                  <a:pt x="342394" y="63304"/>
                </a:lnTo>
                <a:close/>
                <a:moveTo>
                  <a:pt x="338279" y="43575"/>
                </a:moveTo>
                <a:lnTo>
                  <a:pt x="346570" y="49166"/>
                </a:lnTo>
                <a:lnTo>
                  <a:pt x="342394" y="63304"/>
                </a:lnTo>
                <a:lnTo>
                  <a:pt x="332320" y="84298"/>
                </a:lnTo>
                <a:lnTo>
                  <a:pt x="320463" y="100853"/>
                </a:lnTo>
                <a:close/>
                <a:moveTo>
                  <a:pt x="89621" y="43406"/>
                </a:moveTo>
                <a:lnTo>
                  <a:pt x="75860" y="63680"/>
                </a:lnTo>
                <a:lnTo>
                  <a:pt x="35858" y="127452"/>
                </a:lnTo>
                <a:lnTo>
                  <a:pt x="49259" y="100039"/>
                </a:lnTo>
                <a:lnTo>
                  <a:pt x="66780" y="58806"/>
                </a:lnTo>
                <a:close/>
                <a:moveTo>
                  <a:pt x="327387" y="36232"/>
                </a:moveTo>
                <a:lnTo>
                  <a:pt x="334167" y="40804"/>
                </a:lnTo>
                <a:lnTo>
                  <a:pt x="330810" y="47040"/>
                </a:lnTo>
                <a:cubicBezTo>
                  <a:pt x="323313" y="61193"/>
                  <a:pt x="314988" y="77124"/>
                  <a:pt x="305706" y="95130"/>
                </a:cubicBezTo>
                <a:lnTo>
                  <a:pt x="276849" y="151763"/>
                </a:lnTo>
                <a:lnTo>
                  <a:pt x="275344" y="152955"/>
                </a:lnTo>
                <a:lnTo>
                  <a:pt x="293743" y="111427"/>
                </a:lnTo>
                <a:close/>
                <a:moveTo>
                  <a:pt x="301906" y="19052"/>
                </a:moveTo>
                <a:lnTo>
                  <a:pt x="315774" y="28402"/>
                </a:lnTo>
                <a:lnTo>
                  <a:pt x="305256" y="47737"/>
                </a:lnTo>
                <a:lnTo>
                  <a:pt x="256282" y="116341"/>
                </a:lnTo>
                <a:lnTo>
                  <a:pt x="299300" y="23948"/>
                </a:lnTo>
                <a:close/>
                <a:moveTo>
                  <a:pt x="263525" y="18752"/>
                </a:moveTo>
                <a:lnTo>
                  <a:pt x="251643" y="63058"/>
                </a:lnTo>
                <a:cubicBezTo>
                  <a:pt x="248351" y="74471"/>
                  <a:pt x="245709" y="82610"/>
                  <a:pt x="243306" y="89109"/>
                </a:cubicBezTo>
                <a:lnTo>
                  <a:pt x="237610" y="102469"/>
                </a:lnTo>
                <a:lnTo>
                  <a:pt x="225567" y="120390"/>
                </a:lnTo>
                <a:lnTo>
                  <a:pt x="236603" y="71895"/>
                </a:lnTo>
                <a:lnTo>
                  <a:pt x="257638" y="27892"/>
                </a:lnTo>
                <a:lnTo>
                  <a:pt x="260367" y="22308"/>
                </a:lnTo>
                <a:close/>
                <a:moveTo>
                  <a:pt x="165181" y="14167"/>
                </a:moveTo>
                <a:lnTo>
                  <a:pt x="146697" y="72978"/>
                </a:lnTo>
                <a:lnTo>
                  <a:pt x="146638" y="73140"/>
                </a:lnTo>
                <a:lnTo>
                  <a:pt x="130660" y="109236"/>
                </a:lnTo>
                <a:lnTo>
                  <a:pt x="48846" y="308600"/>
                </a:lnTo>
                <a:lnTo>
                  <a:pt x="43192" y="309237"/>
                </a:lnTo>
                <a:lnTo>
                  <a:pt x="60479" y="271104"/>
                </a:lnTo>
                <a:lnTo>
                  <a:pt x="79788" y="205614"/>
                </a:lnTo>
                <a:lnTo>
                  <a:pt x="81712" y="200300"/>
                </a:lnTo>
                <a:cubicBezTo>
                  <a:pt x="102408" y="145952"/>
                  <a:pt x="121816" y="96565"/>
                  <a:pt x="141046" y="49820"/>
                </a:cubicBezTo>
                <a:lnTo>
                  <a:pt x="143257" y="44711"/>
                </a:lnTo>
                <a:lnTo>
                  <a:pt x="161898" y="19009"/>
                </a:lnTo>
                <a:close/>
                <a:moveTo>
                  <a:pt x="147924" y="10596"/>
                </a:moveTo>
                <a:lnTo>
                  <a:pt x="139897" y="27898"/>
                </a:lnTo>
                <a:cubicBezTo>
                  <a:pt x="132427" y="43444"/>
                  <a:pt x="125528" y="57240"/>
                  <a:pt x="119113" y="69605"/>
                </a:cubicBezTo>
                <a:lnTo>
                  <a:pt x="114091" y="78905"/>
                </a:lnTo>
                <a:lnTo>
                  <a:pt x="129009" y="16850"/>
                </a:lnTo>
                <a:lnTo>
                  <a:pt x="130060" y="16142"/>
                </a:lnTo>
                <a:close/>
                <a:moveTo>
                  <a:pt x="273149" y="8555"/>
                </a:moveTo>
                <a:lnTo>
                  <a:pt x="295967" y="15638"/>
                </a:lnTo>
                <a:lnTo>
                  <a:pt x="256716" y="74042"/>
                </a:lnTo>
                <a:close/>
                <a:moveTo>
                  <a:pt x="159585" y="6976"/>
                </a:moveTo>
                <a:lnTo>
                  <a:pt x="143257" y="44711"/>
                </a:lnTo>
                <a:lnTo>
                  <a:pt x="114321" y="84607"/>
                </a:lnTo>
                <a:lnTo>
                  <a:pt x="141449" y="28605"/>
                </a:lnTo>
                <a:lnTo>
                  <a:pt x="150607" y="9763"/>
                </a:lnTo>
                <a:close/>
                <a:moveTo>
                  <a:pt x="267887" y="6922"/>
                </a:moveTo>
                <a:lnTo>
                  <a:pt x="272700" y="8416"/>
                </a:lnTo>
                <a:lnTo>
                  <a:pt x="263525" y="18752"/>
                </a:lnTo>
                <a:lnTo>
                  <a:pt x="263892" y="17383"/>
                </a:lnTo>
                <a:lnTo>
                  <a:pt x="265075" y="12675"/>
                </a:lnTo>
                <a:close/>
                <a:moveTo>
                  <a:pt x="261812" y="5036"/>
                </a:moveTo>
                <a:lnTo>
                  <a:pt x="266621" y="6529"/>
                </a:lnTo>
                <a:lnTo>
                  <a:pt x="265075" y="12675"/>
                </a:lnTo>
                <a:lnTo>
                  <a:pt x="260367" y="22308"/>
                </a:lnTo>
                <a:lnTo>
                  <a:pt x="251287" y="32537"/>
                </a:lnTo>
                <a:lnTo>
                  <a:pt x="239919" y="57325"/>
                </a:lnTo>
                <a:lnTo>
                  <a:pt x="245895" y="31069"/>
                </a:lnTo>
                <a:lnTo>
                  <a:pt x="251671" y="21199"/>
                </a:lnTo>
                <a:close/>
                <a:moveTo>
                  <a:pt x="172483" y="3398"/>
                </a:moveTo>
                <a:lnTo>
                  <a:pt x="165181" y="14167"/>
                </a:lnTo>
                <a:lnTo>
                  <a:pt x="168290" y="4274"/>
                </a:lnTo>
                <a:lnTo>
                  <a:pt x="170455" y="3602"/>
                </a:lnTo>
                <a:close/>
                <a:moveTo>
                  <a:pt x="179762" y="2664"/>
                </a:moveTo>
                <a:lnTo>
                  <a:pt x="169023" y="34605"/>
                </a:lnTo>
                <a:lnTo>
                  <a:pt x="149874" y="102682"/>
                </a:lnTo>
                <a:lnTo>
                  <a:pt x="85059" y="271142"/>
                </a:lnTo>
                <a:lnTo>
                  <a:pt x="68889" y="301541"/>
                </a:lnTo>
                <a:lnTo>
                  <a:pt x="62468" y="304472"/>
                </a:lnTo>
                <a:lnTo>
                  <a:pt x="72589" y="277328"/>
                </a:lnTo>
                <a:cubicBezTo>
                  <a:pt x="83628" y="247433"/>
                  <a:pt x="97753" y="208665"/>
                  <a:pt x="116032" y="158082"/>
                </a:cubicBezTo>
                <a:lnTo>
                  <a:pt x="146638" y="73140"/>
                </a:lnTo>
                <a:lnTo>
                  <a:pt x="177747" y="2867"/>
                </a:lnTo>
                <a:close/>
                <a:moveTo>
                  <a:pt x="243783" y="2250"/>
                </a:moveTo>
                <a:lnTo>
                  <a:pt x="252259" y="3105"/>
                </a:lnTo>
                <a:lnTo>
                  <a:pt x="245895" y="31069"/>
                </a:lnTo>
                <a:lnTo>
                  <a:pt x="229730" y="58692"/>
                </a:lnTo>
                <a:lnTo>
                  <a:pt x="216662" y="83876"/>
                </a:lnTo>
                <a:lnTo>
                  <a:pt x="236430" y="22913"/>
                </a:lnTo>
                <a:close/>
                <a:moveTo>
                  <a:pt x="188705" y="1763"/>
                </a:moveTo>
                <a:lnTo>
                  <a:pt x="155681" y="87592"/>
                </a:lnTo>
                <a:lnTo>
                  <a:pt x="160902" y="73149"/>
                </a:lnTo>
                <a:lnTo>
                  <a:pt x="184976" y="2138"/>
                </a:lnTo>
                <a:close/>
                <a:moveTo>
                  <a:pt x="221456" y="0"/>
                </a:moveTo>
                <a:lnTo>
                  <a:pt x="223674" y="223"/>
                </a:lnTo>
                <a:lnTo>
                  <a:pt x="213767" y="32652"/>
                </a:lnTo>
                <a:cubicBezTo>
                  <a:pt x="205205" y="63095"/>
                  <a:pt x="198565" y="89086"/>
                  <a:pt x="192805" y="112313"/>
                </a:cubicBezTo>
                <a:lnTo>
                  <a:pt x="183354" y="150306"/>
                </a:lnTo>
                <a:lnTo>
                  <a:pt x="177811" y="161816"/>
                </a:lnTo>
                <a:cubicBezTo>
                  <a:pt x="170349" y="177643"/>
                  <a:pt x="162238" y="195176"/>
                  <a:pt x="153391" y="214663"/>
                </a:cubicBezTo>
                <a:lnTo>
                  <a:pt x="149696" y="223552"/>
                </a:lnTo>
                <a:lnTo>
                  <a:pt x="135877" y="240524"/>
                </a:lnTo>
                <a:lnTo>
                  <a:pt x="146465" y="209998"/>
                </a:lnTo>
                <a:cubicBezTo>
                  <a:pt x="168983" y="146645"/>
                  <a:pt x="191296" y="87567"/>
                  <a:pt x="217971" y="10357"/>
                </a:cubicBez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pic>
        <p:nvPicPr>
          <p:cNvPr id="2" name="逃跑计划-夜空中最亮的星">
            <a:hlinkClick r:id="" action="ppaction://media"/>
          </p:cNvPr>
          <p:cNvPicPr>
            <a:picLocks noChangeAspect="1"/>
          </p:cNvPicPr>
          <p:nvPr>
            <a:audioFile r:link="rId2"/>
            <p:extLst>
              <p:ext uri="{DAA4B4D4-6D71-4841-9C94-3DE7FCFB9230}">
                <p14:media xmlns:p14="http://schemas.microsoft.com/office/powerpoint/2010/main" r:embed="rId1">
                  <p14:fade out="250"/>
                </p14:media>
              </p:ext>
            </p:extLst>
          </p:nvPr>
        </p:nvPicPr>
        <p:blipFill>
          <a:blip r:embed="rId10"/>
          <a:stretch>
            <a:fillRect/>
          </a:stretch>
        </p:blipFill>
        <p:spPr>
          <a:xfrm>
            <a:off x="-609600" y="6248400"/>
            <a:ext cx="609600" cy="609600"/>
          </a:xfrm>
          <a:prstGeom prst="rect">
            <a:avLst/>
          </a:prstGeom>
        </p:spPr>
      </p:pic>
    </p:spTree>
    <p:extLst>
      <p:ext uri="{BB962C8B-B14F-4D97-AF65-F5344CB8AC3E}">
        <p14:creationId xmlns:p14="http://schemas.microsoft.com/office/powerpoint/2010/main" val="40125641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0"/>
                            </p:stCondLst>
                            <p:childTnLst>
                              <p:par>
                                <p:cTn id="11" presetID="42" presetClass="path" presetSubtype="0" accel="50000" decel="50000" fill="hold" nodeType="afterEffect">
                                  <p:stCondLst>
                                    <p:cond delay="0"/>
                                  </p:stCondLst>
                                  <p:childTnLst>
                                    <p:animMotion origin="layout" path="M -0.19948 0.27292 L -1.66667E-6 7.37257E-18 " pathEditMode="relative" rAng="0" ptsTypes="AA">
                                      <p:cBhvr>
                                        <p:cTn id="12" dur="2000" fill="hold"/>
                                        <p:tgtEl>
                                          <p:spTgt spid="16"/>
                                        </p:tgtEl>
                                        <p:attrNameLst>
                                          <p:attrName>ppt_x</p:attrName>
                                          <p:attrName>ppt_y</p:attrName>
                                        </p:attrNameLst>
                                      </p:cBhvr>
                                      <p:rCtr x="9740" y="-13750"/>
                                    </p:animMotion>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7"/>
                                        </p:tgtEl>
                                        <p:attrNameLst>
                                          <p:attrName>ppt_y</p:attrName>
                                        </p:attrNameLst>
                                      </p:cBhvr>
                                      <p:tavLst>
                                        <p:tav tm="0">
                                          <p:val>
                                            <p:strVal val="#ppt_y"/>
                                          </p:val>
                                        </p:tav>
                                        <p:tav tm="100000">
                                          <p:val>
                                            <p:strVal val="#ppt_y"/>
                                          </p:val>
                                        </p:tav>
                                      </p:tavLst>
                                    </p:anim>
                                    <p:anim calcmode="lin" valueType="num">
                                      <p:cBhvr>
                                        <p:cTn id="1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7"/>
                                        </p:tgtEl>
                                      </p:cBhvr>
                                    </p:animEffect>
                                  </p:childTnLst>
                                </p:cTn>
                              </p:par>
                            </p:childTnLst>
                          </p:cTn>
                        </p:par>
                        <p:par>
                          <p:cTn id="21" fill="hold">
                            <p:stCondLst>
                              <p:cond delay="3450"/>
                            </p:stCondLst>
                            <p:childTnLst>
                              <p:par>
                                <p:cTn id="22" presetID="22" presetClass="entr" presetSubtype="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par>
                          <p:cTn id="25" fill="hold">
                            <p:stCondLst>
                              <p:cond delay="3950"/>
                            </p:stCondLst>
                            <p:childTnLst>
                              <p:par>
                                <p:cTn id="26" presetID="16" presetClass="entr" presetSubtype="21"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inVertical)">
                                      <p:cBhvr>
                                        <p:cTn id="28" dur="500"/>
                                        <p:tgtEl>
                                          <p:spTgt spid="19"/>
                                        </p:tgtEl>
                                      </p:cBhvr>
                                    </p:animEffect>
                                  </p:childTnLst>
                                </p:cTn>
                              </p:par>
                            </p:childTnLst>
                          </p:cTn>
                        </p:par>
                        <p:par>
                          <p:cTn id="29" fill="hold">
                            <p:stCondLst>
                              <p:cond delay="4450"/>
                            </p:stCondLst>
                            <p:childTnLst>
                              <p:par>
                                <p:cTn id="30" presetID="16" presetClass="entr" presetSubtype="21"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barn(inVertical)">
                                      <p:cBhvr>
                                        <p:cTn id="32" dur="500"/>
                                        <p:tgtEl>
                                          <p:spTgt spid="22"/>
                                        </p:tgtEl>
                                      </p:cBhvr>
                                    </p:animEffect>
                                  </p:childTnLst>
                                </p:cTn>
                              </p:par>
                            </p:childTnLst>
                          </p:cTn>
                        </p:par>
                        <p:par>
                          <p:cTn id="33" fill="hold">
                            <p:stCondLst>
                              <p:cond delay="4950"/>
                            </p:stCondLst>
                            <p:childTnLst>
                              <p:par>
                                <p:cTn id="34" presetID="16" presetClass="entr" presetSubtype="2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barn(inVertical)">
                                      <p:cBhvr>
                                        <p:cTn id="36" dur="500"/>
                                        <p:tgtEl>
                                          <p:spTgt spid="21"/>
                                        </p:tgtEl>
                                      </p:cBhvr>
                                    </p:animEffect>
                                  </p:childTnLst>
                                </p:cTn>
                              </p:par>
                            </p:childTnLst>
                          </p:cTn>
                        </p:par>
                        <p:par>
                          <p:cTn id="37" fill="hold">
                            <p:stCondLst>
                              <p:cond delay="5450"/>
                            </p:stCondLst>
                            <p:childTnLst>
                              <p:par>
                                <p:cTn id="38" presetID="16" presetClass="entr" presetSubtype="21"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inVertical)">
                                      <p:cBhvr>
                                        <p:cTn id="40" dur="500"/>
                                        <p:tgtEl>
                                          <p:spTgt spid="28"/>
                                        </p:tgtEl>
                                      </p:cBhvr>
                                    </p:animEffect>
                                  </p:childTnLst>
                                </p:cTn>
                              </p:par>
                            </p:childTnLst>
                          </p:cTn>
                        </p:par>
                        <p:par>
                          <p:cTn id="41" fill="hold">
                            <p:stCondLst>
                              <p:cond delay="595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6450"/>
                            </p:stCondLst>
                            <p:childTnLst>
                              <p:par>
                                <p:cTn id="46" presetID="16" presetClass="entr" presetSubtype="21"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barn(inVertical)">
                                      <p:cBhvr>
                                        <p:cTn id="48" dur="500"/>
                                        <p:tgtEl>
                                          <p:spTgt spid="29"/>
                                        </p:tgtEl>
                                      </p:cBhvr>
                                    </p:animEffect>
                                  </p:childTnLst>
                                </p:cTn>
                              </p:par>
                            </p:childTnLst>
                          </p:cTn>
                        </p:par>
                        <p:par>
                          <p:cTn id="49" fill="hold">
                            <p:stCondLst>
                              <p:cond delay="6950"/>
                            </p:stCondLst>
                            <p:childTnLst>
                              <p:par>
                                <p:cTn id="50" presetID="16" presetClass="entr" presetSubtype="21"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barn(inVertical)">
                                      <p:cBhvr>
                                        <p:cTn id="52" dur="500"/>
                                        <p:tgtEl>
                                          <p:spTgt spid="25"/>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barn(inVertical)">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6" repeatCount="indefinite" fill="hold" display="0">
                  <p:stCondLst>
                    <p:cond delay="indefinite"/>
                  </p:stCondLst>
                  <p:endCondLst>
                    <p:cond evt="onStopAudio" delay="0">
                      <p:tgtEl>
                        <p:sldTgt/>
                      </p:tgtEl>
                    </p:cond>
                  </p:endCondLst>
                </p:cTn>
                <p:tgtEl>
                  <p:spTgt spid="2"/>
                </p:tgtEl>
              </p:cMediaNode>
            </p:audio>
          </p:childTnLst>
        </p:cTn>
      </p:par>
    </p:tnLst>
    <p:bldLst>
      <p:bldP spid="17" grpId="0"/>
      <p:bldP spid="18" grpId="0" animBg="1"/>
      <p:bldP spid="19" grpId="0"/>
      <p:bldP spid="21" grpId="0"/>
      <p:bldP spid="22" grpId="0" animBg="1"/>
      <p:bldP spid="23" grpId="0"/>
      <p:bldP spid="25" grpId="0"/>
      <p:bldP spid="26" grpId="0"/>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6096000" y="4017710"/>
            <a:ext cx="1334644" cy="1790299"/>
            <a:chOff x="4562696" y="2704699"/>
            <a:chExt cx="1334644" cy="1790299"/>
          </a:xfrm>
        </p:grpSpPr>
        <p:sp>
          <p:nvSpPr>
            <p:cNvPr id="7" name="Freeform 13"/>
            <p:cNvSpPr>
              <a:spLocks/>
            </p:cNvSpPr>
            <p:nvPr/>
          </p:nvSpPr>
          <p:spPr bwMode="auto">
            <a:xfrm>
              <a:off x="4562696" y="2704699"/>
              <a:ext cx="1334644" cy="1790299"/>
            </a:xfrm>
            <a:custGeom>
              <a:avLst/>
              <a:gdLst>
                <a:gd name="T0" fmla="*/ 45 w 723"/>
                <a:gd name="T1" fmla="*/ 753 h 970"/>
                <a:gd name="T2" fmla="*/ 506 w 723"/>
                <a:gd name="T3" fmla="*/ 877 h 970"/>
                <a:gd name="T4" fmla="*/ 630 w 723"/>
                <a:gd name="T5" fmla="*/ 416 h 970"/>
                <a:gd name="T6" fmla="*/ 504 w 723"/>
                <a:gd name="T7" fmla="*/ 291 h 970"/>
                <a:gd name="T8" fmla="*/ 504 w 723"/>
                <a:gd name="T9" fmla="*/ 291 h 970"/>
                <a:gd name="T10" fmla="*/ 0 w 723"/>
                <a:gd name="T11" fmla="*/ 0 h 970"/>
                <a:gd name="T12" fmla="*/ 0 w 723"/>
                <a:gd name="T13" fmla="*/ 582 h 970"/>
                <a:gd name="T14" fmla="*/ 0 w 723"/>
                <a:gd name="T15" fmla="*/ 582 h 970"/>
                <a:gd name="T16" fmla="*/ 45 w 723"/>
                <a:gd name="T17" fmla="*/ 753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3" h="970">
                  <a:moveTo>
                    <a:pt x="45" y="753"/>
                  </a:moveTo>
                  <a:cubicBezTo>
                    <a:pt x="138" y="915"/>
                    <a:pt x="345" y="970"/>
                    <a:pt x="506" y="877"/>
                  </a:cubicBezTo>
                  <a:cubicBezTo>
                    <a:pt x="668" y="784"/>
                    <a:pt x="723" y="577"/>
                    <a:pt x="630" y="416"/>
                  </a:cubicBezTo>
                  <a:cubicBezTo>
                    <a:pt x="599" y="362"/>
                    <a:pt x="555" y="320"/>
                    <a:pt x="504" y="291"/>
                  </a:cubicBezTo>
                  <a:cubicBezTo>
                    <a:pt x="504" y="291"/>
                    <a:pt x="504" y="291"/>
                    <a:pt x="504" y="291"/>
                  </a:cubicBezTo>
                  <a:cubicBezTo>
                    <a:pt x="0" y="0"/>
                    <a:pt x="0" y="0"/>
                    <a:pt x="0" y="0"/>
                  </a:cubicBezTo>
                  <a:cubicBezTo>
                    <a:pt x="0" y="582"/>
                    <a:pt x="0" y="582"/>
                    <a:pt x="0" y="582"/>
                  </a:cubicBezTo>
                  <a:cubicBezTo>
                    <a:pt x="0" y="582"/>
                    <a:pt x="0" y="582"/>
                    <a:pt x="0" y="582"/>
                  </a:cubicBezTo>
                  <a:cubicBezTo>
                    <a:pt x="0" y="640"/>
                    <a:pt x="14" y="699"/>
                    <a:pt x="45" y="753"/>
                  </a:cubicBezTo>
                  <a:close/>
                </a:path>
              </a:pathLst>
            </a:custGeom>
            <a:blipFill>
              <a:blip r:embed="rId3"/>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文本框 47"/>
            <p:cNvSpPr txBox="1"/>
            <p:nvPr/>
          </p:nvSpPr>
          <p:spPr>
            <a:xfrm>
              <a:off x="4619870" y="2931790"/>
              <a:ext cx="398186" cy="377026"/>
            </a:xfrm>
            <a:prstGeom prst="rect">
              <a:avLst/>
            </a:prstGeom>
            <a:noFill/>
          </p:spPr>
          <p:txBody>
            <a:bodyPr wrap="none" lIns="68580" tIns="34290" rIns="68580" bIns="34290" rtlCol="0">
              <a:spAutoFit/>
            </a:bodyPr>
            <a:lstStyle>
              <a:defPPr>
                <a:defRPr lang="zh-CN"/>
              </a:defPPr>
              <a:lvl1pPr>
                <a:defRPr sz="20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dirty="0">
                  <a:solidFill>
                    <a:schemeClr val="tx1">
                      <a:alpha val="44000"/>
                    </a:schemeClr>
                  </a:solidFill>
                  <a:ea typeface="微软雅黑"/>
                </a:rPr>
                <a:t>04</a:t>
              </a:r>
              <a:endParaRPr lang="zh-CN" altLang="en-US" dirty="0">
                <a:solidFill>
                  <a:schemeClr val="tx1">
                    <a:alpha val="44000"/>
                  </a:schemeClr>
                </a:solidFill>
                <a:ea typeface="微软雅黑"/>
              </a:endParaRPr>
            </a:p>
          </p:txBody>
        </p:sp>
      </p:grpSp>
      <p:grpSp>
        <p:nvGrpSpPr>
          <p:cNvPr id="9" name="组合 8"/>
          <p:cNvGrpSpPr/>
          <p:nvPr/>
        </p:nvGrpSpPr>
        <p:grpSpPr>
          <a:xfrm>
            <a:off x="6096000" y="2227411"/>
            <a:ext cx="1334644" cy="1790299"/>
            <a:chOff x="4562696" y="914400"/>
            <a:chExt cx="1334644" cy="1790299"/>
          </a:xfrm>
        </p:grpSpPr>
        <p:sp>
          <p:nvSpPr>
            <p:cNvPr id="10" name="Freeform 11"/>
            <p:cNvSpPr>
              <a:spLocks/>
            </p:cNvSpPr>
            <p:nvPr/>
          </p:nvSpPr>
          <p:spPr bwMode="auto">
            <a:xfrm>
              <a:off x="4562696" y="914400"/>
              <a:ext cx="1334644" cy="1790299"/>
            </a:xfrm>
            <a:custGeom>
              <a:avLst/>
              <a:gdLst>
                <a:gd name="T0" fmla="*/ 630 w 723"/>
                <a:gd name="T1" fmla="*/ 554 h 970"/>
                <a:gd name="T2" fmla="*/ 506 w 723"/>
                <a:gd name="T3" fmla="*/ 93 h 970"/>
                <a:gd name="T4" fmla="*/ 45 w 723"/>
                <a:gd name="T5" fmla="*/ 216 h 970"/>
                <a:gd name="T6" fmla="*/ 0 w 723"/>
                <a:gd name="T7" fmla="*/ 388 h 970"/>
                <a:gd name="T8" fmla="*/ 0 w 723"/>
                <a:gd name="T9" fmla="*/ 388 h 970"/>
                <a:gd name="T10" fmla="*/ 0 w 723"/>
                <a:gd name="T11" fmla="*/ 970 h 970"/>
                <a:gd name="T12" fmla="*/ 504 w 723"/>
                <a:gd name="T13" fmla="*/ 679 h 970"/>
                <a:gd name="T14" fmla="*/ 504 w 723"/>
                <a:gd name="T15" fmla="*/ 679 h 970"/>
                <a:gd name="T16" fmla="*/ 630 w 723"/>
                <a:gd name="T17" fmla="*/ 554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3" h="970">
                  <a:moveTo>
                    <a:pt x="630" y="554"/>
                  </a:moveTo>
                  <a:cubicBezTo>
                    <a:pt x="723" y="393"/>
                    <a:pt x="668" y="186"/>
                    <a:pt x="506" y="93"/>
                  </a:cubicBezTo>
                  <a:cubicBezTo>
                    <a:pt x="345" y="0"/>
                    <a:pt x="138" y="55"/>
                    <a:pt x="45" y="216"/>
                  </a:cubicBezTo>
                  <a:cubicBezTo>
                    <a:pt x="14" y="270"/>
                    <a:pt x="0" y="329"/>
                    <a:pt x="0" y="388"/>
                  </a:cubicBezTo>
                  <a:cubicBezTo>
                    <a:pt x="0" y="388"/>
                    <a:pt x="0" y="388"/>
                    <a:pt x="0" y="388"/>
                  </a:cubicBezTo>
                  <a:cubicBezTo>
                    <a:pt x="0" y="970"/>
                    <a:pt x="0" y="970"/>
                    <a:pt x="0" y="970"/>
                  </a:cubicBezTo>
                  <a:cubicBezTo>
                    <a:pt x="504" y="679"/>
                    <a:pt x="504" y="679"/>
                    <a:pt x="504" y="679"/>
                  </a:cubicBezTo>
                  <a:cubicBezTo>
                    <a:pt x="504" y="679"/>
                    <a:pt x="504" y="679"/>
                    <a:pt x="504" y="679"/>
                  </a:cubicBezTo>
                  <a:cubicBezTo>
                    <a:pt x="555" y="650"/>
                    <a:pt x="599" y="608"/>
                    <a:pt x="630" y="554"/>
                  </a:cubicBezTo>
                  <a:close/>
                </a:path>
              </a:pathLst>
            </a:custGeom>
            <a:blipFill>
              <a:blip r:embed="rId4"/>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文本框 48"/>
            <p:cNvSpPr txBox="1"/>
            <p:nvPr/>
          </p:nvSpPr>
          <p:spPr>
            <a:xfrm>
              <a:off x="4619870" y="2035404"/>
              <a:ext cx="398186" cy="377026"/>
            </a:xfrm>
            <a:prstGeom prst="rect">
              <a:avLst/>
            </a:prstGeom>
            <a:noFill/>
          </p:spPr>
          <p:txBody>
            <a:bodyPr wrap="none" lIns="68580" tIns="34290" rIns="68580" bIns="34290" rtlCol="0">
              <a:spAutoFit/>
            </a:bodyPr>
            <a:lstStyle>
              <a:defPPr>
                <a:defRPr lang="zh-CN"/>
              </a:defPPr>
              <a:lvl1pPr>
                <a:defRPr sz="20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dirty="0">
                  <a:solidFill>
                    <a:schemeClr val="tx1">
                      <a:alpha val="44000"/>
                    </a:schemeClr>
                  </a:solidFill>
                  <a:ea typeface="微软雅黑"/>
                </a:rPr>
                <a:t>02</a:t>
              </a:r>
              <a:endParaRPr lang="zh-CN" altLang="en-US" dirty="0">
                <a:solidFill>
                  <a:schemeClr val="tx1">
                    <a:alpha val="44000"/>
                  </a:schemeClr>
                </a:solidFill>
                <a:ea typeface="微软雅黑"/>
              </a:endParaRPr>
            </a:p>
          </p:txBody>
        </p:sp>
      </p:grpSp>
      <p:grpSp>
        <p:nvGrpSpPr>
          <p:cNvPr id="12" name="组合 11"/>
          <p:cNvGrpSpPr/>
          <p:nvPr/>
        </p:nvGrpSpPr>
        <p:grpSpPr>
          <a:xfrm>
            <a:off x="4761357" y="4017710"/>
            <a:ext cx="1334644" cy="1790299"/>
            <a:chOff x="3228053" y="2704699"/>
            <a:chExt cx="1334644" cy="1790299"/>
          </a:xfrm>
        </p:grpSpPr>
        <p:sp>
          <p:nvSpPr>
            <p:cNvPr id="13" name="Freeform 10"/>
            <p:cNvSpPr>
              <a:spLocks/>
            </p:cNvSpPr>
            <p:nvPr/>
          </p:nvSpPr>
          <p:spPr bwMode="auto">
            <a:xfrm>
              <a:off x="3228053" y="2704699"/>
              <a:ext cx="1334644" cy="1790299"/>
            </a:xfrm>
            <a:custGeom>
              <a:avLst/>
              <a:gdLst>
                <a:gd name="T0" fmla="*/ 93 w 723"/>
                <a:gd name="T1" fmla="*/ 416 h 970"/>
                <a:gd name="T2" fmla="*/ 217 w 723"/>
                <a:gd name="T3" fmla="*/ 877 h 970"/>
                <a:gd name="T4" fmla="*/ 678 w 723"/>
                <a:gd name="T5" fmla="*/ 753 h 970"/>
                <a:gd name="T6" fmla="*/ 723 w 723"/>
                <a:gd name="T7" fmla="*/ 582 h 970"/>
                <a:gd name="T8" fmla="*/ 723 w 723"/>
                <a:gd name="T9" fmla="*/ 582 h 970"/>
                <a:gd name="T10" fmla="*/ 723 w 723"/>
                <a:gd name="T11" fmla="*/ 0 h 970"/>
                <a:gd name="T12" fmla="*/ 219 w 723"/>
                <a:gd name="T13" fmla="*/ 291 h 970"/>
                <a:gd name="T14" fmla="*/ 219 w 723"/>
                <a:gd name="T15" fmla="*/ 291 h 970"/>
                <a:gd name="T16" fmla="*/ 93 w 723"/>
                <a:gd name="T17" fmla="*/ 416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3" h="970">
                  <a:moveTo>
                    <a:pt x="93" y="416"/>
                  </a:moveTo>
                  <a:cubicBezTo>
                    <a:pt x="0" y="577"/>
                    <a:pt x="55" y="784"/>
                    <a:pt x="217" y="877"/>
                  </a:cubicBezTo>
                  <a:cubicBezTo>
                    <a:pt x="378" y="970"/>
                    <a:pt x="585" y="915"/>
                    <a:pt x="678" y="753"/>
                  </a:cubicBezTo>
                  <a:cubicBezTo>
                    <a:pt x="709" y="699"/>
                    <a:pt x="723" y="640"/>
                    <a:pt x="723" y="582"/>
                  </a:cubicBezTo>
                  <a:cubicBezTo>
                    <a:pt x="723" y="582"/>
                    <a:pt x="723" y="582"/>
                    <a:pt x="723" y="582"/>
                  </a:cubicBezTo>
                  <a:cubicBezTo>
                    <a:pt x="723" y="0"/>
                    <a:pt x="723" y="0"/>
                    <a:pt x="723" y="0"/>
                  </a:cubicBezTo>
                  <a:cubicBezTo>
                    <a:pt x="219" y="291"/>
                    <a:pt x="219" y="291"/>
                    <a:pt x="219" y="291"/>
                  </a:cubicBezTo>
                  <a:cubicBezTo>
                    <a:pt x="219" y="291"/>
                    <a:pt x="219" y="291"/>
                    <a:pt x="219" y="291"/>
                  </a:cubicBezTo>
                  <a:cubicBezTo>
                    <a:pt x="168" y="320"/>
                    <a:pt x="124" y="362"/>
                    <a:pt x="93" y="416"/>
                  </a:cubicBezTo>
                  <a:close/>
                </a:path>
              </a:pathLst>
            </a:custGeom>
            <a:blipFill>
              <a:blip r:embed="rId4"/>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49"/>
            <p:cNvSpPr txBox="1"/>
            <p:nvPr/>
          </p:nvSpPr>
          <p:spPr>
            <a:xfrm>
              <a:off x="4078119" y="2931790"/>
              <a:ext cx="398186" cy="377026"/>
            </a:xfrm>
            <a:prstGeom prst="rect">
              <a:avLst/>
            </a:prstGeom>
            <a:noFill/>
          </p:spPr>
          <p:txBody>
            <a:bodyPr wrap="none" lIns="68580" tIns="34290" rIns="68580" bIns="34290" rtlCol="0">
              <a:spAutoFit/>
            </a:bodyPr>
            <a:lstStyle>
              <a:defPPr>
                <a:defRPr lang="zh-CN"/>
              </a:defPPr>
              <a:lvl1pPr>
                <a:defRPr sz="20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dirty="0">
                  <a:solidFill>
                    <a:schemeClr val="tx1">
                      <a:alpha val="44000"/>
                    </a:schemeClr>
                  </a:solidFill>
                  <a:ea typeface="微软雅黑"/>
                </a:rPr>
                <a:t>05</a:t>
              </a:r>
              <a:endParaRPr lang="zh-CN" altLang="en-US" dirty="0">
                <a:solidFill>
                  <a:schemeClr val="tx1">
                    <a:alpha val="44000"/>
                  </a:schemeClr>
                </a:solidFill>
                <a:ea typeface="微软雅黑"/>
              </a:endParaRPr>
            </a:p>
          </p:txBody>
        </p:sp>
      </p:grpSp>
      <p:grpSp>
        <p:nvGrpSpPr>
          <p:cNvPr id="15" name="组合 14"/>
          <p:cNvGrpSpPr/>
          <p:nvPr/>
        </p:nvGrpSpPr>
        <p:grpSpPr>
          <a:xfrm>
            <a:off x="4761357" y="2227411"/>
            <a:ext cx="1334644" cy="1790299"/>
            <a:chOff x="3228053" y="914400"/>
            <a:chExt cx="1334644" cy="1790299"/>
          </a:xfrm>
        </p:grpSpPr>
        <p:sp>
          <p:nvSpPr>
            <p:cNvPr id="16" name="Freeform 15"/>
            <p:cNvSpPr>
              <a:spLocks/>
            </p:cNvSpPr>
            <p:nvPr/>
          </p:nvSpPr>
          <p:spPr bwMode="auto">
            <a:xfrm>
              <a:off x="3228053" y="914400"/>
              <a:ext cx="1334644" cy="1790299"/>
            </a:xfrm>
            <a:custGeom>
              <a:avLst/>
              <a:gdLst>
                <a:gd name="T0" fmla="*/ 678 w 723"/>
                <a:gd name="T1" fmla="*/ 216 h 970"/>
                <a:gd name="T2" fmla="*/ 217 w 723"/>
                <a:gd name="T3" fmla="*/ 93 h 970"/>
                <a:gd name="T4" fmla="*/ 93 w 723"/>
                <a:gd name="T5" fmla="*/ 554 h 970"/>
                <a:gd name="T6" fmla="*/ 219 w 723"/>
                <a:gd name="T7" fmla="*/ 679 h 970"/>
                <a:gd name="T8" fmla="*/ 219 w 723"/>
                <a:gd name="T9" fmla="*/ 679 h 970"/>
                <a:gd name="T10" fmla="*/ 723 w 723"/>
                <a:gd name="T11" fmla="*/ 970 h 970"/>
                <a:gd name="T12" fmla="*/ 723 w 723"/>
                <a:gd name="T13" fmla="*/ 388 h 970"/>
                <a:gd name="T14" fmla="*/ 723 w 723"/>
                <a:gd name="T15" fmla="*/ 388 h 970"/>
                <a:gd name="T16" fmla="*/ 678 w 723"/>
                <a:gd name="T17" fmla="*/ 216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3" h="970">
                  <a:moveTo>
                    <a:pt x="678" y="216"/>
                  </a:moveTo>
                  <a:cubicBezTo>
                    <a:pt x="585" y="55"/>
                    <a:pt x="378" y="0"/>
                    <a:pt x="217" y="93"/>
                  </a:cubicBezTo>
                  <a:cubicBezTo>
                    <a:pt x="55" y="186"/>
                    <a:pt x="0" y="393"/>
                    <a:pt x="93" y="554"/>
                  </a:cubicBezTo>
                  <a:cubicBezTo>
                    <a:pt x="124" y="608"/>
                    <a:pt x="168" y="650"/>
                    <a:pt x="219" y="679"/>
                  </a:cubicBezTo>
                  <a:cubicBezTo>
                    <a:pt x="219" y="679"/>
                    <a:pt x="219" y="679"/>
                    <a:pt x="219" y="679"/>
                  </a:cubicBezTo>
                  <a:cubicBezTo>
                    <a:pt x="723" y="970"/>
                    <a:pt x="723" y="970"/>
                    <a:pt x="723" y="970"/>
                  </a:cubicBezTo>
                  <a:cubicBezTo>
                    <a:pt x="723" y="388"/>
                    <a:pt x="723" y="388"/>
                    <a:pt x="723" y="388"/>
                  </a:cubicBezTo>
                  <a:cubicBezTo>
                    <a:pt x="723" y="388"/>
                    <a:pt x="723" y="388"/>
                    <a:pt x="723" y="388"/>
                  </a:cubicBezTo>
                  <a:cubicBezTo>
                    <a:pt x="723" y="329"/>
                    <a:pt x="709" y="270"/>
                    <a:pt x="678" y="216"/>
                  </a:cubicBezTo>
                  <a:close/>
                </a:path>
              </a:pathLst>
            </a:custGeom>
            <a:blipFill>
              <a:blip r:embed="rId3"/>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59"/>
            <p:cNvSpPr txBox="1"/>
            <p:nvPr/>
          </p:nvSpPr>
          <p:spPr>
            <a:xfrm>
              <a:off x="4078119" y="2035404"/>
              <a:ext cx="398186" cy="377026"/>
            </a:xfrm>
            <a:prstGeom prst="rect">
              <a:avLst/>
            </a:prstGeom>
            <a:noFill/>
          </p:spPr>
          <p:txBody>
            <a:bodyPr wrap="none" lIns="68580" tIns="34290" rIns="68580" bIns="34290" rtlCol="0">
              <a:spAutoFit/>
            </a:bodyPr>
            <a:lstStyle>
              <a:defPPr>
                <a:defRPr lang="zh-CN"/>
              </a:defPPr>
              <a:lvl1pPr>
                <a:defRPr sz="24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sz="2000" dirty="0">
                  <a:solidFill>
                    <a:schemeClr val="tx1">
                      <a:alpha val="44000"/>
                    </a:schemeClr>
                  </a:solidFill>
                  <a:ea typeface="微软雅黑"/>
                </a:rPr>
                <a:t>01</a:t>
              </a:r>
              <a:endParaRPr lang="zh-CN" altLang="en-US" sz="2000" dirty="0">
                <a:solidFill>
                  <a:schemeClr val="tx1">
                    <a:alpha val="44000"/>
                  </a:schemeClr>
                </a:solidFill>
                <a:ea typeface="微软雅黑"/>
              </a:endParaRPr>
            </a:p>
          </p:txBody>
        </p:sp>
      </p:grpSp>
      <p:grpSp>
        <p:nvGrpSpPr>
          <p:cNvPr id="18" name="组合 17"/>
          <p:cNvGrpSpPr/>
          <p:nvPr/>
        </p:nvGrpSpPr>
        <p:grpSpPr>
          <a:xfrm>
            <a:off x="4226080" y="3393352"/>
            <a:ext cx="1869920" cy="1246351"/>
            <a:chOff x="2692776" y="2080341"/>
            <a:chExt cx="1869920" cy="1246351"/>
          </a:xfrm>
        </p:grpSpPr>
        <p:sp>
          <p:nvSpPr>
            <p:cNvPr id="19" name="Freeform 14"/>
            <p:cNvSpPr>
              <a:spLocks/>
            </p:cNvSpPr>
            <p:nvPr/>
          </p:nvSpPr>
          <p:spPr bwMode="auto">
            <a:xfrm>
              <a:off x="2692776" y="2080341"/>
              <a:ext cx="1869920" cy="1246351"/>
            </a:xfrm>
            <a:custGeom>
              <a:avLst/>
              <a:gdLst>
                <a:gd name="T0" fmla="*/ 338 w 1013"/>
                <a:gd name="T1" fmla="*/ 0 h 675"/>
                <a:gd name="T2" fmla="*/ 0 w 1013"/>
                <a:gd name="T3" fmla="*/ 338 h 675"/>
                <a:gd name="T4" fmla="*/ 338 w 1013"/>
                <a:gd name="T5" fmla="*/ 675 h 675"/>
                <a:gd name="T6" fmla="*/ 509 w 1013"/>
                <a:gd name="T7" fmla="*/ 629 h 675"/>
                <a:gd name="T8" fmla="*/ 509 w 1013"/>
                <a:gd name="T9" fmla="*/ 629 h 675"/>
                <a:gd name="T10" fmla="*/ 1013 w 1013"/>
                <a:gd name="T11" fmla="*/ 338 h 675"/>
                <a:gd name="T12" fmla="*/ 509 w 1013"/>
                <a:gd name="T13" fmla="*/ 47 h 675"/>
                <a:gd name="T14" fmla="*/ 509 w 1013"/>
                <a:gd name="T15" fmla="*/ 47 h 675"/>
                <a:gd name="T16" fmla="*/ 338 w 1013"/>
                <a:gd name="T17" fmla="*/ 0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675">
                  <a:moveTo>
                    <a:pt x="338" y="0"/>
                  </a:moveTo>
                  <a:cubicBezTo>
                    <a:pt x="152" y="0"/>
                    <a:pt x="0" y="151"/>
                    <a:pt x="0" y="338"/>
                  </a:cubicBezTo>
                  <a:cubicBezTo>
                    <a:pt x="0" y="524"/>
                    <a:pt x="152" y="675"/>
                    <a:pt x="338" y="675"/>
                  </a:cubicBezTo>
                  <a:cubicBezTo>
                    <a:pt x="400" y="675"/>
                    <a:pt x="459" y="658"/>
                    <a:pt x="509" y="629"/>
                  </a:cubicBezTo>
                  <a:cubicBezTo>
                    <a:pt x="509" y="629"/>
                    <a:pt x="509" y="629"/>
                    <a:pt x="509" y="629"/>
                  </a:cubicBezTo>
                  <a:cubicBezTo>
                    <a:pt x="1013" y="338"/>
                    <a:pt x="1013" y="338"/>
                    <a:pt x="1013" y="338"/>
                  </a:cubicBezTo>
                  <a:cubicBezTo>
                    <a:pt x="509" y="47"/>
                    <a:pt x="509" y="47"/>
                    <a:pt x="509" y="47"/>
                  </a:cubicBezTo>
                  <a:cubicBezTo>
                    <a:pt x="509" y="47"/>
                    <a:pt x="509" y="47"/>
                    <a:pt x="509" y="47"/>
                  </a:cubicBezTo>
                  <a:cubicBezTo>
                    <a:pt x="459" y="17"/>
                    <a:pt x="400" y="0"/>
                    <a:pt x="338" y="0"/>
                  </a:cubicBezTo>
                  <a:close/>
                </a:path>
              </a:pathLst>
            </a:custGeom>
            <a:blipFill>
              <a:blip r:embed="rId2"/>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文本框 61"/>
            <p:cNvSpPr txBox="1"/>
            <p:nvPr/>
          </p:nvSpPr>
          <p:spPr>
            <a:xfrm>
              <a:off x="3798355" y="2499742"/>
              <a:ext cx="398186" cy="377026"/>
            </a:xfrm>
            <a:prstGeom prst="rect">
              <a:avLst/>
            </a:prstGeom>
            <a:noFill/>
          </p:spPr>
          <p:txBody>
            <a:bodyPr wrap="none" lIns="68580" tIns="34290" rIns="68580" bIns="34290" rtlCol="0">
              <a:spAutoFit/>
            </a:bodyPr>
            <a:lstStyle>
              <a:defPPr>
                <a:defRPr lang="zh-CN"/>
              </a:defPPr>
              <a:lvl1pPr>
                <a:defRPr sz="20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dirty="0">
                  <a:solidFill>
                    <a:schemeClr val="tx1">
                      <a:alpha val="44000"/>
                    </a:schemeClr>
                  </a:solidFill>
                  <a:ea typeface="微软雅黑"/>
                </a:rPr>
                <a:t>06</a:t>
              </a:r>
              <a:endParaRPr lang="zh-CN" altLang="en-US" dirty="0">
                <a:solidFill>
                  <a:schemeClr val="tx1">
                    <a:alpha val="44000"/>
                  </a:schemeClr>
                </a:solidFill>
                <a:ea typeface="微软雅黑"/>
              </a:endParaRPr>
            </a:p>
          </p:txBody>
        </p:sp>
      </p:grpSp>
      <p:grpSp>
        <p:nvGrpSpPr>
          <p:cNvPr id="21" name="组合 20"/>
          <p:cNvGrpSpPr/>
          <p:nvPr/>
        </p:nvGrpSpPr>
        <p:grpSpPr>
          <a:xfrm>
            <a:off x="6096000" y="3393352"/>
            <a:ext cx="1869920" cy="1246351"/>
            <a:chOff x="4562696" y="2080341"/>
            <a:chExt cx="1869920" cy="1246351"/>
          </a:xfrm>
        </p:grpSpPr>
        <p:sp>
          <p:nvSpPr>
            <p:cNvPr id="22" name="Freeform 12"/>
            <p:cNvSpPr>
              <a:spLocks/>
            </p:cNvSpPr>
            <p:nvPr/>
          </p:nvSpPr>
          <p:spPr bwMode="auto">
            <a:xfrm>
              <a:off x="4562696" y="2080341"/>
              <a:ext cx="1869920" cy="1246351"/>
            </a:xfrm>
            <a:custGeom>
              <a:avLst/>
              <a:gdLst>
                <a:gd name="T0" fmla="*/ 675 w 1013"/>
                <a:gd name="T1" fmla="*/ 675 h 675"/>
                <a:gd name="T2" fmla="*/ 1013 w 1013"/>
                <a:gd name="T3" fmla="*/ 338 h 675"/>
                <a:gd name="T4" fmla="*/ 675 w 1013"/>
                <a:gd name="T5" fmla="*/ 0 h 675"/>
                <a:gd name="T6" fmla="*/ 504 w 1013"/>
                <a:gd name="T7" fmla="*/ 47 h 675"/>
                <a:gd name="T8" fmla="*/ 504 w 1013"/>
                <a:gd name="T9" fmla="*/ 47 h 675"/>
                <a:gd name="T10" fmla="*/ 0 w 1013"/>
                <a:gd name="T11" fmla="*/ 338 h 675"/>
                <a:gd name="T12" fmla="*/ 504 w 1013"/>
                <a:gd name="T13" fmla="*/ 629 h 675"/>
                <a:gd name="T14" fmla="*/ 504 w 1013"/>
                <a:gd name="T15" fmla="*/ 629 h 675"/>
                <a:gd name="T16" fmla="*/ 675 w 1013"/>
                <a:gd name="T17" fmla="*/ 675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675">
                  <a:moveTo>
                    <a:pt x="675" y="675"/>
                  </a:moveTo>
                  <a:cubicBezTo>
                    <a:pt x="861" y="675"/>
                    <a:pt x="1013" y="524"/>
                    <a:pt x="1013" y="338"/>
                  </a:cubicBezTo>
                  <a:cubicBezTo>
                    <a:pt x="1013" y="151"/>
                    <a:pt x="861" y="0"/>
                    <a:pt x="675" y="0"/>
                  </a:cubicBezTo>
                  <a:cubicBezTo>
                    <a:pt x="613" y="0"/>
                    <a:pt x="554" y="17"/>
                    <a:pt x="504" y="47"/>
                  </a:cubicBezTo>
                  <a:cubicBezTo>
                    <a:pt x="504" y="47"/>
                    <a:pt x="504" y="47"/>
                    <a:pt x="504" y="47"/>
                  </a:cubicBezTo>
                  <a:cubicBezTo>
                    <a:pt x="0" y="338"/>
                    <a:pt x="0" y="338"/>
                    <a:pt x="0" y="338"/>
                  </a:cubicBezTo>
                  <a:cubicBezTo>
                    <a:pt x="504" y="629"/>
                    <a:pt x="504" y="629"/>
                    <a:pt x="504" y="629"/>
                  </a:cubicBezTo>
                  <a:cubicBezTo>
                    <a:pt x="504" y="629"/>
                    <a:pt x="504" y="629"/>
                    <a:pt x="504" y="629"/>
                  </a:cubicBezTo>
                  <a:cubicBezTo>
                    <a:pt x="554" y="658"/>
                    <a:pt x="613" y="675"/>
                    <a:pt x="675" y="675"/>
                  </a:cubicBezTo>
                  <a:close/>
                </a:path>
              </a:pathLst>
            </a:custGeom>
            <a:blipFill>
              <a:blip r:embed="rId2"/>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62"/>
            <p:cNvSpPr txBox="1"/>
            <p:nvPr/>
          </p:nvSpPr>
          <p:spPr>
            <a:xfrm>
              <a:off x="4857764" y="2499742"/>
              <a:ext cx="398186" cy="377026"/>
            </a:xfrm>
            <a:prstGeom prst="rect">
              <a:avLst/>
            </a:prstGeom>
            <a:noFill/>
          </p:spPr>
          <p:txBody>
            <a:bodyPr wrap="none" lIns="68580" tIns="34290" rIns="68580" bIns="34290" rtlCol="0">
              <a:spAutoFit/>
            </a:bodyPr>
            <a:lstStyle>
              <a:defPPr>
                <a:defRPr lang="zh-CN"/>
              </a:defPPr>
              <a:lvl1pPr>
                <a:defRPr sz="2000" b="1">
                  <a:solidFill>
                    <a:schemeClr val="bg1">
                      <a:alpha val="44000"/>
                    </a:schemeClr>
                  </a:solidFill>
                  <a:latin typeface="+mj-lt"/>
                  <a:ea typeface="Microsoft YaHei UI" panose="020B0503020204020204" pitchFamily="34" charset="-122"/>
                  <a:cs typeface="Arial" panose="020B0604020202020204" pitchFamily="34" charset="0"/>
                </a:defRPr>
              </a:lvl1pPr>
            </a:lstStyle>
            <a:p>
              <a:r>
                <a:rPr lang="en-US" altLang="zh-CN" dirty="0">
                  <a:solidFill>
                    <a:schemeClr val="tx1">
                      <a:alpha val="44000"/>
                    </a:schemeClr>
                  </a:solidFill>
                  <a:ea typeface="微软雅黑"/>
                </a:rPr>
                <a:t>03</a:t>
              </a:r>
              <a:endParaRPr lang="zh-CN" altLang="en-US" dirty="0">
                <a:solidFill>
                  <a:schemeClr val="tx1">
                    <a:alpha val="44000"/>
                  </a:schemeClr>
                </a:solidFill>
                <a:ea typeface="微软雅黑"/>
              </a:endParaRPr>
            </a:p>
          </p:txBody>
        </p:sp>
      </p:grpSp>
      <p:sp>
        <p:nvSpPr>
          <p:cNvPr id="24" name="Freeform 910"/>
          <p:cNvSpPr>
            <a:spLocks/>
          </p:cNvSpPr>
          <p:nvPr/>
        </p:nvSpPr>
        <p:spPr bwMode="auto">
          <a:xfrm>
            <a:off x="5344146" y="2483431"/>
            <a:ext cx="247910" cy="250150"/>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5" name="Freeform 307"/>
          <p:cNvSpPr>
            <a:spLocks noChangeAspect="1" noEditPoints="1"/>
          </p:cNvSpPr>
          <p:nvPr/>
        </p:nvSpPr>
        <p:spPr bwMode="auto">
          <a:xfrm>
            <a:off x="4411032" y="3889596"/>
            <a:ext cx="188960" cy="276052"/>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6" name="Freeform 266"/>
          <p:cNvSpPr>
            <a:spLocks noChangeAspect="1" noEditPoints="1"/>
          </p:cNvSpPr>
          <p:nvPr/>
        </p:nvSpPr>
        <p:spPr bwMode="auto">
          <a:xfrm>
            <a:off x="5343128" y="5271045"/>
            <a:ext cx="236614" cy="259242"/>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27" name="组合 26"/>
          <p:cNvGrpSpPr>
            <a:grpSpLocks noChangeAspect="1"/>
          </p:cNvGrpSpPr>
          <p:nvPr/>
        </p:nvGrpSpPr>
        <p:grpSpPr>
          <a:xfrm>
            <a:off x="6590594" y="5290932"/>
            <a:ext cx="256336" cy="219468"/>
            <a:chOff x="2162176" y="-104775"/>
            <a:chExt cx="1655763" cy="1417638"/>
          </a:xfrm>
          <a:solidFill>
            <a:schemeClr val="bg1"/>
          </a:solidFill>
        </p:grpSpPr>
        <p:sp>
          <p:nvSpPr>
            <p:cNvPr id="28"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30" name="组合 29"/>
          <p:cNvGrpSpPr>
            <a:grpSpLocks noChangeAspect="1"/>
          </p:cNvGrpSpPr>
          <p:nvPr/>
        </p:nvGrpSpPr>
        <p:grpSpPr>
          <a:xfrm>
            <a:off x="7557194" y="3894286"/>
            <a:ext cx="276052" cy="209788"/>
            <a:chOff x="10004425" y="1971676"/>
            <a:chExt cx="1593850" cy="1211262"/>
          </a:xfrm>
          <a:solidFill>
            <a:schemeClr val="bg1"/>
          </a:solidFill>
        </p:grpSpPr>
        <p:sp>
          <p:nvSpPr>
            <p:cNvPr id="31"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3"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4"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Freeform 63"/>
          <p:cNvSpPr>
            <a:spLocks noChangeAspect="1" noEditPoints="1"/>
          </p:cNvSpPr>
          <p:nvPr/>
        </p:nvSpPr>
        <p:spPr bwMode="auto">
          <a:xfrm>
            <a:off x="6674282" y="2424709"/>
            <a:ext cx="236616" cy="268752"/>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8" name="文本框 83"/>
          <p:cNvSpPr txBox="1"/>
          <p:nvPr/>
        </p:nvSpPr>
        <p:spPr>
          <a:xfrm>
            <a:off x="4654051" y="3845758"/>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39" name="文本框 38"/>
          <p:cNvSpPr txBox="1"/>
          <p:nvPr/>
        </p:nvSpPr>
        <p:spPr>
          <a:xfrm>
            <a:off x="5182532" y="2853789"/>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40" name="文本框 83"/>
          <p:cNvSpPr txBox="1"/>
          <p:nvPr/>
        </p:nvSpPr>
        <p:spPr>
          <a:xfrm>
            <a:off x="6412685" y="2853789"/>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41" name="文本框 83"/>
          <p:cNvSpPr txBox="1"/>
          <p:nvPr/>
        </p:nvSpPr>
        <p:spPr>
          <a:xfrm>
            <a:off x="5182532" y="4843098"/>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42" name="文本框 83"/>
          <p:cNvSpPr txBox="1"/>
          <p:nvPr/>
        </p:nvSpPr>
        <p:spPr>
          <a:xfrm>
            <a:off x="6412685" y="4843098"/>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43" name="文本框 83"/>
          <p:cNvSpPr txBox="1"/>
          <p:nvPr/>
        </p:nvSpPr>
        <p:spPr>
          <a:xfrm>
            <a:off x="6870024" y="3854497"/>
            <a:ext cx="677108" cy="346249"/>
          </a:xfrm>
          <a:prstGeom prst="rect">
            <a:avLst/>
          </a:prstGeom>
          <a:noFill/>
        </p:spPr>
        <p:txBody>
          <a:bodyPr wrap="none" lIns="68580" tIns="34290" rIns="68580" bIns="34290" rtlCol="0">
            <a:spAutoFit/>
          </a:bodyPr>
          <a:lstStyle/>
          <a:p>
            <a:r>
              <a:rPr lang="zh-CN" altLang="en-US" b="1" spc="300">
                <a:solidFill>
                  <a:schemeClr val="bg1"/>
                </a:solidFill>
                <a:effectLst>
                  <a:outerShdw blurRad="38100" dist="38100" dir="2700000" algn="tl">
                    <a:srgbClr val="000000">
                      <a:alpha val="43137"/>
                    </a:srgbClr>
                  </a:outerShdw>
                </a:effectLst>
                <a:latin typeface="微软雅黑"/>
                <a:ea typeface="微软雅黑"/>
              </a:rPr>
              <a:t>标题</a:t>
            </a:r>
            <a:endParaRPr lang="zh-CN" altLang="en-US" dirty="0">
              <a:solidFill>
                <a:schemeClr val="bg1"/>
              </a:solidFill>
              <a:effectLst>
                <a:outerShdw blurRad="38100" dist="38100" dir="2700000" algn="tl">
                  <a:srgbClr val="000000">
                    <a:alpha val="43137"/>
                  </a:srgbClr>
                </a:outerShdw>
              </a:effectLst>
              <a:ea typeface="微软雅黑"/>
            </a:endParaRPr>
          </a:p>
        </p:txBody>
      </p:sp>
      <p:sp>
        <p:nvSpPr>
          <p:cNvPr id="44" name="文本框 58"/>
          <p:cNvSpPr txBox="1"/>
          <p:nvPr/>
        </p:nvSpPr>
        <p:spPr>
          <a:xfrm>
            <a:off x="2654080" y="3798496"/>
            <a:ext cx="1442016" cy="367152"/>
          </a:xfrm>
          <a:prstGeom prst="rect">
            <a:avLst/>
          </a:prstGeom>
          <a:noFill/>
        </p:spPr>
        <p:txBody>
          <a:bodyPr wrap="square" lIns="68580" tIns="34290" rIns="68580" bIns="34290" rtlCol="0">
            <a:spAutoFit/>
          </a:bodyPr>
          <a:lstStyle/>
          <a:p>
            <a:pPr algn="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
        <p:nvSpPr>
          <p:cNvPr id="45" name="文本框 58"/>
          <p:cNvSpPr txBox="1"/>
          <p:nvPr/>
        </p:nvSpPr>
        <p:spPr>
          <a:xfrm>
            <a:off x="3567993" y="2089273"/>
            <a:ext cx="1442016" cy="367152"/>
          </a:xfrm>
          <a:prstGeom prst="rect">
            <a:avLst/>
          </a:prstGeom>
          <a:noFill/>
        </p:spPr>
        <p:txBody>
          <a:bodyPr wrap="square" lIns="68580" tIns="34290" rIns="68580" bIns="34290" rtlCol="0">
            <a:spAutoFit/>
          </a:bodyPr>
          <a:lstStyle/>
          <a:p>
            <a:pPr algn="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
        <p:nvSpPr>
          <p:cNvPr id="46" name="文本框 58"/>
          <p:cNvSpPr txBox="1"/>
          <p:nvPr/>
        </p:nvSpPr>
        <p:spPr>
          <a:xfrm>
            <a:off x="3511160" y="5510400"/>
            <a:ext cx="1442016" cy="367152"/>
          </a:xfrm>
          <a:prstGeom prst="rect">
            <a:avLst/>
          </a:prstGeom>
          <a:noFill/>
        </p:spPr>
        <p:txBody>
          <a:bodyPr wrap="square" lIns="68580" tIns="34290" rIns="68580" bIns="34290" rtlCol="0">
            <a:spAutoFit/>
          </a:bodyPr>
          <a:lstStyle/>
          <a:p>
            <a:pPr algn="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
        <p:nvSpPr>
          <p:cNvPr id="47" name="文本框 58"/>
          <p:cNvSpPr txBox="1"/>
          <p:nvPr/>
        </p:nvSpPr>
        <p:spPr>
          <a:xfrm>
            <a:off x="8141863" y="3798496"/>
            <a:ext cx="1442016" cy="367152"/>
          </a:xfrm>
          <a:prstGeom prst="rect">
            <a:avLst/>
          </a:prstGeom>
          <a:noFill/>
        </p:spPr>
        <p:txBody>
          <a:bodyPr wrap="square" lIns="68580" tIns="34290" rIns="68580" bIns="34290" rtlCol="0">
            <a:spAutoFit/>
          </a:bodyPr>
          <a:lstStyle/>
          <a:p>
            <a:pP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
        <p:nvSpPr>
          <p:cNvPr id="48" name="文本框 58"/>
          <p:cNvSpPr txBox="1"/>
          <p:nvPr/>
        </p:nvSpPr>
        <p:spPr>
          <a:xfrm>
            <a:off x="7183568" y="2089273"/>
            <a:ext cx="1442016" cy="367152"/>
          </a:xfrm>
          <a:prstGeom prst="rect">
            <a:avLst/>
          </a:prstGeom>
          <a:noFill/>
        </p:spPr>
        <p:txBody>
          <a:bodyPr wrap="square" lIns="68580" tIns="34290" rIns="68580" bIns="34290" rtlCol="0">
            <a:spAutoFit/>
          </a:bodyPr>
          <a:lstStyle/>
          <a:p>
            <a:pP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
        <p:nvSpPr>
          <p:cNvPr id="49" name="文本框 58"/>
          <p:cNvSpPr txBox="1"/>
          <p:nvPr/>
        </p:nvSpPr>
        <p:spPr>
          <a:xfrm>
            <a:off x="7255576" y="5510400"/>
            <a:ext cx="1442016" cy="367152"/>
          </a:xfrm>
          <a:prstGeom prst="rect">
            <a:avLst/>
          </a:prstGeom>
          <a:noFill/>
        </p:spPr>
        <p:txBody>
          <a:bodyPr wrap="square" lIns="68580" tIns="34290" rIns="68580" bIns="34290" rtlCol="0">
            <a:spAutoFit/>
          </a:bodyPr>
          <a:lstStyle/>
          <a:p>
            <a:pPr>
              <a:lnSpc>
                <a:spcPct val="121000"/>
              </a:lnSpc>
              <a:spcAft>
                <a:spcPts val="600"/>
              </a:spcAft>
            </a:pPr>
            <a:r>
              <a:rPr lang="zh-CN" altLang="en-US" sz="1600" smtClean="0">
                <a:latin typeface="微软雅黑"/>
                <a:ea typeface="微软雅黑"/>
              </a:rPr>
              <a:t>输</a:t>
            </a:r>
            <a:r>
              <a:rPr lang="zh-CN" altLang="en-US" sz="1600">
                <a:latin typeface="微软雅黑"/>
                <a:ea typeface="微软雅黑"/>
              </a:rPr>
              <a:t>入您的文</a:t>
            </a:r>
            <a:r>
              <a:rPr lang="zh-CN" altLang="en-US" sz="1600" smtClean="0">
                <a:latin typeface="微软雅黑"/>
                <a:ea typeface="微软雅黑"/>
              </a:rPr>
              <a:t>字</a:t>
            </a:r>
            <a:endParaRPr lang="en-US" altLang="zh-CN" sz="1600">
              <a:latin typeface="微软雅黑"/>
              <a:ea typeface="微软雅黑"/>
            </a:endParaRPr>
          </a:p>
        </p:txBody>
      </p:sp>
    </p:spTree>
    <p:extLst>
      <p:ext uri="{BB962C8B-B14F-4D97-AF65-F5344CB8AC3E}">
        <p14:creationId xmlns:p14="http://schemas.microsoft.com/office/powerpoint/2010/main" val="123635776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 calcmode="lin" valueType="num">
                                      <p:cBhvr>
                                        <p:cTn id="21" dur="500" fill="hold"/>
                                        <p:tgtEl>
                                          <p:spTgt spid="21"/>
                                        </p:tgtEl>
                                        <p:attrNameLst>
                                          <p:attrName>ppt_x</p:attrName>
                                        </p:attrNameLst>
                                      </p:cBhvr>
                                      <p:tavLst>
                                        <p:tav tm="0">
                                          <p:val>
                                            <p:fltVal val="0.5"/>
                                          </p:val>
                                        </p:tav>
                                        <p:tav tm="100000">
                                          <p:val>
                                            <p:strVal val="#ppt_x"/>
                                          </p:val>
                                        </p:tav>
                                      </p:tavLst>
                                    </p:anim>
                                    <p:anim calcmode="lin" valueType="num">
                                      <p:cBhvr>
                                        <p:cTn id="22" dur="500" fill="hold"/>
                                        <p:tgtEl>
                                          <p:spTgt spid="2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2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 calcmode="lin" valueType="num">
                                      <p:cBhvr>
                                        <p:cTn id="39" dur="500" fill="hold"/>
                                        <p:tgtEl>
                                          <p:spTgt spid="18"/>
                                        </p:tgtEl>
                                        <p:attrNameLst>
                                          <p:attrName>ppt_x</p:attrName>
                                        </p:attrNameLst>
                                      </p:cBhvr>
                                      <p:tavLst>
                                        <p:tav tm="0">
                                          <p:val>
                                            <p:fltVal val="0.5"/>
                                          </p:val>
                                        </p:tav>
                                        <p:tav tm="100000">
                                          <p:val>
                                            <p:strVal val="#ppt_x"/>
                                          </p:val>
                                        </p:tav>
                                      </p:tavLst>
                                    </p:anim>
                                    <p:anim calcmode="lin" valueType="num">
                                      <p:cBhvr>
                                        <p:cTn id="40" dur="500" fill="hold"/>
                                        <p:tgtEl>
                                          <p:spTgt spid="18"/>
                                        </p:tgtEl>
                                        <p:attrNameLst>
                                          <p:attrName>ppt_y</p:attrName>
                                        </p:attrNameLst>
                                      </p:cBhvr>
                                      <p:tavLst>
                                        <p:tav tm="0">
                                          <p:val>
                                            <p:fltVal val="0.5"/>
                                          </p:val>
                                        </p:tav>
                                        <p:tav tm="100000">
                                          <p:val>
                                            <p:strVal val="#ppt_y"/>
                                          </p:val>
                                        </p:tav>
                                      </p:tavLst>
                                    </p:anim>
                                  </p:childTnLst>
                                </p:cTn>
                              </p:par>
                            </p:childTnLst>
                          </p:cTn>
                        </p:par>
                        <p:par>
                          <p:cTn id="41" fill="hold">
                            <p:stCondLst>
                              <p:cond delay="1750"/>
                            </p:stCondLst>
                            <p:childTnLst>
                              <p:par>
                                <p:cTn id="42" presetID="10"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
                                        <p:tgtEl>
                                          <p:spTgt spid="24"/>
                                        </p:tgtEl>
                                      </p:cBhvr>
                                    </p:animEffect>
                                  </p:childTnLst>
                                </p:cTn>
                              </p:par>
                            </p:childTnLst>
                          </p:cTn>
                        </p:par>
                        <p:par>
                          <p:cTn id="45" fill="hold">
                            <p:stCondLst>
                              <p:cond delay="1760"/>
                            </p:stCondLst>
                            <p:childTnLst>
                              <p:par>
                                <p:cTn id="46" presetID="26" presetClass="emph" presetSubtype="0" repeatCount="2000" fill="hold" grpId="1" nodeType="afterEffect">
                                  <p:stCondLst>
                                    <p:cond delay="0"/>
                                  </p:stCondLst>
                                  <p:childTnLst>
                                    <p:animEffect transition="out" filter="fade">
                                      <p:cBhvr>
                                        <p:cTn id="47" dur="250" tmFilter="0, 0; .2, .5; .8, .5; 1, 0"/>
                                        <p:tgtEl>
                                          <p:spTgt spid="24"/>
                                        </p:tgtEl>
                                      </p:cBhvr>
                                    </p:animEffect>
                                    <p:animScale>
                                      <p:cBhvr>
                                        <p:cTn id="48" dur="125" autoRev="1" fill="hold"/>
                                        <p:tgtEl>
                                          <p:spTgt spid="24"/>
                                        </p:tgtEl>
                                      </p:cBhvr>
                                      <p:by x="105000" y="105000"/>
                                    </p:animScale>
                                  </p:childTnLst>
                                </p:cTn>
                              </p:par>
                              <p:par>
                                <p:cTn id="49" presetID="10" presetClass="entr" presetSubtype="0" fill="hold" grpId="0" nodeType="withEffect">
                                  <p:stCondLst>
                                    <p:cond delay="25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2510"/>
                            </p:stCondLst>
                            <p:childTnLst>
                              <p:par>
                                <p:cTn id="53" presetID="42"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anim calcmode="lin" valueType="num">
                                      <p:cBhvr>
                                        <p:cTn id="56" dur="500" fill="hold"/>
                                        <p:tgtEl>
                                          <p:spTgt spid="45"/>
                                        </p:tgtEl>
                                        <p:attrNameLst>
                                          <p:attrName>ppt_x</p:attrName>
                                        </p:attrNameLst>
                                      </p:cBhvr>
                                      <p:tavLst>
                                        <p:tav tm="0">
                                          <p:val>
                                            <p:strVal val="#ppt_x"/>
                                          </p:val>
                                        </p:tav>
                                        <p:tav tm="100000">
                                          <p:val>
                                            <p:strVal val="#ppt_x"/>
                                          </p:val>
                                        </p:tav>
                                      </p:tavLst>
                                    </p:anim>
                                    <p:anim calcmode="lin" valueType="num">
                                      <p:cBhvr>
                                        <p:cTn id="57" dur="500" fill="hold"/>
                                        <p:tgtEl>
                                          <p:spTgt spid="45"/>
                                        </p:tgtEl>
                                        <p:attrNameLst>
                                          <p:attrName>ppt_y</p:attrName>
                                        </p:attrNameLst>
                                      </p:cBhvr>
                                      <p:tavLst>
                                        <p:tav tm="0">
                                          <p:val>
                                            <p:strVal val="#ppt_y+.1"/>
                                          </p:val>
                                        </p:tav>
                                        <p:tav tm="100000">
                                          <p:val>
                                            <p:strVal val="#ppt_y"/>
                                          </p:val>
                                        </p:tav>
                                      </p:tavLst>
                                    </p:anim>
                                  </p:childTnLst>
                                </p:cTn>
                              </p:par>
                            </p:childTnLst>
                          </p:cTn>
                        </p:par>
                        <p:par>
                          <p:cTn id="58" fill="hold">
                            <p:stCondLst>
                              <p:cond delay="3010"/>
                            </p:stCondLst>
                            <p:childTnLst>
                              <p:par>
                                <p:cTn id="59" presetID="1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
                                        <p:tgtEl>
                                          <p:spTgt spid="37"/>
                                        </p:tgtEl>
                                      </p:cBhvr>
                                    </p:animEffect>
                                  </p:childTnLst>
                                </p:cTn>
                              </p:par>
                            </p:childTnLst>
                          </p:cTn>
                        </p:par>
                        <p:par>
                          <p:cTn id="62" fill="hold">
                            <p:stCondLst>
                              <p:cond delay="3020"/>
                            </p:stCondLst>
                            <p:childTnLst>
                              <p:par>
                                <p:cTn id="63" presetID="26" presetClass="emph" presetSubtype="0" repeatCount="2000" fill="hold" grpId="1" nodeType="afterEffect">
                                  <p:stCondLst>
                                    <p:cond delay="0"/>
                                  </p:stCondLst>
                                  <p:childTnLst>
                                    <p:animEffect transition="out" filter="fade">
                                      <p:cBhvr>
                                        <p:cTn id="64" dur="250" tmFilter="0, 0; .2, .5; .8, .5; 1, 0"/>
                                        <p:tgtEl>
                                          <p:spTgt spid="37"/>
                                        </p:tgtEl>
                                      </p:cBhvr>
                                    </p:animEffect>
                                    <p:animScale>
                                      <p:cBhvr>
                                        <p:cTn id="65" dur="125" autoRev="1" fill="hold"/>
                                        <p:tgtEl>
                                          <p:spTgt spid="37"/>
                                        </p:tgtEl>
                                      </p:cBhvr>
                                      <p:by x="105000" y="105000"/>
                                    </p:animScale>
                                  </p:childTnLst>
                                </p:cTn>
                              </p:par>
                              <p:par>
                                <p:cTn id="66" presetID="10" presetClass="entr" presetSubtype="0" fill="hold" grpId="0" nodeType="withEffect">
                                  <p:stCondLst>
                                    <p:cond delay="25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childTnLst>
                          </p:cTn>
                        </p:par>
                        <p:par>
                          <p:cTn id="69" fill="hold">
                            <p:stCondLst>
                              <p:cond delay="3770"/>
                            </p:stCondLst>
                            <p:childTnLst>
                              <p:par>
                                <p:cTn id="70" presetID="42" presetClass="entr" presetSubtype="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anim calcmode="lin" valueType="num">
                                      <p:cBhvr>
                                        <p:cTn id="73" dur="500" fill="hold"/>
                                        <p:tgtEl>
                                          <p:spTgt spid="48"/>
                                        </p:tgtEl>
                                        <p:attrNameLst>
                                          <p:attrName>ppt_x</p:attrName>
                                        </p:attrNameLst>
                                      </p:cBhvr>
                                      <p:tavLst>
                                        <p:tav tm="0">
                                          <p:val>
                                            <p:strVal val="#ppt_x"/>
                                          </p:val>
                                        </p:tav>
                                        <p:tav tm="100000">
                                          <p:val>
                                            <p:strVal val="#ppt_x"/>
                                          </p:val>
                                        </p:tav>
                                      </p:tavLst>
                                    </p:anim>
                                    <p:anim calcmode="lin" valueType="num">
                                      <p:cBhvr>
                                        <p:cTn id="74" dur="500" fill="hold"/>
                                        <p:tgtEl>
                                          <p:spTgt spid="48"/>
                                        </p:tgtEl>
                                        <p:attrNameLst>
                                          <p:attrName>ppt_y</p:attrName>
                                        </p:attrNameLst>
                                      </p:cBhvr>
                                      <p:tavLst>
                                        <p:tav tm="0">
                                          <p:val>
                                            <p:strVal val="#ppt_y+.1"/>
                                          </p:val>
                                        </p:tav>
                                        <p:tav tm="100000">
                                          <p:val>
                                            <p:strVal val="#ppt_y"/>
                                          </p:val>
                                        </p:tav>
                                      </p:tavLst>
                                    </p:anim>
                                  </p:childTnLst>
                                </p:cTn>
                              </p:par>
                            </p:childTnLst>
                          </p:cTn>
                        </p:par>
                        <p:par>
                          <p:cTn id="75" fill="hold">
                            <p:stCondLst>
                              <p:cond delay="4270"/>
                            </p:stCondLst>
                            <p:childTnLst>
                              <p:par>
                                <p:cTn id="76" presetID="10" presetClass="entr" presetSubtype="0" fill="hold"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10"/>
                                        <p:tgtEl>
                                          <p:spTgt spid="30"/>
                                        </p:tgtEl>
                                      </p:cBhvr>
                                    </p:animEffect>
                                  </p:childTnLst>
                                </p:cTn>
                              </p:par>
                            </p:childTnLst>
                          </p:cTn>
                        </p:par>
                        <p:par>
                          <p:cTn id="79" fill="hold">
                            <p:stCondLst>
                              <p:cond delay="4280"/>
                            </p:stCondLst>
                            <p:childTnLst>
                              <p:par>
                                <p:cTn id="80" presetID="26" presetClass="emph" presetSubtype="0" repeatCount="2000" fill="hold" nodeType="afterEffect">
                                  <p:stCondLst>
                                    <p:cond delay="0"/>
                                  </p:stCondLst>
                                  <p:childTnLst>
                                    <p:animEffect transition="out" filter="fade">
                                      <p:cBhvr>
                                        <p:cTn id="81" dur="250" tmFilter="0, 0; .2, .5; .8, .5; 1, 0"/>
                                        <p:tgtEl>
                                          <p:spTgt spid="30"/>
                                        </p:tgtEl>
                                      </p:cBhvr>
                                    </p:animEffect>
                                    <p:animScale>
                                      <p:cBhvr>
                                        <p:cTn id="82" dur="125" autoRev="1" fill="hold"/>
                                        <p:tgtEl>
                                          <p:spTgt spid="30"/>
                                        </p:tgtEl>
                                      </p:cBhvr>
                                      <p:by x="105000" y="105000"/>
                                    </p:animScale>
                                  </p:childTnLst>
                                </p:cTn>
                              </p:par>
                              <p:par>
                                <p:cTn id="83" presetID="10" presetClass="entr" presetSubtype="0" fill="hold" grpId="0" nodeType="withEffect">
                                  <p:stCondLst>
                                    <p:cond delay="25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childTnLst>
                          </p:cTn>
                        </p:par>
                        <p:par>
                          <p:cTn id="86" fill="hold">
                            <p:stCondLst>
                              <p:cond delay="5030"/>
                            </p:stCondLst>
                            <p:childTnLst>
                              <p:par>
                                <p:cTn id="87" presetID="42" presetClass="entr" presetSubtype="0" fill="hold" grpId="0"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fade">
                                      <p:cBhvr>
                                        <p:cTn id="89" dur="500"/>
                                        <p:tgtEl>
                                          <p:spTgt spid="47"/>
                                        </p:tgtEl>
                                      </p:cBhvr>
                                    </p:animEffect>
                                    <p:anim calcmode="lin" valueType="num">
                                      <p:cBhvr>
                                        <p:cTn id="90" dur="500" fill="hold"/>
                                        <p:tgtEl>
                                          <p:spTgt spid="47"/>
                                        </p:tgtEl>
                                        <p:attrNameLst>
                                          <p:attrName>ppt_x</p:attrName>
                                        </p:attrNameLst>
                                      </p:cBhvr>
                                      <p:tavLst>
                                        <p:tav tm="0">
                                          <p:val>
                                            <p:strVal val="#ppt_x"/>
                                          </p:val>
                                        </p:tav>
                                        <p:tav tm="100000">
                                          <p:val>
                                            <p:strVal val="#ppt_x"/>
                                          </p:val>
                                        </p:tav>
                                      </p:tavLst>
                                    </p:anim>
                                    <p:anim calcmode="lin" valueType="num">
                                      <p:cBhvr>
                                        <p:cTn id="91" dur="500" fill="hold"/>
                                        <p:tgtEl>
                                          <p:spTgt spid="47"/>
                                        </p:tgtEl>
                                        <p:attrNameLst>
                                          <p:attrName>ppt_y</p:attrName>
                                        </p:attrNameLst>
                                      </p:cBhvr>
                                      <p:tavLst>
                                        <p:tav tm="0">
                                          <p:val>
                                            <p:strVal val="#ppt_y+.1"/>
                                          </p:val>
                                        </p:tav>
                                        <p:tav tm="100000">
                                          <p:val>
                                            <p:strVal val="#ppt_y"/>
                                          </p:val>
                                        </p:tav>
                                      </p:tavLst>
                                    </p:anim>
                                  </p:childTnLst>
                                </p:cTn>
                              </p:par>
                            </p:childTnLst>
                          </p:cTn>
                        </p:par>
                        <p:par>
                          <p:cTn id="92" fill="hold">
                            <p:stCondLst>
                              <p:cond delay="5530"/>
                            </p:stCondLst>
                            <p:childTnLst>
                              <p:par>
                                <p:cTn id="93" presetID="10" presetClass="entr" presetSubtype="0" fill="hold" nodeType="after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10"/>
                                        <p:tgtEl>
                                          <p:spTgt spid="27"/>
                                        </p:tgtEl>
                                      </p:cBhvr>
                                    </p:animEffect>
                                  </p:childTnLst>
                                </p:cTn>
                              </p:par>
                            </p:childTnLst>
                          </p:cTn>
                        </p:par>
                        <p:par>
                          <p:cTn id="96" fill="hold">
                            <p:stCondLst>
                              <p:cond delay="5540"/>
                            </p:stCondLst>
                            <p:childTnLst>
                              <p:par>
                                <p:cTn id="97" presetID="26" presetClass="emph" presetSubtype="0" repeatCount="2000" fill="hold" nodeType="afterEffect">
                                  <p:stCondLst>
                                    <p:cond delay="0"/>
                                  </p:stCondLst>
                                  <p:childTnLst>
                                    <p:animEffect transition="out" filter="fade">
                                      <p:cBhvr>
                                        <p:cTn id="98" dur="250" tmFilter="0, 0; .2, .5; .8, .5; 1, 0"/>
                                        <p:tgtEl>
                                          <p:spTgt spid="27"/>
                                        </p:tgtEl>
                                      </p:cBhvr>
                                    </p:animEffect>
                                    <p:animScale>
                                      <p:cBhvr>
                                        <p:cTn id="99" dur="125" autoRev="1" fill="hold"/>
                                        <p:tgtEl>
                                          <p:spTgt spid="27"/>
                                        </p:tgtEl>
                                      </p:cBhvr>
                                      <p:by x="105000" y="105000"/>
                                    </p:animScale>
                                  </p:childTnLst>
                                </p:cTn>
                              </p:par>
                              <p:par>
                                <p:cTn id="100" presetID="10" presetClass="entr" presetSubtype="0" fill="hold" grpId="0" nodeType="withEffect">
                                  <p:stCondLst>
                                    <p:cond delay="25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childTnLst>
                          </p:cTn>
                        </p:par>
                        <p:par>
                          <p:cTn id="103" fill="hold">
                            <p:stCondLst>
                              <p:cond delay="6290"/>
                            </p:stCondLst>
                            <p:childTnLst>
                              <p:par>
                                <p:cTn id="104" presetID="42" presetClass="entr" presetSubtype="0"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fade">
                                      <p:cBhvr>
                                        <p:cTn id="106" dur="500"/>
                                        <p:tgtEl>
                                          <p:spTgt spid="49"/>
                                        </p:tgtEl>
                                      </p:cBhvr>
                                    </p:animEffect>
                                    <p:anim calcmode="lin" valueType="num">
                                      <p:cBhvr>
                                        <p:cTn id="107" dur="500" fill="hold"/>
                                        <p:tgtEl>
                                          <p:spTgt spid="49"/>
                                        </p:tgtEl>
                                        <p:attrNameLst>
                                          <p:attrName>ppt_x</p:attrName>
                                        </p:attrNameLst>
                                      </p:cBhvr>
                                      <p:tavLst>
                                        <p:tav tm="0">
                                          <p:val>
                                            <p:strVal val="#ppt_x"/>
                                          </p:val>
                                        </p:tav>
                                        <p:tav tm="100000">
                                          <p:val>
                                            <p:strVal val="#ppt_x"/>
                                          </p:val>
                                        </p:tav>
                                      </p:tavLst>
                                    </p:anim>
                                    <p:anim calcmode="lin" valueType="num">
                                      <p:cBhvr>
                                        <p:cTn id="108" dur="500" fill="hold"/>
                                        <p:tgtEl>
                                          <p:spTgt spid="49"/>
                                        </p:tgtEl>
                                        <p:attrNameLst>
                                          <p:attrName>ppt_y</p:attrName>
                                        </p:attrNameLst>
                                      </p:cBhvr>
                                      <p:tavLst>
                                        <p:tav tm="0">
                                          <p:val>
                                            <p:strVal val="#ppt_y+.1"/>
                                          </p:val>
                                        </p:tav>
                                        <p:tav tm="100000">
                                          <p:val>
                                            <p:strVal val="#ppt_y"/>
                                          </p:val>
                                        </p:tav>
                                      </p:tavLst>
                                    </p:anim>
                                  </p:childTnLst>
                                </p:cTn>
                              </p:par>
                            </p:childTnLst>
                          </p:cTn>
                        </p:par>
                        <p:par>
                          <p:cTn id="109" fill="hold">
                            <p:stCondLst>
                              <p:cond delay="6790"/>
                            </p:stCondLst>
                            <p:childTnLst>
                              <p:par>
                                <p:cTn id="110" presetID="10" presetClass="entr" presetSubtype="0"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
                                        <p:tgtEl>
                                          <p:spTgt spid="26"/>
                                        </p:tgtEl>
                                      </p:cBhvr>
                                    </p:animEffect>
                                  </p:childTnLst>
                                </p:cTn>
                              </p:par>
                            </p:childTnLst>
                          </p:cTn>
                        </p:par>
                        <p:par>
                          <p:cTn id="113" fill="hold">
                            <p:stCondLst>
                              <p:cond delay="6800"/>
                            </p:stCondLst>
                            <p:childTnLst>
                              <p:par>
                                <p:cTn id="114" presetID="26" presetClass="emph" presetSubtype="0" repeatCount="2000" fill="hold" grpId="1" nodeType="afterEffect">
                                  <p:stCondLst>
                                    <p:cond delay="0"/>
                                  </p:stCondLst>
                                  <p:childTnLst>
                                    <p:animEffect transition="out" filter="fade">
                                      <p:cBhvr>
                                        <p:cTn id="115" dur="250" tmFilter="0, 0; .2, .5; .8, .5; 1, 0"/>
                                        <p:tgtEl>
                                          <p:spTgt spid="26"/>
                                        </p:tgtEl>
                                      </p:cBhvr>
                                    </p:animEffect>
                                    <p:animScale>
                                      <p:cBhvr>
                                        <p:cTn id="116" dur="125" autoRev="1" fill="hold"/>
                                        <p:tgtEl>
                                          <p:spTgt spid="26"/>
                                        </p:tgtEl>
                                      </p:cBhvr>
                                      <p:by x="105000" y="105000"/>
                                    </p:animScale>
                                  </p:childTnLst>
                                </p:cTn>
                              </p:par>
                              <p:par>
                                <p:cTn id="117" presetID="10" presetClass="entr" presetSubtype="0" fill="hold" grpId="0" nodeType="withEffect">
                                  <p:stCondLst>
                                    <p:cond delay="250"/>
                                  </p:stCondLst>
                                  <p:childTnLst>
                                    <p:set>
                                      <p:cBhvr>
                                        <p:cTn id="118" dur="1" fill="hold">
                                          <p:stCondLst>
                                            <p:cond delay="0"/>
                                          </p:stCondLst>
                                        </p:cTn>
                                        <p:tgtEl>
                                          <p:spTgt spid="41"/>
                                        </p:tgtEl>
                                        <p:attrNameLst>
                                          <p:attrName>style.visibility</p:attrName>
                                        </p:attrNameLst>
                                      </p:cBhvr>
                                      <p:to>
                                        <p:strVal val="visible"/>
                                      </p:to>
                                    </p:set>
                                    <p:animEffect transition="in" filter="fade">
                                      <p:cBhvr>
                                        <p:cTn id="119" dur="500"/>
                                        <p:tgtEl>
                                          <p:spTgt spid="41"/>
                                        </p:tgtEl>
                                      </p:cBhvr>
                                    </p:animEffect>
                                  </p:childTnLst>
                                </p:cTn>
                              </p:par>
                            </p:childTnLst>
                          </p:cTn>
                        </p:par>
                        <p:par>
                          <p:cTn id="120" fill="hold">
                            <p:stCondLst>
                              <p:cond delay="7550"/>
                            </p:stCondLst>
                            <p:childTnLst>
                              <p:par>
                                <p:cTn id="121" presetID="42" presetClass="entr" presetSubtype="0"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fade">
                                      <p:cBhvr>
                                        <p:cTn id="123" dur="500"/>
                                        <p:tgtEl>
                                          <p:spTgt spid="46"/>
                                        </p:tgtEl>
                                      </p:cBhvr>
                                    </p:animEffect>
                                    <p:anim calcmode="lin" valueType="num">
                                      <p:cBhvr>
                                        <p:cTn id="124" dur="500" fill="hold"/>
                                        <p:tgtEl>
                                          <p:spTgt spid="46"/>
                                        </p:tgtEl>
                                        <p:attrNameLst>
                                          <p:attrName>ppt_x</p:attrName>
                                        </p:attrNameLst>
                                      </p:cBhvr>
                                      <p:tavLst>
                                        <p:tav tm="0">
                                          <p:val>
                                            <p:strVal val="#ppt_x"/>
                                          </p:val>
                                        </p:tav>
                                        <p:tav tm="100000">
                                          <p:val>
                                            <p:strVal val="#ppt_x"/>
                                          </p:val>
                                        </p:tav>
                                      </p:tavLst>
                                    </p:anim>
                                    <p:anim calcmode="lin" valueType="num">
                                      <p:cBhvr>
                                        <p:cTn id="125" dur="500" fill="hold"/>
                                        <p:tgtEl>
                                          <p:spTgt spid="46"/>
                                        </p:tgtEl>
                                        <p:attrNameLst>
                                          <p:attrName>ppt_y</p:attrName>
                                        </p:attrNameLst>
                                      </p:cBhvr>
                                      <p:tavLst>
                                        <p:tav tm="0">
                                          <p:val>
                                            <p:strVal val="#ppt_y+.1"/>
                                          </p:val>
                                        </p:tav>
                                        <p:tav tm="100000">
                                          <p:val>
                                            <p:strVal val="#ppt_y"/>
                                          </p:val>
                                        </p:tav>
                                      </p:tavLst>
                                    </p:anim>
                                  </p:childTnLst>
                                </p:cTn>
                              </p:par>
                            </p:childTnLst>
                          </p:cTn>
                        </p:par>
                        <p:par>
                          <p:cTn id="126" fill="hold">
                            <p:stCondLst>
                              <p:cond delay="8050"/>
                            </p:stCondLst>
                            <p:childTnLst>
                              <p:par>
                                <p:cTn id="127" presetID="10" presetClass="entr" presetSubtype="0" fill="hold" grpId="0" nodeType="afterEffect">
                                  <p:stCondLst>
                                    <p:cond delay="0"/>
                                  </p:stCondLst>
                                  <p:childTnLst>
                                    <p:set>
                                      <p:cBhvr>
                                        <p:cTn id="128" dur="1" fill="hold">
                                          <p:stCondLst>
                                            <p:cond delay="0"/>
                                          </p:stCondLst>
                                        </p:cTn>
                                        <p:tgtEl>
                                          <p:spTgt spid="25"/>
                                        </p:tgtEl>
                                        <p:attrNameLst>
                                          <p:attrName>style.visibility</p:attrName>
                                        </p:attrNameLst>
                                      </p:cBhvr>
                                      <p:to>
                                        <p:strVal val="visible"/>
                                      </p:to>
                                    </p:set>
                                    <p:animEffect transition="in" filter="fade">
                                      <p:cBhvr>
                                        <p:cTn id="129" dur="10"/>
                                        <p:tgtEl>
                                          <p:spTgt spid="25"/>
                                        </p:tgtEl>
                                      </p:cBhvr>
                                    </p:animEffect>
                                  </p:childTnLst>
                                </p:cTn>
                              </p:par>
                            </p:childTnLst>
                          </p:cTn>
                        </p:par>
                        <p:par>
                          <p:cTn id="130" fill="hold">
                            <p:stCondLst>
                              <p:cond delay="8060"/>
                            </p:stCondLst>
                            <p:childTnLst>
                              <p:par>
                                <p:cTn id="131" presetID="26" presetClass="emph" presetSubtype="0" repeatCount="2000" fill="hold" grpId="1" nodeType="afterEffect">
                                  <p:stCondLst>
                                    <p:cond delay="0"/>
                                  </p:stCondLst>
                                  <p:childTnLst>
                                    <p:animEffect transition="out" filter="fade">
                                      <p:cBhvr>
                                        <p:cTn id="132" dur="250" tmFilter="0, 0; .2, .5; .8, .5; 1, 0"/>
                                        <p:tgtEl>
                                          <p:spTgt spid="25"/>
                                        </p:tgtEl>
                                      </p:cBhvr>
                                    </p:animEffect>
                                    <p:animScale>
                                      <p:cBhvr>
                                        <p:cTn id="133" dur="125" autoRev="1" fill="hold"/>
                                        <p:tgtEl>
                                          <p:spTgt spid="25"/>
                                        </p:tgtEl>
                                      </p:cBhvr>
                                      <p:by x="105000" y="105000"/>
                                    </p:animScale>
                                  </p:childTnLst>
                                </p:cTn>
                              </p:par>
                              <p:par>
                                <p:cTn id="134" presetID="10" presetClass="entr" presetSubtype="0" fill="hold" grpId="0" nodeType="withEffect">
                                  <p:stCondLst>
                                    <p:cond delay="250"/>
                                  </p:stCondLst>
                                  <p:childTnLst>
                                    <p:set>
                                      <p:cBhvr>
                                        <p:cTn id="135" dur="1" fill="hold">
                                          <p:stCondLst>
                                            <p:cond delay="0"/>
                                          </p:stCondLst>
                                        </p:cTn>
                                        <p:tgtEl>
                                          <p:spTgt spid="38"/>
                                        </p:tgtEl>
                                        <p:attrNameLst>
                                          <p:attrName>style.visibility</p:attrName>
                                        </p:attrNameLst>
                                      </p:cBhvr>
                                      <p:to>
                                        <p:strVal val="visible"/>
                                      </p:to>
                                    </p:set>
                                    <p:animEffect transition="in" filter="fade">
                                      <p:cBhvr>
                                        <p:cTn id="136" dur="500"/>
                                        <p:tgtEl>
                                          <p:spTgt spid="38"/>
                                        </p:tgtEl>
                                      </p:cBhvr>
                                    </p:animEffect>
                                  </p:childTnLst>
                                </p:cTn>
                              </p:par>
                            </p:childTnLst>
                          </p:cTn>
                        </p:par>
                        <p:par>
                          <p:cTn id="137" fill="hold">
                            <p:stCondLst>
                              <p:cond delay="8810"/>
                            </p:stCondLst>
                            <p:childTnLst>
                              <p:par>
                                <p:cTn id="138" presetID="42" presetClass="entr" presetSubtype="0" fill="hold" grpId="0" nodeType="after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fade">
                                      <p:cBhvr>
                                        <p:cTn id="140" dur="500"/>
                                        <p:tgtEl>
                                          <p:spTgt spid="44"/>
                                        </p:tgtEl>
                                      </p:cBhvr>
                                    </p:animEffect>
                                    <p:anim calcmode="lin" valueType="num">
                                      <p:cBhvr>
                                        <p:cTn id="141" dur="500" fill="hold"/>
                                        <p:tgtEl>
                                          <p:spTgt spid="44"/>
                                        </p:tgtEl>
                                        <p:attrNameLst>
                                          <p:attrName>ppt_x</p:attrName>
                                        </p:attrNameLst>
                                      </p:cBhvr>
                                      <p:tavLst>
                                        <p:tav tm="0">
                                          <p:val>
                                            <p:strVal val="#ppt_x"/>
                                          </p:val>
                                        </p:tav>
                                        <p:tav tm="100000">
                                          <p:val>
                                            <p:strVal val="#ppt_x"/>
                                          </p:val>
                                        </p:tav>
                                      </p:tavLst>
                                    </p:anim>
                                    <p:anim calcmode="lin" valueType="num">
                                      <p:cBhvr>
                                        <p:cTn id="142"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6" grpId="1" animBg="1"/>
      <p:bldP spid="37" grpId="0" animBg="1"/>
      <p:bldP spid="37" grpId="1" animBg="1"/>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346763" y="1740839"/>
            <a:ext cx="5629733" cy="4248743"/>
            <a:chOff x="3046417" y="1085852"/>
            <a:chExt cx="5999170" cy="4527560"/>
          </a:xfrm>
          <a:effectLst>
            <a:outerShdw blurRad="50800" dist="38100" dir="2700000" algn="tl" rotWithShape="0">
              <a:prstClr val="black">
                <a:alpha val="40000"/>
              </a:prstClr>
            </a:outerShdw>
          </a:effectLst>
        </p:grpSpPr>
        <p:sp>
          <p:nvSpPr>
            <p:cNvPr id="7" name="Freeform 87"/>
            <p:cNvSpPr>
              <a:spLocks/>
            </p:cNvSpPr>
            <p:nvPr/>
          </p:nvSpPr>
          <p:spPr bwMode="auto">
            <a:xfrm>
              <a:off x="5151444" y="3087694"/>
              <a:ext cx="3443293" cy="458789"/>
            </a:xfrm>
            <a:custGeom>
              <a:avLst/>
              <a:gdLst>
                <a:gd name="T0" fmla="*/ 704 w 1607"/>
                <a:gd name="T1" fmla="*/ 116 h 214"/>
                <a:gd name="T2" fmla="*/ 0 w 1607"/>
                <a:gd name="T3" fmla="*/ 138 h 214"/>
                <a:gd name="T4" fmla="*/ 0 w 1607"/>
                <a:gd name="T5" fmla="*/ 168 h 214"/>
                <a:gd name="T6" fmla="*/ 706 w 1607"/>
                <a:gd name="T7" fmla="*/ 190 h 214"/>
                <a:gd name="T8" fmla="*/ 1529 w 1607"/>
                <a:gd name="T9" fmla="*/ 214 h 214"/>
                <a:gd name="T10" fmla="*/ 1602 w 1607"/>
                <a:gd name="T11" fmla="*/ 209 h 214"/>
                <a:gd name="T12" fmla="*/ 1607 w 1607"/>
                <a:gd name="T13" fmla="*/ 0 h 214"/>
                <a:gd name="T14" fmla="*/ 704 w 1607"/>
                <a:gd name="T15" fmla="*/ 116 h 2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7" h="214">
                  <a:moveTo>
                    <a:pt x="704" y="116"/>
                  </a:moveTo>
                  <a:cubicBezTo>
                    <a:pt x="0" y="138"/>
                    <a:pt x="0" y="138"/>
                    <a:pt x="0" y="138"/>
                  </a:cubicBezTo>
                  <a:cubicBezTo>
                    <a:pt x="0" y="168"/>
                    <a:pt x="0" y="168"/>
                    <a:pt x="0" y="168"/>
                  </a:cubicBezTo>
                  <a:cubicBezTo>
                    <a:pt x="706" y="190"/>
                    <a:pt x="706" y="190"/>
                    <a:pt x="706" y="190"/>
                  </a:cubicBezTo>
                  <a:cubicBezTo>
                    <a:pt x="1529" y="214"/>
                    <a:pt x="1529" y="214"/>
                    <a:pt x="1529" y="214"/>
                  </a:cubicBezTo>
                  <a:cubicBezTo>
                    <a:pt x="1602" y="209"/>
                    <a:pt x="1602" y="209"/>
                    <a:pt x="1602" y="209"/>
                  </a:cubicBezTo>
                  <a:cubicBezTo>
                    <a:pt x="1607" y="0"/>
                    <a:pt x="1607" y="0"/>
                    <a:pt x="1607" y="0"/>
                  </a:cubicBezTo>
                  <a:cubicBezTo>
                    <a:pt x="1607" y="0"/>
                    <a:pt x="1090" y="92"/>
                    <a:pt x="704" y="116"/>
                  </a:cubicBezTo>
                </a:path>
              </a:pathLst>
            </a:custGeom>
            <a:blipFill>
              <a:blip r:embed="rId3"/>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8"/>
            <p:cNvSpPr>
              <a:spLocks/>
            </p:cNvSpPr>
            <p:nvPr/>
          </p:nvSpPr>
          <p:spPr bwMode="auto">
            <a:xfrm>
              <a:off x="5151444" y="3503619"/>
              <a:ext cx="3582993" cy="1477966"/>
            </a:xfrm>
            <a:custGeom>
              <a:avLst/>
              <a:gdLst>
                <a:gd name="T0" fmla="*/ 1251 w 1672"/>
                <a:gd name="T1" fmla="*/ 184 h 690"/>
                <a:gd name="T2" fmla="*/ 876 w 1672"/>
                <a:gd name="T3" fmla="*/ 66 h 690"/>
                <a:gd name="T4" fmla="*/ 286 w 1672"/>
                <a:gd name="T5" fmla="*/ 17 h 690"/>
                <a:gd name="T6" fmla="*/ 0 w 1672"/>
                <a:gd name="T7" fmla="*/ 0 h 690"/>
                <a:gd name="T8" fmla="*/ 0 w 1672"/>
                <a:gd name="T9" fmla="*/ 25 h 690"/>
                <a:gd name="T10" fmla="*/ 287 w 1672"/>
                <a:gd name="T11" fmla="*/ 40 h 690"/>
                <a:gd name="T12" fmla="*/ 835 w 1672"/>
                <a:gd name="T13" fmla="*/ 121 h 690"/>
                <a:gd name="T14" fmla="*/ 1485 w 1672"/>
                <a:gd name="T15" fmla="*/ 598 h 690"/>
                <a:gd name="T16" fmla="*/ 1652 w 1672"/>
                <a:gd name="T17" fmla="*/ 686 h 690"/>
                <a:gd name="T18" fmla="*/ 1672 w 1672"/>
                <a:gd name="T19" fmla="*/ 391 h 690"/>
                <a:gd name="T20" fmla="*/ 1251 w 1672"/>
                <a:gd name="T21" fmla="*/ 18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2" h="690">
                  <a:moveTo>
                    <a:pt x="1251" y="184"/>
                  </a:moveTo>
                  <a:cubicBezTo>
                    <a:pt x="1047" y="98"/>
                    <a:pt x="876" y="66"/>
                    <a:pt x="876" y="66"/>
                  </a:cubicBezTo>
                  <a:cubicBezTo>
                    <a:pt x="712" y="24"/>
                    <a:pt x="286" y="17"/>
                    <a:pt x="286" y="17"/>
                  </a:cubicBezTo>
                  <a:cubicBezTo>
                    <a:pt x="0" y="0"/>
                    <a:pt x="0" y="0"/>
                    <a:pt x="0" y="0"/>
                  </a:cubicBezTo>
                  <a:cubicBezTo>
                    <a:pt x="0" y="25"/>
                    <a:pt x="0" y="25"/>
                    <a:pt x="0" y="25"/>
                  </a:cubicBezTo>
                  <a:cubicBezTo>
                    <a:pt x="287" y="40"/>
                    <a:pt x="287" y="40"/>
                    <a:pt x="287" y="40"/>
                  </a:cubicBezTo>
                  <a:cubicBezTo>
                    <a:pt x="684" y="66"/>
                    <a:pt x="835" y="121"/>
                    <a:pt x="835" y="121"/>
                  </a:cubicBezTo>
                  <a:cubicBezTo>
                    <a:pt x="1038" y="197"/>
                    <a:pt x="1313" y="435"/>
                    <a:pt x="1485" y="598"/>
                  </a:cubicBezTo>
                  <a:cubicBezTo>
                    <a:pt x="1583" y="690"/>
                    <a:pt x="1652" y="686"/>
                    <a:pt x="1652" y="686"/>
                  </a:cubicBezTo>
                  <a:cubicBezTo>
                    <a:pt x="1672" y="391"/>
                    <a:pt x="1672" y="391"/>
                    <a:pt x="1672" y="391"/>
                  </a:cubicBezTo>
                  <a:lnTo>
                    <a:pt x="1251" y="184"/>
                  </a:lnTo>
                  <a:close/>
                </a:path>
              </a:pathLst>
            </a:custGeom>
            <a:blipFill>
              <a:blip r:embed="rId4"/>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9"/>
            <p:cNvSpPr>
              <a:spLocks/>
            </p:cNvSpPr>
            <p:nvPr/>
          </p:nvSpPr>
          <p:spPr bwMode="auto">
            <a:xfrm>
              <a:off x="5151444" y="3438532"/>
              <a:ext cx="3171830" cy="698501"/>
            </a:xfrm>
            <a:custGeom>
              <a:avLst/>
              <a:gdLst>
                <a:gd name="T0" fmla="*/ 0 w 1480"/>
                <a:gd name="T1" fmla="*/ 0 h 326"/>
                <a:gd name="T2" fmla="*/ 0 w 1480"/>
                <a:gd name="T3" fmla="*/ 31 h 326"/>
                <a:gd name="T4" fmla="*/ 726 w 1480"/>
                <a:gd name="T5" fmla="*/ 76 h 326"/>
                <a:gd name="T6" fmla="*/ 1382 w 1480"/>
                <a:gd name="T7" fmla="*/ 285 h 326"/>
                <a:gd name="T8" fmla="*/ 1471 w 1480"/>
                <a:gd name="T9" fmla="*/ 316 h 326"/>
                <a:gd name="T10" fmla="*/ 1480 w 1480"/>
                <a:gd name="T11" fmla="*/ 45 h 326"/>
                <a:gd name="T12" fmla="*/ 0 w 1480"/>
                <a:gd name="T13" fmla="*/ 0 h 326"/>
              </a:gdLst>
              <a:ahLst/>
              <a:cxnLst>
                <a:cxn ang="0">
                  <a:pos x="T0" y="T1"/>
                </a:cxn>
                <a:cxn ang="0">
                  <a:pos x="T2" y="T3"/>
                </a:cxn>
                <a:cxn ang="0">
                  <a:pos x="T4" y="T5"/>
                </a:cxn>
                <a:cxn ang="0">
                  <a:pos x="T6" y="T7"/>
                </a:cxn>
                <a:cxn ang="0">
                  <a:pos x="T8" y="T9"/>
                </a:cxn>
                <a:cxn ang="0">
                  <a:pos x="T10" y="T11"/>
                </a:cxn>
                <a:cxn ang="0">
                  <a:pos x="T12" y="T13"/>
                </a:cxn>
              </a:cxnLst>
              <a:rect l="0" t="0" r="r" b="b"/>
              <a:pathLst>
                <a:path w="1480" h="326">
                  <a:moveTo>
                    <a:pt x="0" y="0"/>
                  </a:moveTo>
                  <a:cubicBezTo>
                    <a:pt x="0" y="31"/>
                    <a:pt x="0" y="31"/>
                    <a:pt x="0" y="31"/>
                  </a:cubicBezTo>
                  <a:cubicBezTo>
                    <a:pt x="726" y="76"/>
                    <a:pt x="726" y="76"/>
                    <a:pt x="726" y="76"/>
                  </a:cubicBezTo>
                  <a:cubicBezTo>
                    <a:pt x="1000" y="98"/>
                    <a:pt x="1244" y="210"/>
                    <a:pt x="1382" y="285"/>
                  </a:cubicBezTo>
                  <a:cubicBezTo>
                    <a:pt x="1457" y="326"/>
                    <a:pt x="1471" y="316"/>
                    <a:pt x="1471" y="316"/>
                  </a:cubicBezTo>
                  <a:cubicBezTo>
                    <a:pt x="1480" y="45"/>
                    <a:pt x="1480" y="45"/>
                    <a:pt x="1480" y="45"/>
                  </a:cubicBezTo>
                  <a:lnTo>
                    <a:pt x="0" y="0"/>
                  </a:lnTo>
                  <a:close/>
                </a:path>
              </a:pathLst>
            </a:custGeom>
            <a:blipFill>
              <a:blip r:embed="rId5"/>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0"/>
            <p:cNvSpPr>
              <a:spLocks/>
            </p:cNvSpPr>
            <p:nvPr/>
          </p:nvSpPr>
          <p:spPr bwMode="auto">
            <a:xfrm>
              <a:off x="5151444" y="2598743"/>
              <a:ext cx="3367092" cy="795340"/>
            </a:xfrm>
            <a:custGeom>
              <a:avLst/>
              <a:gdLst>
                <a:gd name="T0" fmla="*/ 1491 w 1571"/>
                <a:gd name="T1" fmla="*/ 0 h 371"/>
                <a:gd name="T2" fmla="*/ 726 w 1571"/>
                <a:gd name="T3" fmla="*/ 287 h 371"/>
                <a:gd name="T4" fmla="*/ 0 w 1571"/>
                <a:gd name="T5" fmla="*/ 343 h 371"/>
                <a:gd name="T6" fmla="*/ 0 w 1571"/>
                <a:gd name="T7" fmla="*/ 371 h 371"/>
                <a:gd name="T8" fmla="*/ 550 w 1571"/>
                <a:gd name="T9" fmla="*/ 361 h 371"/>
                <a:gd name="T10" fmla="*/ 1571 w 1571"/>
                <a:gd name="T11" fmla="*/ 245 h 371"/>
                <a:gd name="T12" fmla="*/ 1491 w 1571"/>
                <a:gd name="T13" fmla="*/ 0 h 371"/>
              </a:gdLst>
              <a:ahLst/>
              <a:cxnLst>
                <a:cxn ang="0">
                  <a:pos x="T0" y="T1"/>
                </a:cxn>
                <a:cxn ang="0">
                  <a:pos x="T2" y="T3"/>
                </a:cxn>
                <a:cxn ang="0">
                  <a:pos x="T4" y="T5"/>
                </a:cxn>
                <a:cxn ang="0">
                  <a:pos x="T6" y="T7"/>
                </a:cxn>
                <a:cxn ang="0">
                  <a:pos x="T8" y="T9"/>
                </a:cxn>
                <a:cxn ang="0">
                  <a:pos x="T10" y="T11"/>
                </a:cxn>
                <a:cxn ang="0">
                  <a:pos x="T12" y="T13"/>
                </a:cxn>
              </a:cxnLst>
              <a:rect l="0" t="0" r="r" b="b"/>
              <a:pathLst>
                <a:path w="1571" h="371">
                  <a:moveTo>
                    <a:pt x="1491" y="0"/>
                  </a:moveTo>
                  <a:cubicBezTo>
                    <a:pt x="1491" y="0"/>
                    <a:pt x="1040" y="255"/>
                    <a:pt x="726" y="287"/>
                  </a:cubicBezTo>
                  <a:cubicBezTo>
                    <a:pt x="726" y="287"/>
                    <a:pt x="451" y="323"/>
                    <a:pt x="0" y="343"/>
                  </a:cubicBezTo>
                  <a:cubicBezTo>
                    <a:pt x="0" y="371"/>
                    <a:pt x="0" y="371"/>
                    <a:pt x="0" y="371"/>
                  </a:cubicBezTo>
                  <a:cubicBezTo>
                    <a:pt x="159" y="368"/>
                    <a:pt x="408" y="363"/>
                    <a:pt x="550" y="361"/>
                  </a:cubicBezTo>
                  <a:cubicBezTo>
                    <a:pt x="1064" y="334"/>
                    <a:pt x="1571" y="245"/>
                    <a:pt x="1571" y="245"/>
                  </a:cubicBezTo>
                  <a:lnTo>
                    <a:pt x="1491" y="0"/>
                  </a:lnTo>
                  <a:close/>
                </a:path>
              </a:pathLst>
            </a:custGeom>
            <a:blipFill>
              <a:blip r:embed="rId5"/>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1"/>
            <p:cNvSpPr>
              <a:spLocks/>
            </p:cNvSpPr>
            <p:nvPr/>
          </p:nvSpPr>
          <p:spPr bwMode="auto">
            <a:xfrm>
              <a:off x="5151444" y="1352553"/>
              <a:ext cx="3527430" cy="1916117"/>
            </a:xfrm>
            <a:custGeom>
              <a:avLst/>
              <a:gdLst>
                <a:gd name="T0" fmla="*/ 1354 w 1646"/>
                <a:gd name="T1" fmla="*/ 0 h 895"/>
                <a:gd name="T2" fmla="*/ 821 w 1646"/>
                <a:gd name="T3" fmla="*/ 718 h 895"/>
                <a:gd name="T4" fmla="*/ 195 w 1646"/>
                <a:gd name="T5" fmla="*/ 846 h 895"/>
                <a:gd name="T6" fmla="*/ 0 w 1646"/>
                <a:gd name="T7" fmla="*/ 863 h 895"/>
                <a:gd name="T8" fmla="*/ 0 w 1646"/>
                <a:gd name="T9" fmla="*/ 895 h 895"/>
                <a:gd name="T10" fmla="*/ 194 w 1646"/>
                <a:gd name="T11" fmla="*/ 885 h 895"/>
                <a:gd name="T12" fmla="*/ 874 w 1646"/>
                <a:gd name="T13" fmla="*/ 779 h 895"/>
                <a:gd name="T14" fmla="*/ 1646 w 1646"/>
                <a:gd name="T15" fmla="*/ 164 h 895"/>
                <a:gd name="T16" fmla="*/ 1354 w 1646"/>
                <a:gd name="T17"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6" h="895">
                  <a:moveTo>
                    <a:pt x="1354" y="0"/>
                  </a:moveTo>
                  <a:cubicBezTo>
                    <a:pt x="1354" y="0"/>
                    <a:pt x="1024" y="570"/>
                    <a:pt x="821" y="718"/>
                  </a:cubicBezTo>
                  <a:cubicBezTo>
                    <a:pt x="821" y="718"/>
                    <a:pt x="705" y="816"/>
                    <a:pt x="195" y="846"/>
                  </a:cubicBezTo>
                  <a:cubicBezTo>
                    <a:pt x="0" y="863"/>
                    <a:pt x="0" y="863"/>
                    <a:pt x="0" y="863"/>
                  </a:cubicBezTo>
                  <a:cubicBezTo>
                    <a:pt x="0" y="895"/>
                    <a:pt x="0" y="895"/>
                    <a:pt x="0" y="895"/>
                  </a:cubicBezTo>
                  <a:cubicBezTo>
                    <a:pt x="194" y="885"/>
                    <a:pt x="194" y="885"/>
                    <a:pt x="194" y="885"/>
                  </a:cubicBezTo>
                  <a:cubicBezTo>
                    <a:pt x="194" y="885"/>
                    <a:pt x="682" y="877"/>
                    <a:pt x="874" y="779"/>
                  </a:cubicBezTo>
                  <a:cubicBezTo>
                    <a:pt x="874" y="779"/>
                    <a:pt x="1338" y="484"/>
                    <a:pt x="1646" y="164"/>
                  </a:cubicBezTo>
                  <a:lnTo>
                    <a:pt x="1354" y="0"/>
                  </a:ln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2"/>
            <p:cNvSpPr>
              <a:spLocks/>
            </p:cNvSpPr>
            <p:nvPr/>
          </p:nvSpPr>
          <p:spPr bwMode="auto">
            <a:xfrm>
              <a:off x="5151444" y="1741492"/>
              <a:ext cx="3689354" cy="1593853"/>
            </a:xfrm>
            <a:custGeom>
              <a:avLst/>
              <a:gdLst>
                <a:gd name="T0" fmla="*/ 1646 w 1722"/>
                <a:gd name="T1" fmla="*/ 45 h 744"/>
                <a:gd name="T2" fmla="*/ 1569 w 1722"/>
                <a:gd name="T3" fmla="*/ 44 h 744"/>
                <a:gd name="T4" fmla="*/ 836 w 1722"/>
                <a:gd name="T5" fmla="*/ 614 h 744"/>
                <a:gd name="T6" fmla="*/ 288 w 1722"/>
                <a:gd name="T7" fmla="*/ 695 h 744"/>
                <a:gd name="T8" fmla="*/ 0 w 1722"/>
                <a:gd name="T9" fmla="*/ 712 h 744"/>
                <a:gd name="T10" fmla="*/ 0 w 1722"/>
                <a:gd name="T11" fmla="*/ 744 h 744"/>
                <a:gd name="T12" fmla="*/ 286 w 1722"/>
                <a:gd name="T13" fmla="*/ 728 h 744"/>
                <a:gd name="T14" fmla="*/ 853 w 1722"/>
                <a:gd name="T15" fmla="*/ 670 h 744"/>
                <a:gd name="T16" fmla="*/ 1221 w 1722"/>
                <a:gd name="T17" fmla="*/ 541 h 744"/>
                <a:gd name="T18" fmla="*/ 1722 w 1722"/>
                <a:gd name="T19" fmla="*/ 302 h 744"/>
                <a:gd name="T20" fmla="*/ 1646 w 1722"/>
                <a:gd name="T21" fmla="*/ 45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2" h="744">
                  <a:moveTo>
                    <a:pt x="1646" y="45"/>
                  </a:moveTo>
                  <a:cubicBezTo>
                    <a:pt x="1646" y="45"/>
                    <a:pt x="1618" y="0"/>
                    <a:pt x="1569" y="44"/>
                  </a:cubicBezTo>
                  <a:cubicBezTo>
                    <a:pt x="1407" y="188"/>
                    <a:pt x="1036" y="511"/>
                    <a:pt x="836" y="614"/>
                  </a:cubicBezTo>
                  <a:cubicBezTo>
                    <a:pt x="836" y="614"/>
                    <a:pt x="661" y="680"/>
                    <a:pt x="288" y="695"/>
                  </a:cubicBezTo>
                  <a:cubicBezTo>
                    <a:pt x="0" y="712"/>
                    <a:pt x="0" y="712"/>
                    <a:pt x="0" y="712"/>
                  </a:cubicBezTo>
                  <a:cubicBezTo>
                    <a:pt x="0" y="744"/>
                    <a:pt x="0" y="744"/>
                    <a:pt x="0" y="744"/>
                  </a:cubicBezTo>
                  <a:cubicBezTo>
                    <a:pt x="286" y="728"/>
                    <a:pt x="286" y="728"/>
                    <a:pt x="286" y="728"/>
                  </a:cubicBezTo>
                  <a:cubicBezTo>
                    <a:pt x="286" y="728"/>
                    <a:pt x="689" y="712"/>
                    <a:pt x="853" y="670"/>
                  </a:cubicBezTo>
                  <a:cubicBezTo>
                    <a:pt x="853" y="670"/>
                    <a:pt x="1018" y="627"/>
                    <a:pt x="1221" y="541"/>
                  </a:cubicBezTo>
                  <a:cubicBezTo>
                    <a:pt x="1722" y="302"/>
                    <a:pt x="1722" y="302"/>
                    <a:pt x="1722" y="302"/>
                  </a:cubicBezTo>
                  <a:lnTo>
                    <a:pt x="1646" y="45"/>
                  </a:lnTo>
                  <a:close/>
                </a:path>
              </a:pathLst>
            </a:custGeom>
            <a:blipFill>
              <a:blip r:embed="rId4"/>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Oval 93"/>
            <p:cNvSpPr>
              <a:spLocks noChangeArrowheads="1"/>
            </p:cNvSpPr>
            <p:nvPr/>
          </p:nvSpPr>
          <p:spPr bwMode="auto">
            <a:xfrm>
              <a:off x="8248661" y="2547943"/>
              <a:ext cx="573089" cy="573089"/>
            </a:xfrm>
            <a:prstGeom prst="ellipse">
              <a:avLst/>
            </a:prstGeom>
            <a:blipFill>
              <a:blip r:embed="rId5"/>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Oval 94"/>
            <p:cNvSpPr>
              <a:spLocks noChangeArrowheads="1"/>
            </p:cNvSpPr>
            <p:nvPr/>
          </p:nvSpPr>
          <p:spPr bwMode="auto">
            <a:xfrm>
              <a:off x="8027999" y="1085852"/>
              <a:ext cx="760414" cy="758826"/>
            </a:xfrm>
            <a:prstGeom prst="ellipse">
              <a:avLst/>
            </a:pr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95"/>
            <p:cNvSpPr>
              <a:spLocks noChangeArrowheads="1"/>
            </p:cNvSpPr>
            <p:nvPr/>
          </p:nvSpPr>
          <p:spPr bwMode="auto">
            <a:xfrm>
              <a:off x="8077211" y="3519495"/>
              <a:ext cx="669926" cy="668340"/>
            </a:xfrm>
            <a:prstGeom prst="ellipse">
              <a:avLst/>
            </a:prstGeom>
            <a:blipFill>
              <a:blip r:embed="rId5"/>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96"/>
            <p:cNvSpPr>
              <a:spLocks noChangeArrowheads="1"/>
            </p:cNvSpPr>
            <p:nvPr/>
          </p:nvSpPr>
          <p:spPr bwMode="auto">
            <a:xfrm>
              <a:off x="8353436" y="4333884"/>
              <a:ext cx="638176" cy="638176"/>
            </a:xfrm>
            <a:prstGeom prst="ellipse">
              <a:avLst/>
            </a:prstGeom>
            <a:blipFill>
              <a:blip r:embed="rId4"/>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97"/>
            <p:cNvSpPr>
              <a:spLocks/>
            </p:cNvSpPr>
            <p:nvPr/>
          </p:nvSpPr>
          <p:spPr bwMode="auto">
            <a:xfrm>
              <a:off x="5100645" y="3552832"/>
              <a:ext cx="3533780" cy="1914529"/>
            </a:xfrm>
            <a:custGeom>
              <a:avLst/>
              <a:gdLst>
                <a:gd name="T0" fmla="*/ 904 w 1649"/>
                <a:gd name="T1" fmla="*/ 117 h 894"/>
                <a:gd name="T2" fmla="*/ 224 w 1649"/>
                <a:gd name="T3" fmla="*/ 10 h 894"/>
                <a:gd name="T4" fmla="*/ 24 w 1649"/>
                <a:gd name="T5" fmla="*/ 0 h 894"/>
                <a:gd name="T6" fmla="*/ 0 w 1649"/>
                <a:gd name="T7" fmla="*/ 32 h 894"/>
                <a:gd name="T8" fmla="*/ 225 w 1649"/>
                <a:gd name="T9" fmla="*/ 49 h 894"/>
                <a:gd name="T10" fmla="*/ 850 w 1649"/>
                <a:gd name="T11" fmla="*/ 177 h 894"/>
                <a:gd name="T12" fmla="*/ 1387 w 1649"/>
                <a:gd name="T13" fmla="*/ 894 h 894"/>
                <a:gd name="T14" fmla="*/ 1649 w 1649"/>
                <a:gd name="T15" fmla="*/ 681 h 894"/>
                <a:gd name="T16" fmla="*/ 904 w 1649"/>
                <a:gd name="T17" fmla="*/ 117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9" h="894">
                  <a:moveTo>
                    <a:pt x="904" y="117"/>
                  </a:moveTo>
                  <a:cubicBezTo>
                    <a:pt x="741" y="33"/>
                    <a:pt x="224" y="10"/>
                    <a:pt x="224" y="10"/>
                  </a:cubicBezTo>
                  <a:cubicBezTo>
                    <a:pt x="24" y="0"/>
                    <a:pt x="24" y="0"/>
                    <a:pt x="24" y="0"/>
                  </a:cubicBezTo>
                  <a:cubicBezTo>
                    <a:pt x="0" y="32"/>
                    <a:pt x="0" y="32"/>
                    <a:pt x="0" y="32"/>
                  </a:cubicBezTo>
                  <a:cubicBezTo>
                    <a:pt x="225" y="49"/>
                    <a:pt x="225" y="49"/>
                    <a:pt x="225" y="49"/>
                  </a:cubicBezTo>
                  <a:cubicBezTo>
                    <a:pt x="735" y="79"/>
                    <a:pt x="850" y="177"/>
                    <a:pt x="850" y="177"/>
                  </a:cubicBezTo>
                  <a:cubicBezTo>
                    <a:pt x="1054" y="325"/>
                    <a:pt x="1387" y="894"/>
                    <a:pt x="1387" y="894"/>
                  </a:cubicBezTo>
                  <a:cubicBezTo>
                    <a:pt x="1649" y="681"/>
                    <a:pt x="1649" y="681"/>
                    <a:pt x="1649" y="681"/>
                  </a:cubicBezTo>
                  <a:cubicBezTo>
                    <a:pt x="1291" y="256"/>
                    <a:pt x="904" y="117"/>
                    <a:pt x="904" y="117"/>
                  </a:cubicBezTo>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98"/>
            <p:cNvSpPr>
              <a:spLocks noChangeArrowheads="1"/>
            </p:cNvSpPr>
            <p:nvPr/>
          </p:nvSpPr>
          <p:spPr bwMode="auto">
            <a:xfrm>
              <a:off x="7993074" y="4872047"/>
              <a:ext cx="741364" cy="741365"/>
            </a:xfrm>
            <a:prstGeom prst="ellipse">
              <a:avLst/>
            </a:pr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99"/>
            <p:cNvSpPr>
              <a:spLocks noChangeArrowheads="1"/>
            </p:cNvSpPr>
            <p:nvPr/>
          </p:nvSpPr>
          <p:spPr bwMode="auto">
            <a:xfrm>
              <a:off x="8391536" y="1763716"/>
              <a:ext cx="654051" cy="650876"/>
            </a:xfrm>
            <a:prstGeom prst="ellipse">
              <a:avLst/>
            </a:prstGeom>
            <a:blipFill>
              <a:blip r:embed="rId4"/>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00"/>
            <p:cNvSpPr>
              <a:spLocks noChangeArrowheads="1"/>
            </p:cNvSpPr>
            <p:nvPr/>
          </p:nvSpPr>
          <p:spPr bwMode="auto">
            <a:xfrm>
              <a:off x="8361374" y="3113094"/>
              <a:ext cx="433389" cy="434976"/>
            </a:xfrm>
            <a:prstGeom prst="ellipse">
              <a:avLst/>
            </a:prstGeom>
            <a:blipFill>
              <a:blip r:embed="rId3"/>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 name="组合 20"/>
            <p:cNvGrpSpPr/>
            <p:nvPr/>
          </p:nvGrpSpPr>
          <p:grpSpPr>
            <a:xfrm>
              <a:off x="3046417" y="2984506"/>
              <a:ext cx="2379666" cy="893765"/>
              <a:chOff x="3046413" y="2984500"/>
              <a:chExt cx="2379663" cy="893763"/>
            </a:xfrm>
          </p:grpSpPr>
          <p:sp>
            <p:nvSpPr>
              <p:cNvPr id="47" name="Freeform 101"/>
              <p:cNvSpPr>
                <a:spLocks noEditPoints="1"/>
              </p:cNvSpPr>
              <p:nvPr/>
            </p:nvSpPr>
            <p:spPr bwMode="auto">
              <a:xfrm>
                <a:off x="3046413" y="2984500"/>
                <a:ext cx="2379663" cy="893763"/>
              </a:xfrm>
              <a:custGeom>
                <a:avLst/>
                <a:gdLst>
                  <a:gd name="T0" fmla="*/ 7 w 1111"/>
                  <a:gd name="T1" fmla="*/ 265 h 417"/>
                  <a:gd name="T2" fmla="*/ 93 w 1111"/>
                  <a:gd name="T3" fmla="*/ 291 h 417"/>
                  <a:gd name="T4" fmla="*/ 169 w 1111"/>
                  <a:gd name="T5" fmla="*/ 295 h 417"/>
                  <a:gd name="T6" fmla="*/ 171 w 1111"/>
                  <a:gd name="T7" fmla="*/ 295 h 417"/>
                  <a:gd name="T8" fmla="*/ 199 w 1111"/>
                  <a:gd name="T9" fmla="*/ 295 h 417"/>
                  <a:gd name="T10" fmla="*/ 418 w 1111"/>
                  <a:gd name="T11" fmla="*/ 295 h 417"/>
                  <a:gd name="T12" fmla="*/ 681 w 1111"/>
                  <a:gd name="T13" fmla="*/ 417 h 417"/>
                  <a:gd name="T14" fmla="*/ 809 w 1111"/>
                  <a:gd name="T15" fmla="*/ 417 h 417"/>
                  <a:gd name="T16" fmla="*/ 658 w 1111"/>
                  <a:gd name="T17" fmla="*/ 295 h 417"/>
                  <a:gd name="T18" fmla="*/ 785 w 1111"/>
                  <a:gd name="T19" fmla="*/ 295 h 417"/>
                  <a:gd name="T20" fmla="*/ 983 w 1111"/>
                  <a:gd name="T21" fmla="*/ 290 h 417"/>
                  <a:gd name="T22" fmla="*/ 1025 w 1111"/>
                  <a:gd name="T23" fmla="*/ 195 h 417"/>
                  <a:gd name="T24" fmla="*/ 1047 w 1111"/>
                  <a:gd name="T25" fmla="*/ 146 h 417"/>
                  <a:gd name="T26" fmla="*/ 1051 w 1111"/>
                  <a:gd name="T27" fmla="*/ 138 h 417"/>
                  <a:gd name="T28" fmla="*/ 1061 w 1111"/>
                  <a:gd name="T29" fmla="*/ 143 h 417"/>
                  <a:gd name="T30" fmla="*/ 1109 w 1111"/>
                  <a:gd name="T31" fmla="*/ 143 h 417"/>
                  <a:gd name="T32" fmla="*/ 1067 w 1111"/>
                  <a:gd name="T33" fmla="*/ 102 h 417"/>
                  <a:gd name="T34" fmla="*/ 1071 w 1111"/>
                  <a:gd name="T35" fmla="*/ 93 h 417"/>
                  <a:gd name="T36" fmla="*/ 1107 w 1111"/>
                  <a:gd name="T37" fmla="*/ 12 h 417"/>
                  <a:gd name="T38" fmla="*/ 1111 w 1111"/>
                  <a:gd name="T39" fmla="*/ 0 h 417"/>
                  <a:gd name="T40" fmla="*/ 1024 w 1111"/>
                  <a:gd name="T41" fmla="*/ 0 h 417"/>
                  <a:gd name="T42" fmla="*/ 978 w 1111"/>
                  <a:gd name="T43" fmla="*/ 42 h 417"/>
                  <a:gd name="T44" fmla="*/ 950 w 1111"/>
                  <a:gd name="T45" fmla="*/ 69 h 417"/>
                  <a:gd name="T46" fmla="*/ 895 w 1111"/>
                  <a:gd name="T47" fmla="*/ 122 h 417"/>
                  <a:gd name="T48" fmla="*/ 570 w 1111"/>
                  <a:gd name="T49" fmla="*/ 122 h 417"/>
                  <a:gd name="T50" fmla="*/ 608 w 1111"/>
                  <a:gd name="T51" fmla="*/ 54 h 417"/>
                  <a:gd name="T52" fmla="*/ 514 w 1111"/>
                  <a:gd name="T53" fmla="*/ 54 h 417"/>
                  <a:gd name="T54" fmla="*/ 411 w 1111"/>
                  <a:gd name="T55" fmla="*/ 122 h 417"/>
                  <a:gd name="T56" fmla="*/ 244 w 1111"/>
                  <a:gd name="T57" fmla="*/ 122 h 417"/>
                  <a:gd name="T58" fmla="*/ 179 w 1111"/>
                  <a:gd name="T59" fmla="*/ 135 h 417"/>
                  <a:gd name="T60" fmla="*/ 208 w 1111"/>
                  <a:gd name="T61" fmla="*/ 149 h 417"/>
                  <a:gd name="T62" fmla="*/ 161 w 1111"/>
                  <a:gd name="T63" fmla="*/ 197 h 417"/>
                  <a:gd name="T64" fmla="*/ 113 w 1111"/>
                  <a:gd name="T65" fmla="*/ 197 h 417"/>
                  <a:gd name="T66" fmla="*/ 98 w 1111"/>
                  <a:gd name="T67" fmla="*/ 197 h 417"/>
                  <a:gd name="T68" fmla="*/ 87 w 1111"/>
                  <a:gd name="T69" fmla="*/ 198 h 417"/>
                  <a:gd name="T70" fmla="*/ 54 w 1111"/>
                  <a:gd name="T71" fmla="*/ 208 h 417"/>
                  <a:gd name="T72" fmla="*/ 7 w 1111"/>
                  <a:gd name="T73" fmla="*/ 265 h 417"/>
                  <a:gd name="T74" fmla="*/ 680 w 1111"/>
                  <a:gd name="T75" fmla="*/ 163 h 417"/>
                  <a:gd name="T76" fmla="*/ 746 w 1111"/>
                  <a:gd name="T77" fmla="*/ 163 h 417"/>
                  <a:gd name="T78" fmla="*/ 755 w 1111"/>
                  <a:gd name="T79" fmla="*/ 197 h 417"/>
                  <a:gd name="T80" fmla="*/ 689 w 1111"/>
                  <a:gd name="T81" fmla="*/ 197 h 417"/>
                  <a:gd name="T82" fmla="*/ 680 w 1111"/>
                  <a:gd name="T83" fmla="*/ 163 h 417"/>
                  <a:gd name="T84" fmla="*/ 570 w 1111"/>
                  <a:gd name="T85" fmla="*/ 163 h 417"/>
                  <a:gd name="T86" fmla="*/ 636 w 1111"/>
                  <a:gd name="T87" fmla="*/ 163 h 417"/>
                  <a:gd name="T88" fmla="*/ 645 w 1111"/>
                  <a:gd name="T89" fmla="*/ 197 h 417"/>
                  <a:gd name="T90" fmla="*/ 579 w 1111"/>
                  <a:gd name="T91" fmla="*/ 197 h 417"/>
                  <a:gd name="T92" fmla="*/ 570 w 1111"/>
                  <a:gd name="T93" fmla="*/ 163 h 417"/>
                  <a:gd name="T94" fmla="*/ 461 w 1111"/>
                  <a:gd name="T95" fmla="*/ 163 h 417"/>
                  <a:gd name="T96" fmla="*/ 527 w 1111"/>
                  <a:gd name="T97" fmla="*/ 163 h 417"/>
                  <a:gd name="T98" fmla="*/ 536 w 1111"/>
                  <a:gd name="T99" fmla="*/ 197 h 417"/>
                  <a:gd name="T100" fmla="*/ 470 w 1111"/>
                  <a:gd name="T101" fmla="*/ 197 h 417"/>
                  <a:gd name="T102" fmla="*/ 461 w 1111"/>
                  <a:gd name="T103" fmla="*/ 163 h 417"/>
                  <a:gd name="T104" fmla="*/ 351 w 1111"/>
                  <a:gd name="T105" fmla="*/ 163 h 417"/>
                  <a:gd name="T106" fmla="*/ 417 w 1111"/>
                  <a:gd name="T107" fmla="*/ 163 h 417"/>
                  <a:gd name="T108" fmla="*/ 426 w 1111"/>
                  <a:gd name="T109" fmla="*/ 197 h 417"/>
                  <a:gd name="T110" fmla="*/ 360 w 1111"/>
                  <a:gd name="T111" fmla="*/ 197 h 417"/>
                  <a:gd name="T112" fmla="*/ 351 w 1111"/>
                  <a:gd name="T113" fmla="*/ 163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 h="417">
                    <a:moveTo>
                      <a:pt x="7" y="265"/>
                    </a:moveTo>
                    <a:cubicBezTo>
                      <a:pt x="7" y="265"/>
                      <a:pt x="10" y="289"/>
                      <a:pt x="93" y="291"/>
                    </a:cubicBezTo>
                    <a:cubicBezTo>
                      <a:pt x="166" y="295"/>
                      <a:pt x="132" y="294"/>
                      <a:pt x="169" y="295"/>
                    </a:cubicBezTo>
                    <a:cubicBezTo>
                      <a:pt x="170" y="295"/>
                      <a:pt x="170" y="295"/>
                      <a:pt x="171" y="295"/>
                    </a:cubicBezTo>
                    <a:cubicBezTo>
                      <a:pt x="199" y="295"/>
                      <a:pt x="199" y="295"/>
                      <a:pt x="199" y="295"/>
                    </a:cubicBezTo>
                    <a:cubicBezTo>
                      <a:pt x="418" y="295"/>
                      <a:pt x="418" y="295"/>
                      <a:pt x="418" y="295"/>
                    </a:cubicBezTo>
                    <a:cubicBezTo>
                      <a:pt x="681" y="417"/>
                      <a:pt x="681" y="417"/>
                      <a:pt x="681" y="417"/>
                    </a:cubicBezTo>
                    <a:cubicBezTo>
                      <a:pt x="809" y="417"/>
                      <a:pt x="809" y="417"/>
                      <a:pt x="809" y="417"/>
                    </a:cubicBezTo>
                    <a:cubicBezTo>
                      <a:pt x="658" y="295"/>
                      <a:pt x="658" y="295"/>
                      <a:pt x="658" y="295"/>
                    </a:cubicBezTo>
                    <a:cubicBezTo>
                      <a:pt x="785" y="295"/>
                      <a:pt x="785" y="295"/>
                      <a:pt x="785" y="295"/>
                    </a:cubicBezTo>
                    <a:cubicBezTo>
                      <a:pt x="804" y="297"/>
                      <a:pt x="941" y="295"/>
                      <a:pt x="983" y="290"/>
                    </a:cubicBezTo>
                    <a:cubicBezTo>
                      <a:pt x="1025" y="195"/>
                      <a:pt x="1025" y="195"/>
                      <a:pt x="1025" y="195"/>
                    </a:cubicBezTo>
                    <a:cubicBezTo>
                      <a:pt x="1047" y="146"/>
                      <a:pt x="1047" y="146"/>
                      <a:pt x="1047" y="146"/>
                    </a:cubicBezTo>
                    <a:cubicBezTo>
                      <a:pt x="1051" y="138"/>
                      <a:pt x="1051" y="138"/>
                      <a:pt x="1051" y="138"/>
                    </a:cubicBezTo>
                    <a:cubicBezTo>
                      <a:pt x="1061" y="143"/>
                      <a:pt x="1061" y="143"/>
                      <a:pt x="1061" y="143"/>
                    </a:cubicBezTo>
                    <a:cubicBezTo>
                      <a:pt x="1109" y="143"/>
                      <a:pt x="1109" y="143"/>
                      <a:pt x="1109" y="143"/>
                    </a:cubicBezTo>
                    <a:cubicBezTo>
                      <a:pt x="1067" y="102"/>
                      <a:pt x="1067" y="102"/>
                      <a:pt x="1067" y="102"/>
                    </a:cubicBezTo>
                    <a:cubicBezTo>
                      <a:pt x="1071" y="93"/>
                      <a:pt x="1071" y="93"/>
                      <a:pt x="1071" y="93"/>
                    </a:cubicBezTo>
                    <a:cubicBezTo>
                      <a:pt x="1107" y="12"/>
                      <a:pt x="1107" y="12"/>
                      <a:pt x="1107" y="12"/>
                    </a:cubicBezTo>
                    <a:cubicBezTo>
                      <a:pt x="1111" y="0"/>
                      <a:pt x="1111" y="0"/>
                      <a:pt x="1111" y="0"/>
                    </a:cubicBezTo>
                    <a:cubicBezTo>
                      <a:pt x="1024" y="0"/>
                      <a:pt x="1024" y="0"/>
                      <a:pt x="1024" y="0"/>
                    </a:cubicBezTo>
                    <a:cubicBezTo>
                      <a:pt x="978" y="42"/>
                      <a:pt x="978" y="42"/>
                      <a:pt x="978" y="42"/>
                    </a:cubicBezTo>
                    <a:cubicBezTo>
                      <a:pt x="950" y="69"/>
                      <a:pt x="950" y="69"/>
                      <a:pt x="950" y="69"/>
                    </a:cubicBezTo>
                    <a:cubicBezTo>
                      <a:pt x="895" y="122"/>
                      <a:pt x="895" y="122"/>
                      <a:pt x="895" y="122"/>
                    </a:cubicBezTo>
                    <a:cubicBezTo>
                      <a:pt x="570" y="122"/>
                      <a:pt x="570" y="122"/>
                      <a:pt x="570" y="122"/>
                    </a:cubicBezTo>
                    <a:cubicBezTo>
                      <a:pt x="608" y="54"/>
                      <a:pt x="608" y="54"/>
                      <a:pt x="608" y="54"/>
                    </a:cubicBezTo>
                    <a:cubicBezTo>
                      <a:pt x="514" y="54"/>
                      <a:pt x="514" y="54"/>
                      <a:pt x="514" y="54"/>
                    </a:cubicBezTo>
                    <a:cubicBezTo>
                      <a:pt x="411" y="122"/>
                      <a:pt x="411" y="122"/>
                      <a:pt x="411" y="122"/>
                    </a:cubicBezTo>
                    <a:cubicBezTo>
                      <a:pt x="244" y="122"/>
                      <a:pt x="244" y="122"/>
                      <a:pt x="244" y="122"/>
                    </a:cubicBezTo>
                    <a:cubicBezTo>
                      <a:pt x="228" y="122"/>
                      <a:pt x="203" y="127"/>
                      <a:pt x="179" y="135"/>
                    </a:cubicBezTo>
                    <a:cubicBezTo>
                      <a:pt x="195" y="133"/>
                      <a:pt x="208" y="134"/>
                      <a:pt x="208" y="149"/>
                    </a:cubicBezTo>
                    <a:cubicBezTo>
                      <a:pt x="208" y="176"/>
                      <a:pt x="187" y="197"/>
                      <a:pt x="161" y="197"/>
                    </a:cubicBezTo>
                    <a:cubicBezTo>
                      <a:pt x="113" y="197"/>
                      <a:pt x="113" y="197"/>
                      <a:pt x="113" y="197"/>
                    </a:cubicBezTo>
                    <a:cubicBezTo>
                      <a:pt x="98" y="197"/>
                      <a:pt x="98" y="197"/>
                      <a:pt x="98" y="197"/>
                    </a:cubicBezTo>
                    <a:cubicBezTo>
                      <a:pt x="94" y="197"/>
                      <a:pt x="90" y="197"/>
                      <a:pt x="87" y="198"/>
                    </a:cubicBezTo>
                    <a:cubicBezTo>
                      <a:pt x="82" y="199"/>
                      <a:pt x="70" y="202"/>
                      <a:pt x="54" y="208"/>
                    </a:cubicBezTo>
                    <a:cubicBezTo>
                      <a:pt x="0" y="232"/>
                      <a:pt x="6" y="252"/>
                      <a:pt x="7" y="265"/>
                    </a:cubicBezTo>
                    <a:moveTo>
                      <a:pt x="680" y="163"/>
                    </a:moveTo>
                    <a:cubicBezTo>
                      <a:pt x="746" y="163"/>
                      <a:pt x="746" y="163"/>
                      <a:pt x="746" y="163"/>
                    </a:cubicBezTo>
                    <a:cubicBezTo>
                      <a:pt x="755" y="197"/>
                      <a:pt x="755" y="197"/>
                      <a:pt x="755" y="197"/>
                    </a:cubicBezTo>
                    <a:cubicBezTo>
                      <a:pt x="689" y="197"/>
                      <a:pt x="689" y="197"/>
                      <a:pt x="689" y="197"/>
                    </a:cubicBezTo>
                    <a:lnTo>
                      <a:pt x="680" y="163"/>
                    </a:lnTo>
                    <a:close/>
                    <a:moveTo>
                      <a:pt x="570" y="163"/>
                    </a:moveTo>
                    <a:cubicBezTo>
                      <a:pt x="636" y="163"/>
                      <a:pt x="636" y="163"/>
                      <a:pt x="636" y="163"/>
                    </a:cubicBezTo>
                    <a:cubicBezTo>
                      <a:pt x="645" y="197"/>
                      <a:pt x="645" y="197"/>
                      <a:pt x="645" y="197"/>
                    </a:cubicBezTo>
                    <a:cubicBezTo>
                      <a:pt x="579" y="197"/>
                      <a:pt x="579" y="197"/>
                      <a:pt x="579" y="197"/>
                    </a:cubicBezTo>
                    <a:lnTo>
                      <a:pt x="570" y="163"/>
                    </a:lnTo>
                    <a:close/>
                    <a:moveTo>
                      <a:pt x="461" y="163"/>
                    </a:moveTo>
                    <a:cubicBezTo>
                      <a:pt x="527" y="163"/>
                      <a:pt x="527" y="163"/>
                      <a:pt x="527" y="163"/>
                    </a:cubicBezTo>
                    <a:cubicBezTo>
                      <a:pt x="536" y="197"/>
                      <a:pt x="536" y="197"/>
                      <a:pt x="536" y="197"/>
                    </a:cubicBezTo>
                    <a:cubicBezTo>
                      <a:pt x="470" y="197"/>
                      <a:pt x="470" y="197"/>
                      <a:pt x="470" y="197"/>
                    </a:cubicBezTo>
                    <a:lnTo>
                      <a:pt x="461" y="163"/>
                    </a:lnTo>
                    <a:close/>
                    <a:moveTo>
                      <a:pt x="351" y="163"/>
                    </a:moveTo>
                    <a:cubicBezTo>
                      <a:pt x="417" y="163"/>
                      <a:pt x="417" y="163"/>
                      <a:pt x="417" y="163"/>
                    </a:cubicBezTo>
                    <a:cubicBezTo>
                      <a:pt x="426" y="197"/>
                      <a:pt x="426" y="197"/>
                      <a:pt x="426" y="197"/>
                    </a:cubicBezTo>
                    <a:cubicBezTo>
                      <a:pt x="360" y="197"/>
                      <a:pt x="360" y="197"/>
                      <a:pt x="360" y="197"/>
                    </a:cubicBezTo>
                    <a:lnTo>
                      <a:pt x="351" y="163"/>
                    </a:lnTo>
                    <a:close/>
                  </a:path>
                </a:pathLst>
              </a:custGeom>
              <a:solidFill>
                <a:srgbClr val="F8FCE0"/>
              </a:solidFill>
              <a:ln>
                <a:noFill/>
              </a:ln>
              <a:effectLst>
                <a:outerShdw blurRad="190500" dist="139700" dir="2700000" sx="102000" sy="102000" algn="tl"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4806950" y="3509963"/>
                <a:ext cx="349250" cy="165100"/>
              </a:xfrm>
              <a:custGeom>
                <a:avLst/>
                <a:gdLst>
                  <a:gd name="T0" fmla="*/ 0 w 163"/>
                  <a:gd name="T1" fmla="*/ 0 h 77"/>
                  <a:gd name="T2" fmla="*/ 9 w 163"/>
                  <a:gd name="T3" fmla="*/ 38 h 77"/>
                  <a:gd name="T4" fmla="*/ 9 w 163"/>
                  <a:gd name="T5" fmla="*/ 50 h 77"/>
                  <a:gd name="T6" fmla="*/ 0 w 163"/>
                  <a:gd name="T7" fmla="*/ 77 h 77"/>
                  <a:gd name="T8" fmla="*/ 153 w 163"/>
                  <a:gd name="T9" fmla="*/ 50 h 77"/>
                  <a:gd name="T10" fmla="*/ 160 w 163"/>
                  <a:gd name="T11" fmla="*/ 45 h 77"/>
                  <a:gd name="T12" fmla="*/ 163 w 163"/>
                  <a:gd name="T13" fmla="*/ 38 h 77"/>
                  <a:gd name="T14" fmla="*/ 163 w 163"/>
                  <a:gd name="T15" fmla="*/ 38 h 77"/>
                  <a:gd name="T16" fmla="*/ 0 w 163"/>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77">
                    <a:moveTo>
                      <a:pt x="0" y="0"/>
                    </a:moveTo>
                    <a:cubicBezTo>
                      <a:pt x="6" y="8"/>
                      <a:pt x="9" y="22"/>
                      <a:pt x="9" y="38"/>
                    </a:cubicBezTo>
                    <a:cubicBezTo>
                      <a:pt x="9" y="42"/>
                      <a:pt x="9" y="46"/>
                      <a:pt x="9" y="50"/>
                    </a:cubicBezTo>
                    <a:cubicBezTo>
                      <a:pt x="7" y="61"/>
                      <a:pt x="4" y="70"/>
                      <a:pt x="0" y="77"/>
                    </a:cubicBezTo>
                    <a:cubicBezTo>
                      <a:pt x="75" y="75"/>
                      <a:pt x="131" y="64"/>
                      <a:pt x="153" y="50"/>
                    </a:cubicBezTo>
                    <a:cubicBezTo>
                      <a:pt x="156" y="49"/>
                      <a:pt x="158" y="47"/>
                      <a:pt x="160" y="45"/>
                    </a:cubicBezTo>
                    <a:cubicBezTo>
                      <a:pt x="162" y="43"/>
                      <a:pt x="163" y="40"/>
                      <a:pt x="163" y="38"/>
                    </a:cubicBezTo>
                    <a:cubicBezTo>
                      <a:pt x="163" y="38"/>
                      <a:pt x="163" y="38"/>
                      <a:pt x="163" y="38"/>
                    </a:cubicBezTo>
                    <a:cubicBezTo>
                      <a:pt x="162" y="20"/>
                      <a:pt x="96" y="1"/>
                      <a:pt x="0" y="0"/>
                    </a:cubicBezTo>
                  </a:path>
                </a:pathLst>
              </a:custGeom>
              <a:solidFill>
                <a:srgbClr val="00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4775200" y="3509963"/>
                <a:ext cx="61913" cy="165100"/>
              </a:xfrm>
              <a:custGeom>
                <a:avLst/>
                <a:gdLst>
                  <a:gd name="T0" fmla="*/ 28 w 29"/>
                  <a:gd name="T1" fmla="*/ 50 h 77"/>
                  <a:gd name="T2" fmla="*/ 29 w 29"/>
                  <a:gd name="T3" fmla="*/ 38 h 77"/>
                  <a:gd name="T4" fmla="*/ 18 w 29"/>
                  <a:gd name="T5" fmla="*/ 2 h 77"/>
                  <a:gd name="T6" fmla="*/ 14 w 29"/>
                  <a:gd name="T7" fmla="*/ 0 h 77"/>
                  <a:gd name="T8" fmla="*/ 14 w 29"/>
                  <a:gd name="T9" fmla="*/ 0 h 77"/>
                  <a:gd name="T10" fmla="*/ 9 w 29"/>
                  <a:gd name="T11" fmla="*/ 3 h 77"/>
                  <a:gd name="T12" fmla="*/ 0 w 29"/>
                  <a:gd name="T13" fmla="*/ 38 h 77"/>
                  <a:gd name="T14" fmla="*/ 1 w 29"/>
                  <a:gd name="T15" fmla="*/ 50 h 77"/>
                  <a:gd name="T16" fmla="*/ 9 w 29"/>
                  <a:gd name="T17" fmla="*/ 73 h 77"/>
                  <a:gd name="T18" fmla="*/ 14 w 29"/>
                  <a:gd name="T19" fmla="*/ 77 h 77"/>
                  <a:gd name="T20" fmla="*/ 14 w 29"/>
                  <a:gd name="T21" fmla="*/ 77 h 77"/>
                  <a:gd name="T22" fmla="*/ 18 w 29"/>
                  <a:gd name="T23" fmla="*/ 75 h 77"/>
                  <a:gd name="T24" fmla="*/ 28 w 29"/>
                  <a:gd name="T25"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77">
                    <a:moveTo>
                      <a:pt x="28" y="50"/>
                    </a:moveTo>
                    <a:cubicBezTo>
                      <a:pt x="28" y="47"/>
                      <a:pt x="29" y="43"/>
                      <a:pt x="29" y="38"/>
                    </a:cubicBezTo>
                    <a:cubicBezTo>
                      <a:pt x="29" y="20"/>
                      <a:pt x="23" y="7"/>
                      <a:pt x="18" y="2"/>
                    </a:cubicBezTo>
                    <a:cubicBezTo>
                      <a:pt x="17" y="0"/>
                      <a:pt x="16" y="0"/>
                      <a:pt x="14" y="0"/>
                    </a:cubicBezTo>
                    <a:cubicBezTo>
                      <a:pt x="14" y="0"/>
                      <a:pt x="14" y="0"/>
                      <a:pt x="14" y="0"/>
                    </a:cubicBezTo>
                    <a:cubicBezTo>
                      <a:pt x="12" y="0"/>
                      <a:pt x="11" y="1"/>
                      <a:pt x="9" y="3"/>
                    </a:cubicBezTo>
                    <a:cubicBezTo>
                      <a:pt x="5" y="9"/>
                      <a:pt x="0" y="21"/>
                      <a:pt x="0" y="38"/>
                    </a:cubicBezTo>
                    <a:cubicBezTo>
                      <a:pt x="0" y="43"/>
                      <a:pt x="0" y="47"/>
                      <a:pt x="1" y="50"/>
                    </a:cubicBezTo>
                    <a:cubicBezTo>
                      <a:pt x="2" y="61"/>
                      <a:pt x="6" y="69"/>
                      <a:pt x="9" y="73"/>
                    </a:cubicBezTo>
                    <a:cubicBezTo>
                      <a:pt x="11" y="75"/>
                      <a:pt x="12" y="76"/>
                      <a:pt x="14" y="77"/>
                    </a:cubicBezTo>
                    <a:cubicBezTo>
                      <a:pt x="14" y="77"/>
                      <a:pt x="14" y="77"/>
                      <a:pt x="14" y="77"/>
                    </a:cubicBezTo>
                    <a:cubicBezTo>
                      <a:pt x="16" y="77"/>
                      <a:pt x="17" y="76"/>
                      <a:pt x="18" y="75"/>
                    </a:cubicBezTo>
                    <a:cubicBezTo>
                      <a:pt x="22" y="71"/>
                      <a:pt x="26" y="62"/>
                      <a:pt x="28" y="50"/>
                    </a:cubicBezTo>
                  </a:path>
                </a:pathLst>
              </a:custGeom>
              <a:solidFill>
                <a:srgbClr val="03A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4"/>
              <p:cNvSpPr>
                <a:spLocks/>
              </p:cNvSpPr>
              <p:nvPr/>
            </p:nvSpPr>
            <p:spPr bwMode="auto">
              <a:xfrm>
                <a:off x="3929063" y="3100388"/>
                <a:ext cx="422275" cy="146050"/>
              </a:xfrm>
              <a:custGeom>
                <a:avLst/>
                <a:gdLst>
                  <a:gd name="T0" fmla="*/ 214 w 266"/>
                  <a:gd name="T1" fmla="*/ 92 h 92"/>
                  <a:gd name="T2" fmla="*/ 266 w 266"/>
                  <a:gd name="T3" fmla="*/ 0 h 92"/>
                  <a:gd name="T4" fmla="*/ 138 w 266"/>
                  <a:gd name="T5" fmla="*/ 0 h 92"/>
                  <a:gd name="T6" fmla="*/ 0 w 266"/>
                  <a:gd name="T7" fmla="*/ 92 h 92"/>
                  <a:gd name="T8" fmla="*/ 214 w 266"/>
                  <a:gd name="T9" fmla="*/ 92 h 92"/>
                </a:gdLst>
                <a:ahLst/>
                <a:cxnLst>
                  <a:cxn ang="0">
                    <a:pos x="T0" y="T1"/>
                  </a:cxn>
                  <a:cxn ang="0">
                    <a:pos x="T2" y="T3"/>
                  </a:cxn>
                  <a:cxn ang="0">
                    <a:pos x="T4" y="T5"/>
                  </a:cxn>
                  <a:cxn ang="0">
                    <a:pos x="T6" y="T7"/>
                  </a:cxn>
                  <a:cxn ang="0">
                    <a:pos x="T8" y="T9"/>
                  </a:cxn>
                </a:cxnLst>
                <a:rect l="0" t="0" r="r" b="b"/>
                <a:pathLst>
                  <a:path w="266" h="92">
                    <a:moveTo>
                      <a:pt x="214" y="92"/>
                    </a:moveTo>
                    <a:lnTo>
                      <a:pt x="266" y="0"/>
                    </a:lnTo>
                    <a:lnTo>
                      <a:pt x="138" y="0"/>
                    </a:lnTo>
                    <a:lnTo>
                      <a:pt x="0" y="92"/>
                    </a:lnTo>
                    <a:lnTo>
                      <a:pt x="214" y="92"/>
                    </a:lnTo>
                    <a:close/>
                  </a:path>
                </a:pathLst>
              </a:custGeom>
              <a:solidFill>
                <a:srgbClr val="00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5"/>
              <p:cNvSpPr>
                <a:spLocks/>
              </p:cNvSpPr>
              <p:nvPr/>
            </p:nvSpPr>
            <p:spPr bwMode="auto">
              <a:xfrm>
                <a:off x="3929063" y="3100388"/>
                <a:ext cx="422275" cy="146050"/>
              </a:xfrm>
              <a:custGeom>
                <a:avLst/>
                <a:gdLst>
                  <a:gd name="T0" fmla="*/ 214 w 266"/>
                  <a:gd name="T1" fmla="*/ 92 h 92"/>
                  <a:gd name="T2" fmla="*/ 266 w 266"/>
                  <a:gd name="T3" fmla="*/ 0 h 92"/>
                  <a:gd name="T4" fmla="*/ 138 w 266"/>
                  <a:gd name="T5" fmla="*/ 0 h 92"/>
                  <a:gd name="T6" fmla="*/ 0 w 266"/>
                  <a:gd name="T7" fmla="*/ 92 h 92"/>
                </a:gdLst>
                <a:ahLst/>
                <a:cxnLst>
                  <a:cxn ang="0">
                    <a:pos x="T0" y="T1"/>
                  </a:cxn>
                  <a:cxn ang="0">
                    <a:pos x="T2" y="T3"/>
                  </a:cxn>
                  <a:cxn ang="0">
                    <a:pos x="T4" y="T5"/>
                  </a:cxn>
                  <a:cxn ang="0">
                    <a:pos x="T6" y="T7"/>
                  </a:cxn>
                </a:cxnLst>
                <a:rect l="0" t="0" r="r" b="b"/>
                <a:pathLst>
                  <a:path w="266" h="92">
                    <a:moveTo>
                      <a:pt x="214" y="92"/>
                    </a:moveTo>
                    <a:lnTo>
                      <a:pt x="266" y="0"/>
                    </a:lnTo>
                    <a:lnTo>
                      <a:pt x="138" y="0"/>
                    </a:lnTo>
                    <a:lnTo>
                      <a:pt x="0" y="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6"/>
              <p:cNvSpPr>
                <a:spLocks/>
              </p:cNvSpPr>
              <p:nvPr/>
            </p:nvSpPr>
            <p:spPr bwMode="auto">
              <a:xfrm>
                <a:off x="3230563" y="3268663"/>
                <a:ext cx="265113" cy="139700"/>
              </a:xfrm>
              <a:custGeom>
                <a:avLst/>
                <a:gdLst>
                  <a:gd name="T0" fmla="*/ 94 w 124"/>
                  <a:gd name="T1" fmla="*/ 1 h 65"/>
                  <a:gd name="T2" fmla="*/ 124 w 124"/>
                  <a:gd name="T3" fmla="*/ 16 h 65"/>
                  <a:gd name="T4" fmla="*/ 75 w 124"/>
                  <a:gd name="T5" fmla="*/ 64 h 65"/>
                  <a:gd name="T6" fmla="*/ 27 w 124"/>
                  <a:gd name="T7" fmla="*/ 64 h 65"/>
                  <a:gd name="T8" fmla="*/ 13 w 124"/>
                  <a:gd name="T9" fmla="*/ 64 h 65"/>
                  <a:gd name="T10" fmla="*/ 0 w 124"/>
                  <a:gd name="T11" fmla="*/ 65 h 65"/>
                  <a:gd name="T12" fmla="*/ 94 w 124"/>
                  <a:gd name="T13" fmla="*/ 1 h 65"/>
                </a:gdLst>
                <a:ahLst/>
                <a:cxnLst>
                  <a:cxn ang="0">
                    <a:pos x="T0" y="T1"/>
                  </a:cxn>
                  <a:cxn ang="0">
                    <a:pos x="T2" y="T3"/>
                  </a:cxn>
                  <a:cxn ang="0">
                    <a:pos x="T4" y="T5"/>
                  </a:cxn>
                  <a:cxn ang="0">
                    <a:pos x="T6" y="T7"/>
                  </a:cxn>
                  <a:cxn ang="0">
                    <a:pos x="T8" y="T9"/>
                  </a:cxn>
                  <a:cxn ang="0">
                    <a:pos x="T10" y="T11"/>
                  </a:cxn>
                  <a:cxn ang="0">
                    <a:pos x="T12" y="T13"/>
                  </a:cxn>
                </a:cxnLst>
                <a:rect l="0" t="0" r="r" b="b"/>
                <a:pathLst>
                  <a:path w="124" h="65">
                    <a:moveTo>
                      <a:pt x="94" y="1"/>
                    </a:moveTo>
                    <a:cubicBezTo>
                      <a:pt x="111" y="0"/>
                      <a:pt x="124" y="1"/>
                      <a:pt x="124" y="16"/>
                    </a:cubicBezTo>
                    <a:cubicBezTo>
                      <a:pt x="124" y="42"/>
                      <a:pt x="102" y="64"/>
                      <a:pt x="75" y="64"/>
                    </a:cubicBezTo>
                    <a:cubicBezTo>
                      <a:pt x="27" y="64"/>
                      <a:pt x="27" y="64"/>
                      <a:pt x="27" y="64"/>
                    </a:cubicBezTo>
                    <a:cubicBezTo>
                      <a:pt x="13" y="64"/>
                      <a:pt x="13" y="64"/>
                      <a:pt x="13" y="64"/>
                    </a:cubicBezTo>
                    <a:cubicBezTo>
                      <a:pt x="9" y="64"/>
                      <a:pt x="4" y="65"/>
                      <a:pt x="0" y="65"/>
                    </a:cubicBezTo>
                    <a:cubicBezTo>
                      <a:pt x="0" y="65"/>
                      <a:pt x="25" y="12"/>
                      <a:pt x="94" y="1"/>
                    </a:cubicBezTo>
                  </a:path>
                </a:pathLst>
              </a:custGeom>
              <a:solidFill>
                <a:srgbClr val="03A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8185161" y="3633795"/>
              <a:ext cx="469901" cy="422276"/>
              <a:chOff x="8185150" y="3633788"/>
              <a:chExt cx="469900" cy="422275"/>
            </a:xfrm>
          </p:grpSpPr>
          <p:sp>
            <p:nvSpPr>
              <p:cNvPr id="35" name="Rectangle 107"/>
              <p:cNvSpPr>
                <a:spLocks noChangeArrowheads="1"/>
              </p:cNvSpPr>
              <p:nvPr/>
            </p:nvSpPr>
            <p:spPr bwMode="auto">
              <a:xfrm>
                <a:off x="8274050" y="3824288"/>
                <a:ext cx="31750" cy="17463"/>
              </a:xfrm>
              <a:prstGeom prst="rect">
                <a:avLst/>
              </a:prstGeom>
              <a:solidFill>
                <a:srgbClr val="F8FC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8"/>
              <p:cNvSpPr>
                <a:spLocks/>
              </p:cNvSpPr>
              <p:nvPr/>
            </p:nvSpPr>
            <p:spPr bwMode="auto">
              <a:xfrm>
                <a:off x="8185150" y="3789363"/>
                <a:ext cx="469900" cy="85725"/>
              </a:xfrm>
              <a:custGeom>
                <a:avLst/>
                <a:gdLst>
                  <a:gd name="T0" fmla="*/ 213 w 219"/>
                  <a:gd name="T1" fmla="*/ 28 h 40"/>
                  <a:gd name="T2" fmla="*/ 29 w 219"/>
                  <a:gd name="T3" fmla="*/ 28 h 40"/>
                  <a:gd name="T4" fmla="*/ 29 w 219"/>
                  <a:gd name="T5" fmla="*/ 15 h 40"/>
                  <a:gd name="T6" fmla="*/ 40 w 219"/>
                  <a:gd name="T7" fmla="*/ 11 h 40"/>
                  <a:gd name="T8" fmla="*/ 42 w 219"/>
                  <a:gd name="T9" fmla="*/ 12 h 40"/>
                  <a:gd name="T10" fmla="*/ 54 w 219"/>
                  <a:gd name="T11" fmla="*/ 12 h 40"/>
                  <a:gd name="T12" fmla="*/ 40 w 219"/>
                  <a:gd name="T13" fmla="*/ 0 h 40"/>
                  <a:gd name="T14" fmla="*/ 17 w 219"/>
                  <a:gd name="T15" fmla="*/ 13 h 40"/>
                  <a:gd name="T16" fmla="*/ 17 w 219"/>
                  <a:gd name="T17" fmla="*/ 28 h 40"/>
                  <a:gd name="T18" fmla="*/ 5 w 219"/>
                  <a:gd name="T19" fmla="*/ 28 h 40"/>
                  <a:gd name="T20" fmla="*/ 0 w 219"/>
                  <a:gd name="T21" fmla="*/ 34 h 40"/>
                  <a:gd name="T22" fmla="*/ 5 w 219"/>
                  <a:gd name="T23" fmla="*/ 40 h 40"/>
                  <a:gd name="T24" fmla="*/ 213 w 219"/>
                  <a:gd name="T25" fmla="*/ 40 h 40"/>
                  <a:gd name="T26" fmla="*/ 219 w 219"/>
                  <a:gd name="T27" fmla="*/ 34 h 40"/>
                  <a:gd name="T28" fmla="*/ 213 w 219"/>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9" h="40">
                    <a:moveTo>
                      <a:pt x="213" y="28"/>
                    </a:moveTo>
                    <a:cubicBezTo>
                      <a:pt x="29" y="28"/>
                      <a:pt x="29" y="28"/>
                      <a:pt x="29" y="28"/>
                    </a:cubicBezTo>
                    <a:cubicBezTo>
                      <a:pt x="29" y="15"/>
                      <a:pt x="29" y="15"/>
                      <a:pt x="29" y="15"/>
                    </a:cubicBezTo>
                    <a:cubicBezTo>
                      <a:pt x="31" y="13"/>
                      <a:pt x="37" y="11"/>
                      <a:pt x="40" y="11"/>
                    </a:cubicBezTo>
                    <a:cubicBezTo>
                      <a:pt x="40" y="11"/>
                      <a:pt x="41" y="12"/>
                      <a:pt x="42" y="12"/>
                    </a:cubicBezTo>
                    <a:cubicBezTo>
                      <a:pt x="54" y="12"/>
                      <a:pt x="54" y="12"/>
                      <a:pt x="54" y="12"/>
                    </a:cubicBezTo>
                    <a:cubicBezTo>
                      <a:pt x="53" y="5"/>
                      <a:pt x="47" y="0"/>
                      <a:pt x="40" y="0"/>
                    </a:cubicBezTo>
                    <a:cubicBezTo>
                      <a:pt x="37" y="0"/>
                      <a:pt x="17" y="3"/>
                      <a:pt x="17" y="13"/>
                    </a:cubicBezTo>
                    <a:cubicBezTo>
                      <a:pt x="17" y="28"/>
                      <a:pt x="17" y="28"/>
                      <a:pt x="17" y="28"/>
                    </a:cubicBezTo>
                    <a:cubicBezTo>
                      <a:pt x="5" y="28"/>
                      <a:pt x="5" y="28"/>
                      <a:pt x="5" y="28"/>
                    </a:cubicBezTo>
                    <a:cubicBezTo>
                      <a:pt x="2" y="28"/>
                      <a:pt x="0" y="31"/>
                      <a:pt x="0" y="34"/>
                    </a:cubicBezTo>
                    <a:cubicBezTo>
                      <a:pt x="0" y="37"/>
                      <a:pt x="2" y="40"/>
                      <a:pt x="5" y="40"/>
                    </a:cubicBezTo>
                    <a:cubicBezTo>
                      <a:pt x="213" y="40"/>
                      <a:pt x="213" y="40"/>
                      <a:pt x="213" y="40"/>
                    </a:cubicBezTo>
                    <a:cubicBezTo>
                      <a:pt x="216" y="40"/>
                      <a:pt x="219" y="37"/>
                      <a:pt x="219" y="34"/>
                    </a:cubicBezTo>
                    <a:cubicBezTo>
                      <a:pt x="219" y="31"/>
                      <a:pt x="216" y="28"/>
                      <a:pt x="213" y="2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9"/>
              <p:cNvSpPr>
                <a:spLocks/>
              </p:cNvSpPr>
              <p:nvPr/>
            </p:nvSpPr>
            <p:spPr bwMode="auto">
              <a:xfrm>
                <a:off x="8188325" y="3887788"/>
                <a:ext cx="460375" cy="168275"/>
              </a:xfrm>
              <a:custGeom>
                <a:avLst/>
                <a:gdLst>
                  <a:gd name="T0" fmla="*/ 0 w 215"/>
                  <a:gd name="T1" fmla="*/ 1 h 78"/>
                  <a:gd name="T2" fmla="*/ 12 w 215"/>
                  <a:gd name="T3" fmla="*/ 19 h 78"/>
                  <a:gd name="T4" fmla="*/ 36 w 215"/>
                  <a:gd name="T5" fmla="*/ 62 h 78"/>
                  <a:gd name="T6" fmla="*/ 36 w 215"/>
                  <a:gd name="T7" fmla="*/ 62 h 78"/>
                  <a:gd name="T8" fmla="*/ 35 w 215"/>
                  <a:gd name="T9" fmla="*/ 75 h 78"/>
                  <a:gd name="T10" fmla="*/ 38 w 215"/>
                  <a:gd name="T11" fmla="*/ 77 h 78"/>
                  <a:gd name="T12" fmla="*/ 49 w 215"/>
                  <a:gd name="T13" fmla="*/ 70 h 78"/>
                  <a:gd name="T14" fmla="*/ 52 w 215"/>
                  <a:gd name="T15" fmla="*/ 68 h 78"/>
                  <a:gd name="T16" fmla="*/ 103 w 215"/>
                  <a:gd name="T17" fmla="*/ 73 h 78"/>
                  <a:gd name="T18" fmla="*/ 103 w 215"/>
                  <a:gd name="T19" fmla="*/ 73 h 78"/>
                  <a:gd name="T20" fmla="*/ 107 w 215"/>
                  <a:gd name="T21" fmla="*/ 73 h 78"/>
                  <a:gd name="T22" fmla="*/ 112 w 215"/>
                  <a:gd name="T23" fmla="*/ 73 h 78"/>
                  <a:gd name="T24" fmla="*/ 111 w 215"/>
                  <a:gd name="T25" fmla="*/ 73 h 78"/>
                  <a:gd name="T26" fmla="*/ 163 w 215"/>
                  <a:gd name="T27" fmla="*/ 67 h 78"/>
                  <a:gd name="T28" fmla="*/ 166 w 215"/>
                  <a:gd name="T29" fmla="*/ 70 h 78"/>
                  <a:gd name="T30" fmla="*/ 177 w 215"/>
                  <a:gd name="T31" fmla="*/ 77 h 78"/>
                  <a:gd name="T32" fmla="*/ 180 w 215"/>
                  <a:gd name="T33" fmla="*/ 75 h 78"/>
                  <a:gd name="T34" fmla="*/ 180 w 215"/>
                  <a:gd name="T35" fmla="*/ 62 h 78"/>
                  <a:gd name="T36" fmla="*/ 179 w 215"/>
                  <a:gd name="T37" fmla="*/ 62 h 78"/>
                  <a:gd name="T38" fmla="*/ 204 w 215"/>
                  <a:gd name="T39" fmla="*/ 19 h 78"/>
                  <a:gd name="T40" fmla="*/ 215 w 215"/>
                  <a:gd name="T41" fmla="*/ 1 h 78"/>
                  <a:gd name="T42" fmla="*/ 106 w 215"/>
                  <a:gd name="T43" fmla="*/ 0 h 78"/>
                  <a:gd name="T44" fmla="*/ 0 w 215"/>
                  <a:gd name="T4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5" h="78">
                    <a:moveTo>
                      <a:pt x="0" y="1"/>
                    </a:moveTo>
                    <a:cubicBezTo>
                      <a:pt x="0" y="1"/>
                      <a:pt x="7" y="4"/>
                      <a:pt x="12" y="19"/>
                    </a:cubicBezTo>
                    <a:cubicBezTo>
                      <a:pt x="15" y="29"/>
                      <a:pt x="8" y="49"/>
                      <a:pt x="36" y="62"/>
                    </a:cubicBezTo>
                    <a:cubicBezTo>
                      <a:pt x="36" y="62"/>
                      <a:pt x="36" y="62"/>
                      <a:pt x="36" y="62"/>
                    </a:cubicBezTo>
                    <a:cubicBezTo>
                      <a:pt x="35" y="75"/>
                      <a:pt x="35" y="75"/>
                      <a:pt x="35" y="75"/>
                    </a:cubicBezTo>
                    <a:cubicBezTo>
                      <a:pt x="35" y="77"/>
                      <a:pt x="36" y="78"/>
                      <a:pt x="38" y="77"/>
                    </a:cubicBezTo>
                    <a:cubicBezTo>
                      <a:pt x="49" y="70"/>
                      <a:pt x="49" y="70"/>
                      <a:pt x="49" y="70"/>
                    </a:cubicBezTo>
                    <a:cubicBezTo>
                      <a:pt x="50" y="69"/>
                      <a:pt x="51" y="69"/>
                      <a:pt x="52" y="68"/>
                    </a:cubicBezTo>
                    <a:cubicBezTo>
                      <a:pt x="65" y="71"/>
                      <a:pt x="81" y="73"/>
                      <a:pt x="103" y="73"/>
                    </a:cubicBezTo>
                    <a:cubicBezTo>
                      <a:pt x="103" y="73"/>
                      <a:pt x="103" y="73"/>
                      <a:pt x="103" y="73"/>
                    </a:cubicBezTo>
                    <a:cubicBezTo>
                      <a:pt x="104" y="73"/>
                      <a:pt x="106" y="73"/>
                      <a:pt x="107" y="73"/>
                    </a:cubicBezTo>
                    <a:cubicBezTo>
                      <a:pt x="109" y="73"/>
                      <a:pt x="110" y="73"/>
                      <a:pt x="112" y="73"/>
                    </a:cubicBezTo>
                    <a:cubicBezTo>
                      <a:pt x="111" y="73"/>
                      <a:pt x="111" y="73"/>
                      <a:pt x="111" y="73"/>
                    </a:cubicBezTo>
                    <a:cubicBezTo>
                      <a:pt x="133" y="73"/>
                      <a:pt x="150" y="70"/>
                      <a:pt x="163" y="67"/>
                    </a:cubicBezTo>
                    <a:cubicBezTo>
                      <a:pt x="164" y="68"/>
                      <a:pt x="165" y="69"/>
                      <a:pt x="166" y="70"/>
                    </a:cubicBezTo>
                    <a:cubicBezTo>
                      <a:pt x="177" y="77"/>
                      <a:pt x="177" y="77"/>
                      <a:pt x="177" y="77"/>
                    </a:cubicBezTo>
                    <a:cubicBezTo>
                      <a:pt x="179" y="78"/>
                      <a:pt x="180" y="77"/>
                      <a:pt x="180" y="75"/>
                    </a:cubicBezTo>
                    <a:cubicBezTo>
                      <a:pt x="180" y="62"/>
                      <a:pt x="180" y="62"/>
                      <a:pt x="180" y="62"/>
                    </a:cubicBezTo>
                    <a:cubicBezTo>
                      <a:pt x="180" y="62"/>
                      <a:pt x="179" y="62"/>
                      <a:pt x="179" y="62"/>
                    </a:cubicBezTo>
                    <a:cubicBezTo>
                      <a:pt x="206" y="49"/>
                      <a:pt x="201" y="29"/>
                      <a:pt x="204" y="19"/>
                    </a:cubicBezTo>
                    <a:cubicBezTo>
                      <a:pt x="208" y="4"/>
                      <a:pt x="215" y="1"/>
                      <a:pt x="215" y="1"/>
                    </a:cubicBezTo>
                    <a:cubicBezTo>
                      <a:pt x="106" y="0"/>
                      <a:pt x="106" y="0"/>
                      <a:pt x="106" y="0"/>
                    </a:cubicBezTo>
                    <a:lnTo>
                      <a:pt x="0"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10"/>
              <p:cNvSpPr>
                <a:spLocks/>
              </p:cNvSpPr>
              <p:nvPr/>
            </p:nvSpPr>
            <p:spPr bwMode="auto">
              <a:xfrm>
                <a:off x="8347075" y="3749675"/>
                <a:ext cx="23813" cy="14288"/>
              </a:xfrm>
              <a:custGeom>
                <a:avLst/>
                <a:gdLst>
                  <a:gd name="T0" fmla="*/ 0 w 11"/>
                  <a:gd name="T1" fmla="*/ 5 h 7"/>
                  <a:gd name="T2" fmla="*/ 4 w 11"/>
                  <a:gd name="T3" fmla="*/ 7 h 7"/>
                  <a:gd name="T4" fmla="*/ 11 w 11"/>
                  <a:gd name="T5" fmla="*/ 0 h 7"/>
                  <a:gd name="T6" fmla="*/ 5 w 11"/>
                  <a:gd name="T7" fmla="*/ 0 h 7"/>
                  <a:gd name="T8" fmla="*/ 0 w 11"/>
                  <a:gd name="T9" fmla="*/ 5 h 7"/>
                </a:gdLst>
                <a:ahLst/>
                <a:cxnLst>
                  <a:cxn ang="0">
                    <a:pos x="T0" y="T1"/>
                  </a:cxn>
                  <a:cxn ang="0">
                    <a:pos x="T2" y="T3"/>
                  </a:cxn>
                  <a:cxn ang="0">
                    <a:pos x="T4" y="T5"/>
                  </a:cxn>
                  <a:cxn ang="0">
                    <a:pos x="T6" y="T7"/>
                  </a:cxn>
                  <a:cxn ang="0">
                    <a:pos x="T8" y="T9"/>
                  </a:cxn>
                </a:cxnLst>
                <a:rect l="0" t="0" r="r" b="b"/>
                <a:pathLst>
                  <a:path w="11" h="7">
                    <a:moveTo>
                      <a:pt x="0" y="5"/>
                    </a:moveTo>
                    <a:cubicBezTo>
                      <a:pt x="1" y="6"/>
                      <a:pt x="2" y="7"/>
                      <a:pt x="4" y="7"/>
                    </a:cubicBezTo>
                    <a:cubicBezTo>
                      <a:pt x="7" y="7"/>
                      <a:pt x="10" y="4"/>
                      <a:pt x="11" y="0"/>
                    </a:cubicBezTo>
                    <a:cubicBezTo>
                      <a:pt x="5" y="0"/>
                      <a:pt x="5" y="0"/>
                      <a:pt x="5" y="0"/>
                    </a:cubicBezTo>
                    <a:cubicBezTo>
                      <a:pt x="4" y="2"/>
                      <a:pt x="2" y="4"/>
                      <a:pt x="0" y="5"/>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1"/>
              <p:cNvSpPr>
                <a:spLocks/>
              </p:cNvSpPr>
              <p:nvPr/>
            </p:nvSpPr>
            <p:spPr bwMode="auto">
              <a:xfrm>
                <a:off x="8347075" y="3725863"/>
                <a:ext cx="23813" cy="14288"/>
              </a:xfrm>
              <a:custGeom>
                <a:avLst/>
                <a:gdLst>
                  <a:gd name="T0" fmla="*/ 5 w 11"/>
                  <a:gd name="T1" fmla="*/ 7 h 7"/>
                  <a:gd name="T2" fmla="*/ 11 w 11"/>
                  <a:gd name="T3" fmla="*/ 7 h 7"/>
                  <a:gd name="T4" fmla="*/ 4 w 11"/>
                  <a:gd name="T5" fmla="*/ 0 h 7"/>
                  <a:gd name="T6" fmla="*/ 0 w 11"/>
                  <a:gd name="T7" fmla="*/ 1 h 7"/>
                  <a:gd name="T8" fmla="*/ 5 w 11"/>
                  <a:gd name="T9" fmla="*/ 7 h 7"/>
                </a:gdLst>
                <a:ahLst/>
                <a:cxnLst>
                  <a:cxn ang="0">
                    <a:pos x="T0" y="T1"/>
                  </a:cxn>
                  <a:cxn ang="0">
                    <a:pos x="T2" y="T3"/>
                  </a:cxn>
                  <a:cxn ang="0">
                    <a:pos x="T4" y="T5"/>
                  </a:cxn>
                  <a:cxn ang="0">
                    <a:pos x="T6" y="T7"/>
                  </a:cxn>
                  <a:cxn ang="0">
                    <a:pos x="T8" y="T9"/>
                  </a:cxn>
                </a:cxnLst>
                <a:rect l="0" t="0" r="r" b="b"/>
                <a:pathLst>
                  <a:path w="11" h="7">
                    <a:moveTo>
                      <a:pt x="5" y="7"/>
                    </a:moveTo>
                    <a:cubicBezTo>
                      <a:pt x="11" y="7"/>
                      <a:pt x="11" y="7"/>
                      <a:pt x="11" y="7"/>
                    </a:cubicBezTo>
                    <a:cubicBezTo>
                      <a:pt x="10" y="3"/>
                      <a:pt x="7" y="0"/>
                      <a:pt x="4" y="0"/>
                    </a:cubicBezTo>
                    <a:cubicBezTo>
                      <a:pt x="2" y="0"/>
                      <a:pt x="1" y="0"/>
                      <a:pt x="0" y="1"/>
                    </a:cubicBezTo>
                    <a:cubicBezTo>
                      <a:pt x="2" y="2"/>
                      <a:pt x="4" y="4"/>
                      <a:pt x="5" y="7"/>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2"/>
              <p:cNvSpPr>
                <a:spLocks noEditPoints="1"/>
              </p:cNvSpPr>
              <p:nvPr/>
            </p:nvSpPr>
            <p:spPr bwMode="auto">
              <a:xfrm>
                <a:off x="8321675" y="3713163"/>
                <a:ext cx="61913" cy="61913"/>
              </a:xfrm>
              <a:custGeom>
                <a:avLst/>
                <a:gdLst>
                  <a:gd name="T0" fmla="*/ 15 w 29"/>
                  <a:gd name="T1" fmla="*/ 29 h 29"/>
                  <a:gd name="T2" fmla="*/ 29 w 29"/>
                  <a:gd name="T3" fmla="*/ 15 h 29"/>
                  <a:gd name="T4" fmla="*/ 15 w 29"/>
                  <a:gd name="T5" fmla="*/ 0 h 29"/>
                  <a:gd name="T6" fmla="*/ 0 w 29"/>
                  <a:gd name="T7" fmla="*/ 15 h 29"/>
                  <a:gd name="T8" fmla="*/ 15 w 29"/>
                  <a:gd name="T9" fmla="*/ 29 h 29"/>
                  <a:gd name="T10" fmla="*/ 8 w 29"/>
                  <a:gd name="T11" fmla="*/ 6 h 29"/>
                  <a:gd name="T12" fmla="*/ 15 w 29"/>
                  <a:gd name="T13" fmla="*/ 4 h 29"/>
                  <a:gd name="T14" fmla="*/ 25 w 29"/>
                  <a:gd name="T15" fmla="*/ 13 h 29"/>
                  <a:gd name="T16" fmla="*/ 25 w 29"/>
                  <a:gd name="T17" fmla="*/ 15 h 29"/>
                  <a:gd name="T18" fmla="*/ 25 w 29"/>
                  <a:gd name="T19" fmla="*/ 17 h 29"/>
                  <a:gd name="T20" fmla="*/ 15 w 29"/>
                  <a:gd name="T21" fmla="*/ 26 h 29"/>
                  <a:gd name="T22" fmla="*/ 8 w 29"/>
                  <a:gd name="T23" fmla="*/ 24 h 29"/>
                  <a:gd name="T24" fmla="*/ 4 w 29"/>
                  <a:gd name="T25" fmla="*/ 15 h 29"/>
                  <a:gd name="T26" fmla="*/ 8 w 29"/>
                  <a:gd name="T2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9">
                    <a:moveTo>
                      <a:pt x="15" y="29"/>
                    </a:moveTo>
                    <a:cubicBezTo>
                      <a:pt x="23" y="29"/>
                      <a:pt x="29" y="23"/>
                      <a:pt x="29" y="15"/>
                    </a:cubicBezTo>
                    <a:cubicBezTo>
                      <a:pt x="29" y="7"/>
                      <a:pt x="23" y="0"/>
                      <a:pt x="15" y="0"/>
                    </a:cubicBezTo>
                    <a:cubicBezTo>
                      <a:pt x="7" y="0"/>
                      <a:pt x="0" y="7"/>
                      <a:pt x="0" y="15"/>
                    </a:cubicBezTo>
                    <a:cubicBezTo>
                      <a:pt x="0" y="23"/>
                      <a:pt x="7" y="29"/>
                      <a:pt x="15" y="29"/>
                    </a:cubicBezTo>
                    <a:moveTo>
                      <a:pt x="8" y="6"/>
                    </a:moveTo>
                    <a:cubicBezTo>
                      <a:pt x="10" y="5"/>
                      <a:pt x="12" y="4"/>
                      <a:pt x="15" y="4"/>
                    </a:cubicBezTo>
                    <a:cubicBezTo>
                      <a:pt x="20" y="4"/>
                      <a:pt x="24" y="8"/>
                      <a:pt x="25" y="13"/>
                    </a:cubicBezTo>
                    <a:cubicBezTo>
                      <a:pt x="25" y="14"/>
                      <a:pt x="25" y="14"/>
                      <a:pt x="25" y="15"/>
                    </a:cubicBezTo>
                    <a:cubicBezTo>
                      <a:pt x="25" y="16"/>
                      <a:pt x="25" y="16"/>
                      <a:pt x="25" y="17"/>
                    </a:cubicBezTo>
                    <a:cubicBezTo>
                      <a:pt x="24" y="22"/>
                      <a:pt x="20" y="26"/>
                      <a:pt x="15" y="26"/>
                    </a:cubicBezTo>
                    <a:cubicBezTo>
                      <a:pt x="12" y="26"/>
                      <a:pt x="10" y="25"/>
                      <a:pt x="8" y="24"/>
                    </a:cubicBezTo>
                    <a:cubicBezTo>
                      <a:pt x="6" y="22"/>
                      <a:pt x="4" y="18"/>
                      <a:pt x="4" y="15"/>
                    </a:cubicBezTo>
                    <a:cubicBezTo>
                      <a:pt x="4" y="11"/>
                      <a:pt x="6" y="8"/>
                      <a:pt x="8" y="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3"/>
              <p:cNvSpPr>
                <a:spLocks/>
              </p:cNvSpPr>
              <p:nvPr/>
            </p:nvSpPr>
            <p:spPr bwMode="auto">
              <a:xfrm>
                <a:off x="8440738" y="3789363"/>
                <a:ext cx="25400" cy="17463"/>
              </a:xfrm>
              <a:custGeom>
                <a:avLst/>
                <a:gdLst>
                  <a:gd name="T0" fmla="*/ 12 w 12"/>
                  <a:gd name="T1" fmla="*/ 0 h 8"/>
                  <a:gd name="T2" fmla="*/ 6 w 12"/>
                  <a:gd name="T3" fmla="*/ 0 h 8"/>
                  <a:gd name="T4" fmla="*/ 0 w 12"/>
                  <a:gd name="T5" fmla="*/ 7 h 8"/>
                  <a:gd name="T6" fmla="*/ 3 w 12"/>
                  <a:gd name="T7" fmla="*/ 8 h 8"/>
                  <a:gd name="T8" fmla="*/ 12 w 12"/>
                  <a:gd name="T9" fmla="*/ 0 h 8"/>
                </a:gdLst>
                <a:ahLst/>
                <a:cxnLst>
                  <a:cxn ang="0">
                    <a:pos x="T0" y="T1"/>
                  </a:cxn>
                  <a:cxn ang="0">
                    <a:pos x="T2" y="T3"/>
                  </a:cxn>
                  <a:cxn ang="0">
                    <a:pos x="T4" y="T5"/>
                  </a:cxn>
                  <a:cxn ang="0">
                    <a:pos x="T6" y="T7"/>
                  </a:cxn>
                  <a:cxn ang="0">
                    <a:pos x="T8" y="T9"/>
                  </a:cxn>
                </a:cxnLst>
                <a:rect l="0" t="0" r="r" b="b"/>
                <a:pathLst>
                  <a:path w="12" h="8">
                    <a:moveTo>
                      <a:pt x="12" y="0"/>
                    </a:moveTo>
                    <a:cubicBezTo>
                      <a:pt x="6" y="0"/>
                      <a:pt x="6" y="0"/>
                      <a:pt x="6" y="0"/>
                    </a:cubicBezTo>
                    <a:cubicBezTo>
                      <a:pt x="5" y="4"/>
                      <a:pt x="3" y="6"/>
                      <a:pt x="0" y="7"/>
                    </a:cubicBezTo>
                    <a:cubicBezTo>
                      <a:pt x="1" y="8"/>
                      <a:pt x="2" y="8"/>
                      <a:pt x="3" y="8"/>
                    </a:cubicBezTo>
                    <a:cubicBezTo>
                      <a:pt x="7" y="8"/>
                      <a:pt x="11" y="5"/>
                      <a:pt x="12" y="0"/>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4"/>
              <p:cNvSpPr>
                <a:spLocks/>
              </p:cNvSpPr>
              <p:nvPr/>
            </p:nvSpPr>
            <p:spPr bwMode="auto">
              <a:xfrm>
                <a:off x="8440738" y="3768725"/>
                <a:ext cx="23813" cy="14288"/>
              </a:xfrm>
              <a:custGeom>
                <a:avLst/>
                <a:gdLst>
                  <a:gd name="T0" fmla="*/ 6 w 11"/>
                  <a:gd name="T1" fmla="*/ 7 h 7"/>
                  <a:gd name="T2" fmla="*/ 11 w 11"/>
                  <a:gd name="T3" fmla="*/ 7 h 7"/>
                  <a:gd name="T4" fmla="*/ 3 w 11"/>
                  <a:gd name="T5" fmla="*/ 0 h 7"/>
                  <a:gd name="T6" fmla="*/ 0 w 11"/>
                  <a:gd name="T7" fmla="*/ 1 h 7"/>
                  <a:gd name="T8" fmla="*/ 6 w 11"/>
                  <a:gd name="T9" fmla="*/ 7 h 7"/>
                </a:gdLst>
                <a:ahLst/>
                <a:cxnLst>
                  <a:cxn ang="0">
                    <a:pos x="T0" y="T1"/>
                  </a:cxn>
                  <a:cxn ang="0">
                    <a:pos x="T2" y="T3"/>
                  </a:cxn>
                  <a:cxn ang="0">
                    <a:pos x="T4" y="T5"/>
                  </a:cxn>
                  <a:cxn ang="0">
                    <a:pos x="T6" y="T7"/>
                  </a:cxn>
                  <a:cxn ang="0">
                    <a:pos x="T8" y="T9"/>
                  </a:cxn>
                </a:cxnLst>
                <a:rect l="0" t="0" r="r" b="b"/>
                <a:pathLst>
                  <a:path w="11" h="7">
                    <a:moveTo>
                      <a:pt x="6" y="7"/>
                    </a:moveTo>
                    <a:cubicBezTo>
                      <a:pt x="11" y="7"/>
                      <a:pt x="11" y="7"/>
                      <a:pt x="11" y="7"/>
                    </a:cubicBezTo>
                    <a:cubicBezTo>
                      <a:pt x="10" y="3"/>
                      <a:pt x="7" y="0"/>
                      <a:pt x="3" y="0"/>
                    </a:cubicBezTo>
                    <a:cubicBezTo>
                      <a:pt x="2" y="0"/>
                      <a:pt x="1" y="1"/>
                      <a:pt x="0" y="1"/>
                    </a:cubicBezTo>
                    <a:cubicBezTo>
                      <a:pt x="2" y="2"/>
                      <a:pt x="5" y="4"/>
                      <a:pt x="6" y="7"/>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5"/>
              <p:cNvSpPr>
                <a:spLocks noEditPoints="1"/>
              </p:cNvSpPr>
              <p:nvPr/>
            </p:nvSpPr>
            <p:spPr bwMode="auto">
              <a:xfrm>
                <a:off x="8416925" y="3756025"/>
                <a:ext cx="61913" cy="63500"/>
              </a:xfrm>
              <a:custGeom>
                <a:avLst/>
                <a:gdLst>
                  <a:gd name="T0" fmla="*/ 14 w 29"/>
                  <a:gd name="T1" fmla="*/ 30 h 30"/>
                  <a:gd name="T2" fmla="*/ 14 w 29"/>
                  <a:gd name="T3" fmla="*/ 30 h 30"/>
                  <a:gd name="T4" fmla="*/ 29 w 29"/>
                  <a:gd name="T5" fmla="*/ 15 h 30"/>
                  <a:gd name="T6" fmla="*/ 14 w 29"/>
                  <a:gd name="T7" fmla="*/ 0 h 30"/>
                  <a:gd name="T8" fmla="*/ 0 w 29"/>
                  <a:gd name="T9" fmla="*/ 15 h 30"/>
                  <a:gd name="T10" fmla="*/ 14 w 29"/>
                  <a:gd name="T11" fmla="*/ 30 h 30"/>
                  <a:gd name="T12" fmla="*/ 8 w 29"/>
                  <a:gd name="T13" fmla="*/ 6 h 30"/>
                  <a:gd name="T14" fmla="*/ 14 w 29"/>
                  <a:gd name="T15" fmla="*/ 4 h 30"/>
                  <a:gd name="T16" fmla="*/ 25 w 29"/>
                  <a:gd name="T17" fmla="*/ 13 h 30"/>
                  <a:gd name="T18" fmla="*/ 25 w 29"/>
                  <a:gd name="T19" fmla="*/ 15 h 30"/>
                  <a:gd name="T20" fmla="*/ 25 w 29"/>
                  <a:gd name="T21" fmla="*/ 16 h 30"/>
                  <a:gd name="T22" fmla="*/ 14 w 29"/>
                  <a:gd name="T23" fmla="*/ 26 h 30"/>
                  <a:gd name="T24" fmla="*/ 8 w 29"/>
                  <a:gd name="T25" fmla="*/ 24 h 30"/>
                  <a:gd name="T26" fmla="*/ 4 w 29"/>
                  <a:gd name="T27" fmla="*/ 15 h 30"/>
                  <a:gd name="T28" fmla="*/ 8 w 29"/>
                  <a:gd name="T29"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30">
                    <a:moveTo>
                      <a:pt x="14" y="30"/>
                    </a:moveTo>
                    <a:cubicBezTo>
                      <a:pt x="14" y="30"/>
                      <a:pt x="14" y="30"/>
                      <a:pt x="14" y="30"/>
                    </a:cubicBezTo>
                    <a:cubicBezTo>
                      <a:pt x="23" y="30"/>
                      <a:pt x="29" y="23"/>
                      <a:pt x="29" y="15"/>
                    </a:cubicBezTo>
                    <a:cubicBezTo>
                      <a:pt x="29" y="7"/>
                      <a:pt x="23" y="0"/>
                      <a:pt x="14" y="0"/>
                    </a:cubicBezTo>
                    <a:cubicBezTo>
                      <a:pt x="6" y="0"/>
                      <a:pt x="0" y="7"/>
                      <a:pt x="0" y="15"/>
                    </a:cubicBezTo>
                    <a:cubicBezTo>
                      <a:pt x="0" y="23"/>
                      <a:pt x="6" y="30"/>
                      <a:pt x="14" y="30"/>
                    </a:cubicBezTo>
                    <a:moveTo>
                      <a:pt x="8" y="6"/>
                    </a:moveTo>
                    <a:cubicBezTo>
                      <a:pt x="10" y="5"/>
                      <a:pt x="12" y="4"/>
                      <a:pt x="14" y="4"/>
                    </a:cubicBezTo>
                    <a:cubicBezTo>
                      <a:pt x="19" y="4"/>
                      <a:pt x="24" y="8"/>
                      <a:pt x="25" y="13"/>
                    </a:cubicBezTo>
                    <a:cubicBezTo>
                      <a:pt x="25" y="13"/>
                      <a:pt x="25" y="14"/>
                      <a:pt x="25" y="15"/>
                    </a:cubicBezTo>
                    <a:cubicBezTo>
                      <a:pt x="25" y="16"/>
                      <a:pt x="25" y="16"/>
                      <a:pt x="25" y="16"/>
                    </a:cubicBezTo>
                    <a:cubicBezTo>
                      <a:pt x="24" y="22"/>
                      <a:pt x="20" y="26"/>
                      <a:pt x="14" y="26"/>
                    </a:cubicBezTo>
                    <a:cubicBezTo>
                      <a:pt x="12" y="26"/>
                      <a:pt x="10" y="25"/>
                      <a:pt x="8" y="24"/>
                    </a:cubicBezTo>
                    <a:cubicBezTo>
                      <a:pt x="5" y="22"/>
                      <a:pt x="4" y="19"/>
                      <a:pt x="4" y="15"/>
                    </a:cubicBezTo>
                    <a:cubicBezTo>
                      <a:pt x="4" y="12"/>
                      <a:pt x="6" y="8"/>
                      <a:pt x="8" y="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6"/>
              <p:cNvSpPr>
                <a:spLocks/>
              </p:cNvSpPr>
              <p:nvPr/>
            </p:nvSpPr>
            <p:spPr bwMode="auto">
              <a:xfrm>
                <a:off x="8494713" y="3665538"/>
                <a:ext cx="23813" cy="19050"/>
              </a:xfrm>
              <a:custGeom>
                <a:avLst/>
                <a:gdLst>
                  <a:gd name="T0" fmla="*/ 11 w 11"/>
                  <a:gd name="T1" fmla="*/ 0 h 9"/>
                  <a:gd name="T2" fmla="*/ 11 w 11"/>
                  <a:gd name="T3" fmla="*/ 0 h 9"/>
                  <a:gd name="T4" fmla="*/ 6 w 11"/>
                  <a:gd name="T5" fmla="*/ 0 h 9"/>
                  <a:gd name="T6" fmla="*/ 6 w 11"/>
                  <a:gd name="T7" fmla="*/ 0 h 9"/>
                  <a:gd name="T8" fmla="*/ 0 w 11"/>
                  <a:gd name="T9" fmla="*/ 8 h 9"/>
                  <a:gd name="T10" fmla="*/ 4 w 11"/>
                  <a:gd name="T11" fmla="*/ 9 h 9"/>
                  <a:gd name="T12" fmla="*/ 11 w 1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1" y="0"/>
                    </a:moveTo>
                    <a:cubicBezTo>
                      <a:pt x="11" y="0"/>
                      <a:pt x="11" y="0"/>
                      <a:pt x="11" y="0"/>
                    </a:cubicBezTo>
                    <a:cubicBezTo>
                      <a:pt x="6" y="0"/>
                      <a:pt x="6" y="0"/>
                      <a:pt x="6" y="0"/>
                    </a:cubicBezTo>
                    <a:cubicBezTo>
                      <a:pt x="6" y="0"/>
                      <a:pt x="6" y="0"/>
                      <a:pt x="6" y="0"/>
                    </a:cubicBezTo>
                    <a:cubicBezTo>
                      <a:pt x="6" y="3"/>
                      <a:pt x="3" y="6"/>
                      <a:pt x="0" y="8"/>
                    </a:cubicBezTo>
                    <a:cubicBezTo>
                      <a:pt x="1" y="9"/>
                      <a:pt x="2" y="9"/>
                      <a:pt x="4" y="9"/>
                    </a:cubicBezTo>
                    <a:cubicBezTo>
                      <a:pt x="8" y="9"/>
                      <a:pt x="11" y="5"/>
                      <a:pt x="11" y="0"/>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7"/>
              <p:cNvSpPr>
                <a:spLocks/>
              </p:cNvSpPr>
              <p:nvPr/>
            </p:nvSpPr>
            <p:spPr bwMode="auto">
              <a:xfrm>
                <a:off x="8494713" y="3646488"/>
                <a:ext cx="20638" cy="11113"/>
              </a:xfrm>
              <a:custGeom>
                <a:avLst/>
                <a:gdLst>
                  <a:gd name="T0" fmla="*/ 4 w 10"/>
                  <a:gd name="T1" fmla="*/ 5 h 5"/>
                  <a:gd name="T2" fmla="*/ 10 w 10"/>
                  <a:gd name="T3" fmla="*/ 5 h 5"/>
                  <a:gd name="T4" fmla="*/ 4 w 10"/>
                  <a:gd name="T5" fmla="*/ 0 h 5"/>
                  <a:gd name="T6" fmla="*/ 0 w 10"/>
                  <a:gd name="T7" fmla="*/ 1 h 5"/>
                  <a:gd name="T8" fmla="*/ 4 w 10"/>
                  <a:gd name="T9" fmla="*/ 5 h 5"/>
                </a:gdLst>
                <a:ahLst/>
                <a:cxnLst>
                  <a:cxn ang="0">
                    <a:pos x="T0" y="T1"/>
                  </a:cxn>
                  <a:cxn ang="0">
                    <a:pos x="T2" y="T3"/>
                  </a:cxn>
                  <a:cxn ang="0">
                    <a:pos x="T4" y="T5"/>
                  </a:cxn>
                  <a:cxn ang="0">
                    <a:pos x="T6" y="T7"/>
                  </a:cxn>
                  <a:cxn ang="0">
                    <a:pos x="T8" y="T9"/>
                  </a:cxn>
                </a:cxnLst>
                <a:rect l="0" t="0" r="r" b="b"/>
                <a:pathLst>
                  <a:path w="10" h="5">
                    <a:moveTo>
                      <a:pt x="4" y="5"/>
                    </a:moveTo>
                    <a:cubicBezTo>
                      <a:pt x="10" y="5"/>
                      <a:pt x="10" y="5"/>
                      <a:pt x="10" y="5"/>
                    </a:cubicBezTo>
                    <a:cubicBezTo>
                      <a:pt x="8" y="2"/>
                      <a:pt x="6" y="0"/>
                      <a:pt x="4" y="0"/>
                    </a:cubicBezTo>
                    <a:cubicBezTo>
                      <a:pt x="2" y="0"/>
                      <a:pt x="1" y="1"/>
                      <a:pt x="0" y="1"/>
                    </a:cubicBezTo>
                    <a:cubicBezTo>
                      <a:pt x="2" y="2"/>
                      <a:pt x="3" y="3"/>
                      <a:pt x="4" y="5"/>
                    </a:cubicBezTo>
                  </a:path>
                </a:pathLst>
              </a:custGeom>
              <a:solidFill>
                <a:srgbClr val="F8F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8"/>
              <p:cNvSpPr>
                <a:spLocks noEditPoints="1"/>
              </p:cNvSpPr>
              <p:nvPr/>
            </p:nvSpPr>
            <p:spPr bwMode="auto">
              <a:xfrm>
                <a:off x="8469313" y="3633788"/>
                <a:ext cx="63500" cy="63500"/>
              </a:xfrm>
              <a:custGeom>
                <a:avLst/>
                <a:gdLst>
                  <a:gd name="T0" fmla="*/ 15 w 30"/>
                  <a:gd name="T1" fmla="*/ 30 h 30"/>
                  <a:gd name="T2" fmla="*/ 30 w 30"/>
                  <a:gd name="T3" fmla="*/ 15 h 30"/>
                  <a:gd name="T4" fmla="*/ 15 w 30"/>
                  <a:gd name="T5" fmla="*/ 0 h 30"/>
                  <a:gd name="T6" fmla="*/ 0 w 30"/>
                  <a:gd name="T7" fmla="*/ 15 h 30"/>
                  <a:gd name="T8" fmla="*/ 15 w 30"/>
                  <a:gd name="T9" fmla="*/ 30 h 30"/>
                  <a:gd name="T10" fmla="*/ 9 w 30"/>
                  <a:gd name="T11" fmla="*/ 6 h 30"/>
                  <a:gd name="T12" fmla="*/ 15 w 30"/>
                  <a:gd name="T13" fmla="*/ 4 h 30"/>
                  <a:gd name="T14" fmla="*/ 25 w 30"/>
                  <a:gd name="T15" fmla="*/ 11 h 30"/>
                  <a:gd name="T16" fmla="*/ 26 w 30"/>
                  <a:gd name="T17" fmla="*/ 15 h 30"/>
                  <a:gd name="T18" fmla="*/ 26 w 30"/>
                  <a:gd name="T19" fmla="*/ 15 h 30"/>
                  <a:gd name="T20" fmla="*/ 15 w 30"/>
                  <a:gd name="T21" fmla="*/ 26 h 30"/>
                  <a:gd name="T22" fmla="*/ 9 w 30"/>
                  <a:gd name="T23" fmla="*/ 24 h 30"/>
                  <a:gd name="T24" fmla="*/ 4 w 30"/>
                  <a:gd name="T25" fmla="*/ 15 h 30"/>
                  <a:gd name="T26" fmla="*/ 9 w 30"/>
                  <a:gd name="T2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5" y="30"/>
                    </a:moveTo>
                    <a:cubicBezTo>
                      <a:pt x="23" y="30"/>
                      <a:pt x="30" y="23"/>
                      <a:pt x="30" y="15"/>
                    </a:cubicBezTo>
                    <a:cubicBezTo>
                      <a:pt x="30" y="7"/>
                      <a:pt x="23" y="0"/>
                      <a:pt x="15" y="0"/>
                    </a:cubicBezTo>
                    <a:cubicBezTo>
                      <a:pt x="7" y="0"/>
                      <a:pt x="0" y="7"/>
                      <a:pt x="0" y="15"/>
                    </a:cubicBezTo>
                    <a:cubicBezTo>
                      <a:pt x="0" y="23"/>
                      <a:pt x="7" y="30"/>
                      <a:pt x="15" y="30"/>
                    </a:cubicBezTo>
                    <a:moveTo>
                      <a:pt x="9" y="6"/>
                    </a:moveTo>
                    <a:cubicBezTo>
                      <a:pt x="10" y="5"/>
                      <a:pt x="13" y="4"/>
                      <a:pt x="15" y="4"/>
                    </a:cubicBezTo>
                    <a:cubicBezTo>
                      <a:pt x="19" y="4"/>
                      <a:pt x="23" y="7"/>
                      <a:pt x="25" y="11"/>
                    </a:cubicBezTo>
                    <a:cubicBezTo>
                      <a:pt x="25" y="12"/>
                      <a:pt x="26" y="13"/>
                      <a:pt x="26" y="15"/>
                    </a:cubicBezTo>
                    <a:cubicBezTo>
                      <a:pt x="26" y="15"/>
                      <a:pt x="26" y="15"/>
                      <a:pt x="26" y="15"/>
                    </a:cubicBezTo>
                    <a:cubicBezTo>
                      <a:pt x="26" y="21"/>
                      <a:pt x="21" y="26"/>
                      <a:pt x="15" y="26"/>
                    </a:cubicBezTo>
                    <a:cubicBezTo>
                      <a:pt x="13" y="26"/>
                      <a:pt x="10" y="25"/>
                      <a:pt x="9" y="24"/>
                    </a:cubicBezTo>
                    <a:cubicBezTo>
                      <a:pt x="6" y="22"/>
                      <a:pt x="4" y="19"/>
                      <a:pt x="4" y="15"/>
                    </a:cubicBezTo>
                    <a:cubicBezTo>
                      <a:pt x="4" y="12"/>
                      <a:pt x="6" y="8"/>
                      <a:pt x="9" y="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119"/>
            <p:cNvSpPr>
              <a:spLocks noEditPoints="1"/>
            </p:cNvSpPr>
            <p:nvPr/>
          </p:nvSpPr>
          <p:spPr bwMode="auto">
            <a:xfrm>
              <a:off x="8631249" y="1855791"/>
              <a:ext cx="200025" cy="477839"/>
            </a:xfrm>
            <a:custGeom>
              <a:avLst/>
              <a:gdLst>
                <a:gd name="T0" fmla="*/ 76 w 93"/>
                <a:gd name="T1" fmla="*/ 116 h 223"/>
                <a:gd name="T2" fmla="*/ 76 w 93"/>
                <a:gd name="T3" fmla="*/ 52 h 223"/>
                <a:gd name="T4" fmla="*/ 75 w 93"/>
                <a:gd name="T5" fmla="*/ 51 h 223"/>
                <a:gd name="T6" fmla="*/ 59 w 93"/>
                <a:gd name="T7" fmla="*/ 51 h 223"/>
                <a:gd name="T8" fmla="*/ 67 w 93"/>
                <a:gd name="T9" fmla="*/ 30 h 223"/>
                <a:gd name="T10" fmla="*/ 93 w 93"/>
                <a:gd name="T11" fmla="*/ 42 h 223"/>
                <a:gd name="T12" fmla="*/ 77 w 93"/>
                <a:gd name="T13" fmla="*/ 0 h 223"/>
                <a:gd name="T14" fmla="*/ 35 w 93"/>
                <a:gd name="T15" fmla="*/ 16 h 223"/>
                <a:gd name="T16" fmla="*/ 61 w 93"/>
                <a:gd name="T17" fmla="*/ 28 h 223"/>
                <a:gd name="T18" fmla="*/ 52 w 93"/>
                <a:gd name="T19" fmla="*/ 51 h 223"/>
                <a:gd name="T20" fmla="*/ 1 w 93"/>
                <a:gd name="T21" fmla="*/ 51 h 223"/>
                <a:gd name="T22" fmla="*/ 1 w 93"/>
                <a:gd name="T23" fmla="*/ 52 h 223"/>
                <a:gd name="T24" fmla="*/ 0 w 93"/>
                <a:gd name="T25" fmla="*/ 116 h 223"/>
                <a:gd name="T26" fmla="*/ 33 w 93"/>
                <a:gd name="T27" fmla="*/ 160 h 223"/>
                <a:gd name="T28" fmla="*/ 33 w 93"/>
                <a:gd name="T29" fmla="*/ 215 h 223"/>
                <a:gd name="T30" fmla="*/ 14 w 93"/>
                <a:gd name="T31" fmla="*/ 219 h 223"/>
                <a:gd name="T32" fmla="*/ 38 w 93"/>
                <a:gd name="T33" fmla="*/ 223 h 223"/>
                <a:gd name="T34" fmla="*/ 63 w 93"/>
                <a:gd name="T35" fmla="*/ 219 h 223"/>
                <a:gd name="T36" fmla="*/ 44 w 93"/>
                <a:gd name="T37" fmla="*/ 215 h 223"/>
                <a:gd name="T38" fmla="*/ 44 w 93"/>
                <a:gd name="T39" fmla="*/ 160 h 223"/>
                <a:gd name="T40" fmla="*/ 76 w 93"/>
                <a:gd name="T41" fmla="*/ 116 h 223"/>
                <a:gd name="T42" fmla="*/ 71 w 93"/>
                <a:gd name="T43" fmla="*/ 56 h 223"/>
                <a:gd name="T44" fmla="*/ 68 w 93"/>
                <a:gd name="T45" fmla="*/ 83 h 223"/>
                <a:gd name="T46" fmla="*/ 49 w 93"/>
                <a:gd name="T47" fmla="*/ 77 h 223"/>
                <a:gd name="T48" fmla="*/ 57 w 93"/>
                <a:gd name="T49" fmla="*/ 56 h 223"/>
                <a:gd name="T50" fmla="*/ 71 w 93"/>
                <a:gd name="T51" fmla="*/ 56 h 223"/>
                <a:gd name="T52" fmla="*/ 8 w 93"/>
                <a:gd name="T53" fmla="*/ 82 h 223"/>
                <a:gd name="T54" fmla="*/ 5 w 93"/>
                <a:gd name="T55" fmla="*/ 56 h 223"/>
                <a:gd name="T56" fmla="*/ 51 w 93"/>
                <a:gd name="T57" fmla="*/ 56 h 223"/>
                <a:gd name="T58" fmla="*/ 41 w 93"/>
                <a:gd name="T59" fmla="*/ 80 h 223"/>
                <a:gd name="T60" fmla="*/ 39 w 93"/>
                <a:gd name="T61" fmla="*/ 82 h 223"/>
                <a:gd name="T62" fmla="*/ 8 w 93"/>
                <a:gd name="T63" fmla="*/ 8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 h="223">
                  <a:moveTo>
                    <a:pt x="76" y="116"/>
                  </a:moveTo>
                  <a:cubicBezTo>
                    <a:pt x="76" y="107"/>
                    <a:pt x="67" y="77"/>
                    <a:pt x="76" y="52"/>
                  </a:cubicBezTo>
                  <a:cubicBezTo>
                    <a:pt x="75" y="51"/>
                    <a:pt x="75" y="51"/>
                    <a:pt x="75" y="51"/>
                  </a:cubicBezTo>
                  <a:cubicBezTo>
                    <a:pt x="59" y="51"/>
                    <a:pt x="59" y="51"/>
                    <a:pt x="59" y="51"/>
                  </a:cubicBezTo>
                  <a:cubicBezTo>
                    <a:pt x="67" y="30"/>
                    <a:pt x="67" y="30"/>
                    <a:pt x="67" y="30"/>
                  </a:cubicBezTo>
                  <a:cubicBezTo>
                    <a:pt x="93" y="42"/>
                    <a:pt x="93" y="42"/>
                    <a:pt x="93" y="42"/>
                  </a:cubicBezTo>
                  <a:cubicBezTo>
                    <a:pt x="77" y="0"/>
                    <a:pt x="77" y="0"/>
                    <a:pt x="77" y="0"/>
                  </a:cubicBezTo>
                  <a:cubicBezTo>
                    <a:pt x="35" y="16"/>
                    <a:pt x="35" y="16"/>
                    <a:pt x="35" y="16"/>
                  </a:cubicBezTo>
                  <a:cubicBezTo>
                    <a:pt x="61" y="28"/>
                    <a:pt x="61" y="28"/>
                    <a:pt x="61" y="28"/>
                  </a:cubicBezTo>
                  <a:cubicBezTo>
                    <a:pt x="52" y="51"/>
                    <a:pt x="52" y="51"/>
                    <a:pt x="52" y="51"/>
                  </a:cubicBezTo>
                  <a:cubicBezTo>
                    <a:pt x="1" y="51"/>
                    <a:pt x="1" y="51"/>
                    <a:pt x="1" y="51"/>
                  </a:cubicBezTo>
                  <a:cubicBezTo>
                    <a:pt x="1" y="52"/>
                    <a:pt x="1" y="52"/>
                    <a:pt x="1" y="52"/>
                  </a:cubicBezTo>
                  <a:cubicBezTo>
                    <a:pt x="8" y="93"/>
                    <a:pt x="0" y="107"/>
                    <a:pt x="0" y="116"/>
                  </a:cubicBezTo>
                  <a:cubicBezTo>
                    <a:pt x="0" y="138"/>
                    <a:pt x="14" y="157"/>
                    <a:pt x="33" y="160"/>
                  </a:cubicBezTo>
                  <a:cubicBezTo>
                    <a:pt x="33" y="215"/>
                    <a:pt x="33" y="215"/>
                    <a:pt x="33" y="215"/>
                  </a:cubicBezTo>
                  <a:cubicBezTo>
                    <a:pt x="22" y="215"/>
                    <a:pt x="14" y="217"/>
                    <a:pt x="14" y="219"/>
                  </a:cubicBezTo>
                  <a:cubicBezTo>
                    <a:pt x="14" y="221"/>
                    <a:pt x="25" y="223"/>
                    <a:pt x="38" y="223"/>
                  </a:cubicBezTo>
                  <a:cubicBezTo>
                    <a:pt x="52" y="223"/>
                    <a:pt x="63" y="221"/>
                    <a:pt x="63" y="219"/>
                  </a:cubicBezTo>
                  <a:cubicBezTo>
                    <a:pt x="63" y="217"/>
                    <a:pt x="55" y="215"/>
                    <a:pt x="44" y="215"/>
                  </a:cubicBezTo>
                  <a:cubicBezTo>
                    <a:pt x="44" y="160"/>
                    <a:pt x="44" y="160"/>
                    <a:pt x="44" y="160"/>
                  </a:cubicBezTo>
                  <a:cubicBezTo>
                    <a:pt x="62" y="157"/>
                    <a:pt x="76" y="138"/>
                    <a:pt x="76" y="116"/>
                  </a:cubicBezTo>
                  <a:moveTo>
                    <a:pt x="71" y="56"/>
                  </a:moveTo>
                  <a:cubicBezTo>
                    <a:pt x="68" y="61"/>
                    <a:pt x="67" y="71"/>
                    <a:pt x="68" y="83"/>
                  </a:cubicBezTo>
                  <a:cubicBezTo>
                    <a:pt x="68" y="83"/>
                    <a:pt x="59" y="76"/>
                    <a:pt x="49" y="77"/>
                  </a:cubicBezTo>
                  <a:cubicBezTo>
                    <a:pt x="57" y="56"/>
                    <a:pt x="57" y="56"/>
                    <a:pt x="57" y="56"/>
                  </a:cubicBezTo>
                  <a:cubicBezTo>
                    <a:pt x="71" y="56"/>
                    <a:pt x="71" y="56"/>
                    <a:pt x="71" y="56"/>
                  </a:cubicBezTo>
                  <a:close/>
                  <a:moveTo>
                    <a:pt x="8" y="82"/>
                  </a:moveTo>
                  <a:cubicBezTo>
                    <a:pt x="9" y="71"/>
                    <a:pt x="8" y="61"/>
                    <a:pt x="5" y="56"/>
                  </a:cubicBezTo>
                  <a:cubicBezTo>
                    <a:pt x="51" y="56"/>
                    <a:pt x="51" y="56"/>
                    <a:pt x="51" y="56"/>
                  </a:cubicBezTo>
                  <a:cubicBezTo>
                    <a:pt x="41" y="80"/>
                    <a:pt x="41" y="80"/>
                    <a:pt x="41" y="80"/>
                  </a:cubicBezTo>
                  <a:cubicBezTo>
                    <a:pt x="40" y="81"/>
                    <a:pt x="40" y="81"/>
                    <a:pt x="39" y="82"/>
                  </a:cubicBezTo>
                  <a:cubicBezTo>
                    <a:pt x="29" y="90"/>
                    <a:pt x="14" y="84"/>
                    <a:pt x="8" y="8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4" name="组合 23"/>
            <p:cNvGrpSpPr/>
            <p:nvPr/>
          </p:nvGrpSpPr>
          <p:grpSpPr>
            <a:xfrm>
              <a:off x="8128006" y="5056198"/>
              <a:ext cx="476250" cy="373063"/>
              <a:chOff x="8128000" y="5056188"/>
              <a:chExt cx="476250" cy="373062"/>
            </a:xfrm>
          </p:grpSpPr>
          <p:sp>
            <p:nvSpPr>
              <p:cNvPr id="31" name="Freeform 120"/>
              <p:cNvSpPr>
                <a:spLocks/>
              </p:cNvSpPr>
              <p:nvPr/>
            </p:nvSpPr>
            <p:spPr bwMode="auto">
              <a:xfrm>
                <a:off x="8128000" y="5241925"/>
                <a:ext cx="476250" cy="187325"/>
              </a:xfrm>
              <a:custGeom>
                <a:avLst/>
                <a:gdLst>
                  <a:gd name="T0" fmla="*/ 222 w 222"/>
                  <a:gd name="T1" fmla="*/ 22 h 87"/>
                  <a:gd name="T2" fmla="*/ 173 w 222"/>
                  <a:gd name="T3" fmla="*/ 0 h 87"/>
                  <a:gd name="T4" fmla="*/ 165 w 222"/>
                  <a:gd name="T5" fmla="*/ 5 h 87"/>
                  <a:gd name="T6" fmla="*/ 196 w 222"/>
                  <a:gd name="T7" fmla="*/ 18 h 87"/>
                  <a:gd name="T8" fmla="*/ 190 w 222"/>
                  <a:gd name="T9" fmla="*/ 24 h 87"/>
                  <a:gd name="T10" fmla="*/ 111 w 222"/>
                  <a:gd name="T11" fmla="*/ 35 h 87"/>
                  <a:gd name="T12" fmla="*/ 31 w 222"/>
                  <a:gd name="T13" fmla="*/ 24 h 87"/>
                  <a:gd name="T14" fmla="*/ 26 w 222"/>
                  <a:gd name="T15" fmla="*/ 18 h 87"/>
                  <a:gd name="T16" fmla="*/ 48 w 222"/>
                  <a:gd name="T17" fmla="*/ 7 h 87"/>
                  <a:gd name="T18" fmla="*/ 42 w 222"/>
                  <a:gd name="T19" fmla="*/ 1 h 87"/>
                  <a:gd name="T20" fmla="*/ 0 w 222"/>
                  <a:gd name="T21" fmla="*/ 22 h 87"/>
                  <a:gd name="T22" fmla="*/ 0 w 222"/>
                  <a:gd name="T23" fmla="*/ 24 h 87"/>
                  <a:gd name="T24" fmla="*/ 0 w 222"/>
                  <a:gd name="T25" fmla="*/ 24 h 87"/>
                  <a:gd name="T26" fmla="*/ 0 w 222"/>
                  <a:gd name="T27" fmla="*/ 25 h 87"/>
                  <a:gd name="T28" fmla="*/ 5 w 222"/>
                  <a:gd name="T29" fmla="*/ 31 h 87"/>
                  <a:gd name="T30" fmla="*/ 38 w 222"/>
                  <a:gd name="T31" fmla="*/ 69 h 87"/>
                  <a:gd name="T32" fmla="*/ 37 w 222"/>
                  <a:gd name="T33" fmla="*/ 69 h 87"/>
                  <a:gd name="T34" fmla="*/ 28 w 222"/>
                  <a:gd name="T35" fmla="*/ 77 h 87"/>
                  <a:gd name="T36" fmla="*/ 28 w 222"/>
                  <a:gd name="T37" fmla="*/ 78 h 87"/>
                  <a:gd name="T38" fmla="*/ 37 w 222"/>
                  <a:gd name="T39" fmla="*/ 87 h 87"/>
                  <a:gd name="T40" fmla="*/ 189 w 222"/>
                  <a:gd name="T41" fmla="*/ 87 h 87"/>
                  <a:gd name="T42" fmla="*/ 198 w 222"/>
                  <a:gd name="T43" fmla="*/ 78 h 87"/>
                  <a:gd name="T44" fmla="*/ 198 w 222"/>
                  <a:gd name="T45" fmla="*/ 77 h 87"/>
                  <a:gd name="T46" fmla="*/ 189 w 222"/>
                  <a:gd name="T47" fmla="*/ 69 h 87"/>
                  <a:gd name="T48" fmla="*/ 184 w 222"/>
                  <a:gd name="T49" fmla="*/ 69 h 87"/>
                  <a:gd name="T50" fmla="*/ 216 w 222"/>
                  <a:gd name="T51" fmla="*/ 31 h 87"/>
                  <a:gd name="T52" fmla="*/ 222 w 222"/>
                  <a:gd name="T53" fmla="*/ 25 h 87"/>
                  <a:gd name="T54" fmla="*/ 222 w 222"/>
                  <a:gd name="T55" fmla="*/ 24 h 87"/>
                  <a:gd name="T56" fmla="*/ 222 w 222"/>
                  <a:gd name="T57" fmla="*/ 24 h 87"/>
                  <a:gd name="T58" fmla="*/ 222 w 222"/>
                  <a:gd name="T59"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87">
                    <a:moveTo>
                      <a:pt x="222" y="22"/>
                    </a:moveTo>
                    <a:cubicBezTo>
                      <a:pt x="222" y="13"/>
                      <a:pt x="203" y="4"/>
                      <a:pt x="173" y="0"/>
                    </a:cubicBezTo>
                    <a:cubicBezTo>
                      <a:pt x="165" y="5"/>
                      <a:pt x="165" y="5"/>
                      <a:pt x="165" y="5"/>
                    </a:cubicBezTo>
                    <a:cubicBezTo>
                      <a:pt x="184" y="8"/>
                      <a:pt x="196" y="13"/>
                      <a:pt x="196" y="18"/>
                    </a:cubicBezTo>
                    <a:cubicBezTo>
                      <a:pt x="196" y="20"/>
                      <a:pt x="194" y="22"/>
                      <a:pt x="190" y="24"/>
                    </a:cubicBezTo>
                    <a:cubicBezTo>
                      <a:pt x="178" y="31"/>
                      <a:pt x="147" y="35"/>
                      <a:pt x="111" y="35"/>
                    </a:cubicBezTo>
                    <a:cubicBezTo>
                      <a:pt x="75" y="35"/>
                      <a:pt x="44" y="31"/>
                      <a:pt x="31" y="24"/>
                    </a:cubicBezTo>
                    <a:cubicBezTo>
                      <a:pt x="28" y="22"/>
                      <a:pt x="26" y="20"/>
                      <a:pt x="26" y="18"/>
                    </a:cubicBezTo>
                    <a:cubicBezTo>
                      <a:pt x="26" y="14"/>
                      <a:pt x="34" y="10"/>
                      <a:pt x="48" y="7"/>
                    </a:cubicBezTo>
                    <a:cubicBezTo>
                      <a:pt x="42" y="1"/>
                      <a:pt x="42" y="1"/>
                      <a:pt x="42" y="1"/>
                    </a:cubicBezTo>
                    <a:cubicBezTo>
                      <a:pt x="16" y="6"/>
                      <a:pt x="0" y="14"/>
                      <a:pt x="0" y="22"/>
                    </a:cubicBezTo>
                    <a:cubicBezTo>
                      <a:pt x="0" y="23"/>
                      <a:pt x="0" y="24"/>
                      <a:pt x="0" y="24"/>
                    </a:cubicBezTo>
                    <a:cubicBezTo>
                      <a:pt x="0" y="24"/>
                      <a:pt x="0" y="24"/>
                      <a:pt x="0" y="24"/>
                    </a:cubicBezTo>
                    <a:cubicBezTo>
                      <a:pt x="0" y="25"/>
                      <a:pt x="0" y="25"/>
                      <a:pt x="0" y="25"/>
                    </a:cubicBezTo>
                    <a:cubicBezTo>
                      <a:pt x="1" y="27"/>
                      <a:pt x="3" y="29"/>
                      <a:pt x="5" y="31"/>
                    </a:cubicBezTo>
                    <a:cubicBezTo>
                      <a:pt x="38" y="69"/>
                      <a:pt x="38" y="69"/>
                      <a:pt x="38" y="69"/>
                    </a:cubicBezTo>
                    <a:cubicBezTo>
                      <a:pt x="37" y="69"/>
                      <a:pt x="37" y="69"/>
                      <a:pt x="37" y="69"/>
                    </a:cubicBezTo>
                    <a:cubicBezTo>
                      <a:pt x="32" y="69"/>
                      <a:pt x="28" y="72"/>
                      <a:pt x="28" y="77"/>
                    </a:cubicBezTo>
                    <a:cubicBezTo>
                      <a:pt x="28" y="78"/>
                      <a:pt x="28" y="78"/>
                      <a:pt x="28" y="78"/>
                    </a:cubicBezTo>
                    <a:cubicBezTo>
                      <a:pt x="28" y="83"/>
                      <a:pt x="32" y="87"/>
                      <a:pt x="37" y="87"/>
                    </a:cubicBezTo>
                    <a:cubicBezTo>
                      <a:pt x="189" y="87"/>
                      <a:pt x="189" y="87"/>
                      <a:pt x="189" y="87"/>
                    </a:cubicBezTo>
                    <a:cubicBezTo>
                      <a:pt x="194" y="87"/>
                      <a:pt x="198" y="83"/>
                      <a:pt x="198" y="78"/>
                    </a:cubicBezTo>
                    <a:cubicBezTo>
                      <a:pt x="198" y="77"/>
                      <a:pt x="198" y="77"/>
                      <a:pt x="198" y="77"/>
                    </a:cubicBezTo>
                    <a:cubicBezTo>
                      <a:pt x="198" y="72"/>
                      <a:pt x="194" y="69"/>
                      <a:pt x="189" y="69"/>
                    </a:cubicBezTo>
                    <a:cubicBezTo>
                      <a:pt x="184" y="69"/>
                      <a:pt x="184" y="69"/>
                      <a:pt x="184" y="69"/>
                    </a:cubicBezTo>
                    <a:cubicBezTo>
                      <a:pt x="216" y="31"/>
                      <a:pt x="216" y="31"/>
                      <a:pt x="216" y="31"/>
                    </a:cubicBezTo>
                    <a:cubicBezTo>
                      <a:pt x="219" y="29"/>
                      <a:pt x="221" y="27"/>
                      <a:pt x="222" y="25"/>
                    </a:cubicBezTo>
                    <a:cubicBezTo>
                      <a:pt x="222" y="24"/>
                      <a:pt x="222" y="24"/>
                      <a:pt x="222" y="24"/>
                    </a:cubicBezTo>
                    <a:cubicBezTo>
                      <a:pt x="222" y="24"/>
                      <a:pt x="222" y="24"/>
                      <a:pt x="222" y="24"/>
                    </a:cubicBezTo>
                    <a:cubicBezTo>
                      <a:pt x="222" y="24"/>
                      <a:pt x="222" y="23"/>
                      <a:pt x="222" y="2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21"/>
              <p:cNvSpPr>
                <a:spLocks noEditPoints="1"/>
              </p:cNvSpPr>
              <p:nvPr/>
            </p:nvSpPr>
            <p:spPr bwMode="auto">
              <a:xfrm>
                <a:off x="8413750" y="5056188"/>
                <a:ext cx="180975" cy="215900"/>
              </a:xfrm>
              <a:custGeom>
                <a:avLst/>
                <a:gdLst>
                  <a:gd name="T0" fmla="*/ 7 w 85"/>
                  <a:gd name="T1" fmla="*/ 89 h 101"/>
                  <a:gd name="T2" fmla="*/ 8 w 85"/>
                  <a:gd name="T3" fmla="*/ 101 h 101"/>
                  <a:gd name="T4" fmla="*/ 22 w 85"/>
                  <a:gd name="T5" fmla="*/ 91 h 101"/>
                  <a:gd name="T6" fmla="*/ 30 w 85"/>
                  <a:gd name="T7" fmla="*/ 85 h 101"/>
                  <a:gd name="T8" fmla="*/ 85 w 85"/>
                  <a:gd name="T9" fmla="*/ 43 h 101"/>
                  <a:gd name="T10" fmla="*/ 0 w 85"/>
                  <a:gd name="T11" fmla="*/ 0 h 101"/>
                  <a:gd name="T12" fmla="*/ 1 w 85"/>
                  <a:gd name="T13" fmla="*/ 17 h 101"/>
                  <a:gd name="T14" fmla="*/ 37 w 85"/>
                  <a:gd name="T15" fmla="*/ 26 h 101"/>
                  <a:gd name="T16" fmla="*/ 40 w 85"/>
                  <a:gd name="T17" fmla="*/ 28 h 101"/>
                  <a:gd name="T18" fmla="*/ 39 w 85"/>
                  <a:gd name="T19" fmla="*/ 32 h 101"/>
                  <a:gd name="T20" fmla="*/ 6 w 85"/>
                  <a:gd name="T21" fmla="*/ 70 h 101"/>
                  <a:gd name="T22" fmla="*/ 7 w 85"/>
                  <a:gd name="T23" fmla="*/ 83 h 101"/>
                  <a:gd name="T24" fmla="*/ 7 w 85"/>
                  <a:gd name="T25" fmla="*/ 89 h 101"/>
                  <a:gd name="T26" fmla="*/ 55 w 85"/>
                  <a:gd name="T27" fmla="*/ 34 h 101"/>
                  <a:gd name="T28" fmla="*/ 61 w 85"/>
                  <a:gd name="T29" fmla="*/ 39 h 101"/>
                  <a:gd name="T30" fmla="*/ 55 w 85"/>
                  <a:gd name="T31" fmla="*/ 45 h 101"/>
                  <a:gd name="T32" fmla="*/ 50 w 85"/>
                  <a:gd name="T33" fmla="*/ 39 h 101"/>
                  <a:gd name="T34" fmla="*/ 55 w 85"/>
                  <a:gd name="T35" fmla="*/ 34 h 101"/>
                  <a:gd name="T36" fmla="*/ 46 w 85"/>
                  <a:gd name="T37" fmla="*/ 52 h 101"/>
                  <a:gd name="T38" fmla="*/ 54 w 85"/>
                  <a:gd name="T39" fmla="*/ 60 h 101"/>
                  <a:gd name="T40" fmla="*/ 46 w 85"/>
                  <a:gd name="T41" fmla="*/ 67 h 101"/>
                  <a:gd name="T42" fmla="*/ 39 w 85"/>
                  <a:gd name="T43" fmla="*/ 60 h 101"/>
                  <a:gd name="T44" fmla="*/ 46 w 85"/>
                  <a:gd name="T45"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101">
                    <a:moveTo>
                      <a:pt x="7" y="89"/>
                    </a:moveTo>
                    <a:cubicBezTo>
                      <a:pt x="8" y="101"/>
                      <a:pt x="8" y="101"/>
                      <a:pt x="8" y="101"/>
                    </a:cubicBezTo>
                    <a:cubicBezTo>
                      <a:pt x="22" y="91"/>
                      <a:pt x="22" y="91"/>
                      <a:pt x="22" y="91"/>
                    </a:cubicBezTo>
                    <a:cubicBezTo>
                      <a:pt x="30" y="85"/>
                      <a:pt x="30" y="85"/>
                      <a:pt x="30" y="85"/>
                    </a:cubicBezTo>
                    <a:cubicBezTo>
                      <a:pt x="85" y="43"/>
                      <a:pt x="85" y="43"/>
                      <a:pt x="85" y="43"/>
                    </a:cubicBezTo>
                    <a:cubicBezTo>
                      <a:pt x="0" y="0"/>
                      <a:pt x="0" y="0"/>
                      <a:pt x="0" y="0"/>
                    </a:cubicBezTo>
                    <a:cubicBezTo>
                      <a:pt x="1" y="17"/>
                      <a:pt x="1" y="17"/>
                      <a:pt x="1" y="17"/>
                    </a:cubicBezTo>
                    <a:cubicBezTo>
                      <a:pt x="37" y="26"/>
                      <a:pt x="37" y="26"/>
                      <a:pt x="37" y="26"/>
                    </a:cubicBezTo>
                    <a:cubicBezTo>
                      <a:pt x="39" y="26"/>
                      <a:pt x="40" y="27"/>
                      <a:pt x="40" y="28"/>
                    </a:cubicBezTo>
                    <a:cubicBezTo>
                      <a:pt x="41" y="29"/>
                      <a:pt x="40" y="31"/>
                      <a:pt x="39" y="32"/>
                    </a:cubicBezTo>
                    <a:cubicBezTo>
                      <a:pt x="6" y="70"/>
                      <a:pt x="6" y="70"/>
                      <a:pt x="6" y="70"/>
                    </a:cubicBezTo>
                    <a:cubicBezTo>
                      <a:pt x="7" y="83"/>
                      <a:pt x="7" y="83"/>
                      <a:pt x="7" y="83"/>
                    </a:cubicBezTo>
                    <a:lnTo>
                      <a:pt x="7" y="89"/>
                    </a:lnTo>
                    <a:close/>
                    <a:moveTo>
                      <a:pt x="55" y="34"/>
                    </a:moveTo>
                    <a:cubicBezTo>
                      <a:pt x="58" y="34"/>
                      <a:pt x="61" y="36"/>
                      <a:pt x="61" y="39"/>
                    </a:cubicBezTo>
                    <a:cubicBezTo>
                      <a:pt x="61" y="42"/>
                      <a:pt x="58" y="45"/>
                      <a:pt x="55" y="45"/>
                    </a:cubicBezTo>
                    <a:cubicBezTo>
                      <a:pt x="52" y="45"/>
                      <a:pt x="50" y="42"/>
                      <a:pt x="50" y="39"/>
                    </a:cubicBezTo>
                    <a:cubicBezTo>
                      <a:pt x="50" y="36"/>
                      <a:pt x="52" y="34"/>
                      <a:pt x="55" y="34"/>
                    </a:cubicBezTo>
                    <a:moveTo>
                      <a:pt x="46" y="52"/>
                    </a:moveTo>
                    <a:cubicBezTo>
                      <a:pt x="50" y="52"/>
                      <a:pt x="54" y="56"/>
                      <a:pt x="54" y="60"/>
                    </a:cubicBezTo>
                    <a:cubicBezTo>
                      <a:pt x="54" y="64"/>
                      <a:pt x="50" y="67"/>
                      <a:pt x="46" y="67"/>
                    </a:cubicBezTo>
                    <a:cubicBezTo>
                      <a:pt x="42" y="67"/>
                      <a:pt x="39" y="64"/>
                      <a:pt x="39" y="60"/>
                    </a:cubicBezTo>
                    <a:cubicBezTo>
                      <a:pt x="39" y="56"/>
                      <a:pt x="42" y="52"/>
                      <a:pt x="46" y="5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2"/>
              <p:cNvSpPr>
                <a:spLocks noEditPoints="1"/>
              </p:cNvSpPr>
              <p:nvPr/>
            </p:nvSpPr>
            <p:spPr bwMode="auto">
              <a:xfrm>
                <a:off x="8304213" y="5091113"/>
                <a:ext cx="173038" cy="193675"/>
              </a:xfrm>
              <a:custGeom>
                <a:avLst/>
                <a:gdLst>
                  <a:gd name="T0" fmla="*/ 8 w 81"/>
                  <a:gd name="T1" fmla="*/ 73 h 91"/>
                  <a:gd name="T2" fmla="*/ 15 w 81"/>
                  <a:gd name="T3" fmla="*/ 91 h 91"/>
                  <a:gd name="T4" fmla="*/ 31 w 81"/>
                  <a:gd name="T5" fmla="*/ 72 h 91"/>
                  <a:gd name="T6" fmla="*/ 37 w 81"/>
                  <a:gd name="T7" fmla="*/ 66 h 91"/>
                  <a:gd name="T8" fmla="*/ 49 w 81"/>
                  <a:gd name="T9" fmla="*/ 52 h 91"/>
                  <a:gd name="T10" fmla="*/ 52 w 81"/>
                  <a:gd name="T11" fmla="*/ 48 h 91"/>
                  <a:gd name="T12" fmla="*/ 56 w 81"/>
                  <a:gd name="T13" fmla="*/ 44 h 91"/>
                  <a:gd name="T14" fmla="*/ 81 w 81"/>
                  <a:gd name="T15" fmla="*/ 15 h 91"/>
                  <a:gd name="T16" fmla="*/ 53 w 81"/>
                  <a:gd name="T17" fmla="*/ 9 h 91"/>
                  <a:gd name="T18" fmla="*/ 49 w 81"/>
                  <a:gd name="T19" fmla="*/ 8 h 91"/>
                  <a:gd name="T20" fmla="*/ 45 w 81"/>
                  <a:gd name="T21" fmla="*/ 7 h 91"/>
                  <a:gd name="T22" fmla="*/ 15 w 81"/>
                  <a:gd name="T23" fmla="*/ 0 h 91"/>
                  <a:gd name="T24" fmla="*/ 0 w 81"/>
                  <a:gd name="T25" fmla="*/ 51 h 91"/>
                  <a:gd name="T26" fmla="*/ 6 w 81"/>
                  <a:gd name="T27" fmla="*/ 66 h 91"/>
                  <a:gd name="T28" fmla="*/ 8 w 81"/>
                  <a:gd name="T29" fmla="*/ 73 h 91"/>
                  <a:gd name="T30" fmla="*/ 45 w 81"/>
                  <a:gd name="T31" fmla="*/ 14 h 91"/>
                  <a:gd name="T32" fmla="*/ 46 w 81"/>
                  <a:gd name="T33" fmla="*/ 14 h 91"/>
                  <a:gd name="T34" fmla="*/ 49 w 81"/>
                  <a:gd name="T35" fmla="*/ 12 h 91"/>
                  <a:gd name="T36" fmla="*/ 53 w 81"/>
                  <a:gd name="T37" fmla="*/ 13 h 91"/>
                  <a:gd name="T38" fmla="*/ 55 w 81"/>
                  <a:gd name="T39" fmla="*/ 15 h 91"/>
                  <a:gd name="T40" fmla="*/ 55 w 81"/>
                  <a:gd name="T41" fmla="*/ 25 h 91"/>
                  <a:gd name="T42" fmla="*/ 54 w 81"/>
                  <a:gd name="T43" fmla="*/ 26 h 91"/>
                  <a:gd name="T44" fmla="*/ 51 w 81"/>
                  <a:gd name="T45" fmla="*/ 27 h 91"/>
                  <a:gd name="T46" fmla="*/ 47 w 81"/>
                  <a:gd name="T47" fmla="*/ 26 h 91"/>
                  <a:gd name="T48" fmla="*/ 45 w 81"/>
                  <a:gd name="T49" fmla="*/ 25 h 91"/>
                  <a:gd name="T50" fmla="*/ 45 w 81"/>
                  <a:gd name="T51" fmla="*/ 14 h 91"/>
                  <a:gd name="T52" fmla="*/ 25 w 81"/>
                  <a:gd name="T53" fmla="*/ 23 h 91"/>
                  <a:gd name="T54" fmla="*/ 33 w 81"/>
                  <a:gd name="T55" fmla="*/ 23 h 91"/>
                  <a:gd name="T56" fmla="*/ 33 w 81"/>
                  <a:gd name="T57" fmla="*/ 31 h 91"/>
                  <a:gd name="T58" fmla="*/ 25 w 81"/>
                  <a:gd name="T59" fmla="*/ 31 h 91"/>
                  <a:gd name="T60" fmla="*/ 25 w 81"/>
                  <a:gd name="T61" fmla="*/ 2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1" h="91">
                    <a:moveTo>
                      <a:pt x="8" y="73"/>
                    </a:moveTo>
                    <a:cubicBezTo>
                      <a:pt x="15" y="91"/>
                      <a:pt x="15" y="91"/>
                      <a:pt x="15" y="91"/>
                    </a:cubicBezTo>
                    <a:cubicBezTo>
                      <a:pt x="31" y="72"/>
                      <a:pt x="31" y="72"/>
                      <a:pt x="31" y="72"/>
                    </a:cubicBezTo>
                    <a:cubicBezTo>
                      <a:pt x="37" y="66"/>
                      <a:pt x="37" y="66"/>
                      <a:pt x="37" y="66"/>
                    </a:cubicBezTo>
                    <a:cubicBezTo>
                      <a:pt x="49" y="52"/>
                      <a:pt x="49" y="52"/>
                      <a:pt x="49" y="52"/>
                    </a:cubicBezTo>
                    <a:cubicBezTo>
                      <a:pt x="52" y="48"/>
                      <a:pt x="52" y="48"/>
                      <a:pt x="52" y="48"/>
                    </a:cubicBezTo>
                    <a:cubicBezTo>
                      <a:pt x="56" y="44"/>
                      <a:pt x="56" y="44"/>
                      <a:pt x="56" y="44"/>
                    </a:cubicBezTo>
                    <a:cubicBezTo>
                      <a:pt x="81" y="15"/>
                      <a:pt x="81" y="15"/>
                      <a:pt x="81" y="15"/>
                    </a:cubicBezTo>
                    <a:cubicBezTo>
                      <a:pt x="53" y="9"/>
                      <a:pt x="53" y="9"/>
                      <a:pt x="53" y="9"/>
                    </a:cubicBezTo>
                    <a:cubicBezTo>
                      <a:pt x="49" y="8"/>
                      <a:pt x="49" y="8"/>
                      <a:pt x="49" y="8"/>
                    </a:cubicBezTo>
                    <a:cubicBezTo>
                      <a:pt x="45" y="7"/>
                      <a:pt x="45" y="7"/>
                      <a:pt x="45" y="7"/>
                    </a:cubicBezTo>
                    <a:cubicBezTo>
                      <a:pt x="15" y="0"/>
                      <a:pt x="15" y="0"/>
                      <a:pt x="15" y="0"/>
                    </a:cubicBezTo>
                    <a:cubicBezTo>
                      <a:pt x="0" y="51"/>
                      <a:pt x="0" y="51"/>
                      <a:pt x="0" y="51"/>
                    </a:cubicBezTo>
                    <a:cubicBezTo>
                      <a:pt x="6" y="66"/>
                      <a:pt x="6" y="66"/>
                      <a:pt x="6" y="66"/>
                    </a:cubicBezTo>
                    <a:lnTo>
                      <a:pt x="8" y="73"/>
                    </a:lnTo>
                    <a:close/>
                    <a:moveTo>
                      <a:pt x="45" y="14"/>
                    </a:moveTo>
                    <a:cubicBezTo>
                      <a:pt x="45" y="14"/>
                      <a:pt x="46" y="14"/>
                      <a:pt x="46" y="14"/>
                    </a:cubicBezTo>
                    <a:cubicBezTo>
                      <a:pt x="47" y="13"/>
                      <a:pt x="48" y="13"/>
                      <a:pt x="49" y="12"/>
                    </a:cubicBezTo>
                    <a:cubicBezTo>
                      <a:pt x="51" y="12"/>
                      <a:pt x="52" y="13"/>
                      <a:pt x="53" y="13"/>
                    </a:cubicBezTo>
                    <a:cubicBezTo>
                      <a:pt x="54" y="13"/>
                      <a:pt x="55" y="14"/>
                      <a:pt x="55" y="15"/>
                    </a:cubicBezTo>
                    <a:cubicBezTo>
                      <a:pt x="58" y="18"/>
                      <a:pt x="58" y="22"/>
                      <a:pt x="55" y="25"/>
                    </a:cubicBezTo>
                    <a:cubicBezTo>
                      <a:pt x="55" y="25"/>
                      <a:pt x="54" y="26"/>
                      <a:pt x="54" y="26"/>
                    </a:cubicBezTo>
                    <a:cubicBezTo>
                      <a:pt x="53" y="27"/>
                      <a:pt x="52" y="27"/>
                      <a:pt x="51" y="27"/>
                    </a:cubicBezTo>
                    <a:cubicBezTo>
                      <a:pt x="49" y="27"/>
                      <a:pt x="48" y="27"/>
                      <a:pt x="47" y="26"/>
                    </a:cubicBezTo>
                    <a:cubicBezTo>
                      <a:pt x="46" y="26"/>
                      <a:pt x="45" y="25"/>
                      <a:pt x="45" y="25"/>
                    </a:cubicBezTo>
                    <a:cubicBezTo>
                      <a:pt x="42" y="22"/>
                      <a:pt x="42" y="17"/>
                      <a:pt x="45" y="14"/>
                    </a:cubicBezTo>
                    <a:moveTo>
                      <a:pt x="25" y="23"/>
                    </a:moveTo>
                    <a:cubicBezTo>
                      <a:pt x="27" y="21"/>
                      <a:pt x="31" y="21"/>
                      <a:pt x="33" y="23"/>
                    </a:cubicBezTo>
                    <a:cubicBezTo>
                      <a:pt x="35" y="25"/>
                      <a:pt x="35" y="29"/>
                      <a:pt x="33" y="31"/>
                    </a:cubicBezTo>
                    <a:cubicBezTo>
                      <a:pt x="30" y="33"/>
                      <a:pt x="27" y="33"/>
                      <a:pt x="25" y="31"/>
                    </a:cubicBezTo>
                    <a:cubicBezTo>
                      <a:pt x="23" y="28"/>
                      <a:pt x="23" y="25"/>
                      <a:pt x="25" y="2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23"/>
              <p:cNvSpPr>
                <a:spLocks noEditPoints="1"/>
              </p:cNvSpPr>
              <p:nvPr/>
            </p:nvSpPr>
            <p:spPr bwMode="auto">
              <a:xfrm>
                <a:off x="8134350" y="5084763"/>
                <a:ext cx="187325" cy="187325"/>
              </a:xfrm>
              <a:custGeom>
                <a:avLst/>
                <a:gdLst>
                  <a:gd name="T0" fmla="*/ 83 w 87"/>
                  <a:gd name="T1" fmla="*/ 1 h 88"/>
                  <a:gd name="T2" fmla="*/ 62 w 87"/>
                  <a:gd name="T3" fmla="*/ 7 h 88"/>
                  <a:gd name="T4" fmla="*/ 58 w 87"/>
                  <a:gd name="T5" fmla="*/ 8 h 88"/>
                  <a:gd name="T6" fmla="*/ 55 w 87"/>
                  <a:gd name="T7" fmla="*/ 9 h 88"/>
                  <a:gd name="T8" fmla="*/ 0 w 87"/>
                  <a:gd name="T9" fmla="*/ 25 h 88"/>
                  <a:gd name="T10" fmla="*/ 47 w 87"/>
                  <a:gd name="T11" fmla="*/ 73 h 88"/>
                  <a:gd name="T12" fmla="*/ 53 w 87"/>
                  <a:gd name="T13" fmla="*/ 79 h 88"/>
                  <a:gd name="T14" fmla="*/ 62 w 87"/>
                  <a:gd name="T15" fmla="*/ 88 h 88"/>
                  <a:gd name="T16" fmla="*/ 65 w 87"/>
                  <a:gd name="T17" fmla="*/ 78 h 88"/>
                  <a:gd name="T18" fmla="*/ 67 w 87"/>
                  <a:gd name="T19" fmla="*/ 71 h 88"/>
                  <a:gd name="T20" fmla="*/ 71 w 87"/>
                  <a:gd name="T21" fmla="*/ 55 h 88"/>
                  <a:gd name="T22" fmla="*/ 73 w 87"/>
                  <a:gd name="T23" fmla="*/ 49 h 88"/>
                  <a:gd name="T24" fmla="*/ 75 w 87"/>
                  <a:gd name="T25" fmla="*/ 43 h 88"/>
                  <a:gd name="T26" fmla="*/ 86 w 87"/>
                  <a:gd name="T27" fmla="*/ 2 h 88"/>
                  <a:gd name="T28" fmla="*/ 87 w 87"/>
                  <a:gd name="T29" fmla="*/ 0 h 88"/>
                  <a:gd name="T30" fmla="*/ 83 w 87"/>
                  <a:gd name="T31" fmla="*/ 1 h 88"/>
                  <a:gd name="T32" fmla="*/ 30 w 87"/>
                  <a:gd name="T33" fmla="*/ 32 h 88"/>
                  <a:gd name="T34" fmla="*/ 25 w 87"/>
                  <a:gd name="T35" fmla="*/ 27 h 88"/>
                  <a:gd name="T36" fmla="*/ 30 w 87"/>
                  <a:gd name="T37" fmla="*/ 22 h 88"/>
                  <a:gd name="T38" fmla="*/ 35 w 87"/>
                  <a:gd name="T39" fmla="*/ 27 h 88"/>
                  <a:gd name="T40" fmla="*/ 30 w 87"/>
                  <a:gd name="T41" fmla="*/ 32 h 88"/>
                  <a:gd name="T42" fmla="*/ 45 w 87"/>
                  <a:gd name="T43" fmla="*/ 48 h 88"/>
                  <a:gd name="T44" fmla="*/ 38 w 87"/>
                  <a:gd name="T45" fmla="*/ 42 h 88"/>
                  <a:gd name="T46" fmla="*/ 45 w 87"/>
                  <a:gd name="T47" fmla="*/ 35 h 88"/>
                  <a:gd name="T48" fmla="*/ 51 w 87"/>
                  <a:gd name="T49" fmla="*/ 42 h 88"/>
                  <a:gd name="T50" fmla="*/ 45 w 87"/>
                  <a:gd name="T51"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88">
                    <a:moveTo>
                      <a:pt x="83" y="1"/>
                    </a:moveTo>
                    <a:cubicBezTo>
                      <a:pt x="62" y="7"/>
                      <a:pt x="62" y="7"/>
                      <a:pt x="62" y="7"/>
                    </a:cubicBezTo>
                    <a:cubicBezTo>
                      <a:pt x="58" y="8"/>
                      <a:pt x="58" y="8"/>
                      <a:pt x="58" y="8"/>
                    </a:cubicBezTo>
                    <a:cubicBezTo>
                      <a:pt x="55" y="9"/>
                      <a:pt x="55" y="9"/>
                      <a:pt x="55" y="9"/>
                    </a:cubicBezTo>
                    <a:cubicBezTo>
                      <a:pt x="0" y="25"/>
                      <a:pt x="0" y="25"/>
                      <a:pt x="0" y="25"/>
                    </a:cubicBezTo>
                    <a:cubicBezTo>
                      <a:pt x="47" y="73"/>
                      <a:pt x="47" y="73"/>
                      <a:pt x="47" y="73"/>
                    </a:cubicBezTo>
                    <a:cubicBezTo>
                      <a:pt x="53" y="79"/>
                      <a:pt x="53" y="79"/>
                      <a:pt x="53" y="79"/>
                    </a:cubicBezTo>
                    <a:cubicBezTo>
                      <a:pt x="62" y="88"/>
                      <a:pt x="62" y="88"/>
                      <a:pt x="62" y="88"/>
                    </a:cubicBezTo>
                    <a:cubicBezTo>
                      <a:pt x="65" y="78"/>
                      <a:pt x="65" y="78"/>
                      <a:pt x="65" y="78"/>
                    </a:cubicBezTo>
                    <a:cubicBezTo>
                      <a:pt x="67" y="71"/>
                      <a:pt x="67" y="71"/>
                      <a:pt x="67" y="71"/>
                    </a:cubicBezTo>
                    <a:cubicBezTo>
                      <a:pt x="71" y="55"/>
                      <a:pt x="71" y="55"/>
                      <a:pt x="71" y="55"/>
                    </a:cubicBezTo>
                    <a:cubicBezTo>
                      <a:pt x="73" y="49"/>
                      <a:pt x="73" y="49"/>
                      <a:pt x="73" y="49"/>
                    </a:cubicBezTo>
                    <a:cubicBezTo>
                      <a:pt x="75" y="43"/>
                      <a:pt x="75" y="43"/>
                      <a:pt x="75" y="43"/>
                    </a:cubicBezTo>
                    <a:cubicBezTo>
                      <a:pt x="86" y="2"/>
                      <a:pt x="86" y="2"/>
                      <a:pt x="86" y="2"/>
                    </a:cubicBezTo>
                    <a:cubicBezTo>
                      <a:pt x="87" y="0"/>
                      <a:pt x="87" y="0"/>
                      <a:pt x="87" y="0"/>
                    </a:cubicBezTo>
                    <a:lnTo>
                      <a:pt x="83" y="1"/>
                    </a:lnTo>
                    <a:close/>
                    <a:moveTo>
                      <a:pt x="30" y="32"/>
                    </a:moveTo>
                    <a:cubicBezTo>
                      <a:pt x="27" y="32"/>
                      <a:pt x="25" y="29"/>
                      <a:pt x="25" y="27"/>
                    </a:cubicBezTo>
                    <a:cubicBezTo>
                      <a:pt x="25" y="24"/>
                      <a:pt x="27" y="22"/>
                      <a:pt x="30" y="22"/>
                    </a:cubicBezTo>
                    <a:cubicBezTo>
                      <a:pt x="33" y="22"/>
                      <a:pt x="35" y="24"/>
                      <a:pt x="35" y="27"/>
                    </a:cubicBezTo>
                    <a:cubicBezTo>
                      <a:pt x="35" y="29"/>
                      <a:pt x="33" y="32"/>
                      <a:pt x="30" y="32"/>
                    </a:cubicBezTo>
                    <a:moveTo>
                      <a:pt x="45" y="48"/>
                    </a:moveTo>
                    <a:cubicBezTo>
                      <a:pt x="41" y="48"/>
                      <a:pt x="38" y="45"/>
                      <a:pt x="38" y="42"/>
                    </a:cubicBezTo>
                    <a:cubicBezTo>
                      <a:pt x="38" y="38"/>
                      <a:pt x="41" y="35"/>
                      <a:pt x="45" y="35"/>
                    </a:cubicBezTo>
                    <a:cubicBezTo>
                      <a:pt x="49" y="35"/>
                      <a:pt x="51" y="38"/>
                      <a:pt x="51" y="42"/>
                    </a:cubicBezTo>
                    <a:cubicBezTo>
                      <a:pt x="51" y="45"/>
                      <a:pt x="49" y="48"/>
                      <a:pt x="45" y="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8372482" y="2714631"/>
              <a:ext cx="333376" cy="241301"/>
              <a:chOff x="8372475" y="2714625"/>
              <a:chExt cx="333375" cy="241300"/>
            </a:xfrm>
          </p:grpSpPr>
          <p:sp>
            <p:nvSpPr>
              <p:cNvPr id="29" name="Oval 124"/>
              <p:cNvSpPr>
                <a:spLocks noChangeArrowheads="1"/>
              </p:cNvSpPr>
              <p:nvPr/>
            </p:nvSpPr>
            <p:spPr bwMode="auto">
              <a:xfrm>
                <a:off x="8531225" y="2800350"/>
                <a:ext cx="100013"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25"/>
              <p:cNvSpPr>
                <a:spLocks noEditPoints="1"/>
              </p:cNvSpPr>
              <p:nvPr/>
            </p:nvSpPr>
            <p:spPr bwMode="auto">
              <a:xfrm>
                <a:off x="8372475" y="2714625"/>
                <a:ext cx="333375" cy="241300"/>
              </a:xfrm>
              <a:custGeom>
                <a:avLst/>
                <a:gdLst>
                  <a:gd name="T0" fmla="*/ 135 w 156"/>
                  <a:gd name="T1" fmla="*/ 11 h 113"/>
                  <a:gd name="T2" fmla="*/ 125 w 156"/>
                  <a:gd name="T3" fmla="*/ 11 h 113"/>
                  <a:gd name="T4" fmla="*/ 113 w 156"/>
                  <a:gd name="T5" fmla="*/ 0 h 113"/>
                  <a:gd name="T6" fmla="*/ 78 w 156"/>
                  <a:gd name="T7" fmla="*/ 0 h 113"/>
                  <a:gd name="T8" fmla="*/ 68 w 156"/>
                  <a:gd name="T9" fmla="*/ 11 h 113"/>
                  <a:gd name="T10" fmla="*/ 47 w 156"/>
                  <a:gd name="T11" fmla="*/ 11 h 113"/>
                  <a:gd name="T12" fmla="*/ 40 w 156"/>
                  <a:gd name="T13" fmla="*/ 5 h 113"/>
                  <a:gd name="T14" fmla="*/ 26 w 156"/>
                  <a:gd name="T15" fmla="*/ 5 h 113"/>
                  <a:gd name="T16" fmla="*/ 19 w 156"/>
                  <a:gd name="T17" fmla="*/ 11 h 113"/>
                  <a:gd name="T18" fmla="*/ 0 w 156"/>
                  <a:gd name="T19" fmla="*/ 32 h 113"/>
                  <a:gd name="T20" fmla="*/ 0 w 156"/>
                  <a:gd name="T21" fmla="*/ 92 h 113"/>
                  <a:gd name="T22" fmla="*/ 21 w 156"/>
                  <a:gd name="T23" fmla="*/ 113 h 113"/>
                  <a:gd name="T24" fmla="*/ 135 w 156"/>
                  <a:gd name="T25" fmla="*/ 113 h 113"/>
                  <a:gd name="T26" fmla="*/ 156 w 156"/>
                  <a:gd name="T27" fmla="*/ 92 h 113"/>
                  <a:gd name="T28" fmla="*/ 156 w 156"/>
                  <a:gd name="T29" fmla="*/ 32 h 113"/>
                  <a:gd name="T30" fmla="*/ 135 w 156"/>
                  <a:gd name="T31" fmla="*/ 11 h 113"/>
                  <a:gd name="T32" fmla="*/ 19 w 156"/>
                  <a:gd name="T33" fmla="*/ 87 h 113"/>
                  <a:gd name="T34" fmla="*/ 15 w 156"/>
                  <a:gd name="T35" fmla="*/ 91 h 113"/>
                  <a:gd name="T36" fmla="*/ 11 w 156"/>
                  <a:gd name="T37" fmla="*/ 87 h 113"/>
                  <a:gd name="T38" fmla="*/ 11 w 156"/>
                  <a:gd name="T39" fmla="*/ 46 h 113"/>
                  <a:gd name="T40" fmla="*/ 15 w 156"/>
                  <a:gd name="T41" fmla="*/ 42 h 113"/>
                  <a:gd name="T42" fmla="*/ 19 w 156"/>
                  <a:gd name="T43" fmla="*/ 46 h 113"/>
                  <a:gd name="T44" fmla="*/ 19 w 156"/>
                  <a:gd name="T45" fmla="*/ 87 h 113"/>
                  <a:gd name="T46" fmla="*/ 42 w 156"/>
                  <a:gd name="T47" fmla="*/ 27 h 113"/>
                  <a:gd name="T48" fmla="*/ 38 w 156"/>
                  <a:gd name="T49" fmla="*/ 31 h 113"/>
                  <a:gd name="T50" fmla="*/ 28 w 156"/>
                  <a:gd name="T51" fmla="*/ 31 h 113"/>
                  <a:gd name="T52" fmla="*/ 24 w 156"/>
                  <a:gd name="T53" fmla="*/ 27 h 113"/>
                  <a:gd name="T54" fmla="*/ 24 w 156"/>
                  <a:gd name="T55" fmla="*/ 24 h 113"/>
                  <a:gd name="T56" fmla="*/ 28 w 156"/>
                  <a:gd name="T57" fmla="*/ 20 h 113"/>
                  <a:gd name="T58" fmla="*/ 38 w 156"/>
                  <a:gd name="T59" fmla="*/ 20 h 113"/>
                  <a:gd name="T60" fmla="*/ 42 w 156"/>
                  <a:gd name="T61" fmla="*/ 24 h 113"/>
                  <a:gd name="T62" fmla="*/ 42 w 156"/>
                  <a:gd name="T63" fmla="*/ 27 h 113"/>
                  <a:gd name="T64" fmla="*/ 97 w 156"/>
                  <a:gd name="T65" fmla="*/ 95 h 113"/>
                  <a:gd name="T66" fmla="*/ 65 w 156"/>
                  <a:gd name="T67" fmla="*/ 63 h 113"/>
                  <a:gd name="T68" fmla="*/ 97 w 156"/>
                  <a:gd name="T69" fmla="*/ 30 h 113"/>
                  <a:gd name="T70" fmla="*/ 130 w 156"/>
                  <a:gd name="T71" fmla="*/ 63 h 113"/>
                  <a:gd name="T72" fmla="*/ 97 w 156"/>
                  <a:gd name="T73" fmla="*/ 9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 h="113">
                    <a:moveTo>
                      <a:pt x="135" y="11"/>
                    </a:moveTo>
                    <a:cubicBezTo>
                      <a:pt x="125" y="11"/>
                      <a:pt x="125" y="11"/>
                      <a:pt x="125" y="11"/>
                    </a:cubicBezTo>
                    <a:cubicBezTo>
                      <a:pt x="113" y="0"/>
                      <a:pt x="113" y="0"/>
                      <a:pt x="113" y="0"/>
                    </a:cubicBezTo>
                    <a:cubicBezTo>
                      <a:pt x="78" y="0"/>
                      <a:pt x="78" y="0"/>
                      <a:pt x="78" y="0"/>
                    </a:cubicBezTo>
                    <a:cubicBezTo>
                      <a:pt x="68" y="11"/>
                      <a:pt x="68" y="11"/>
                      <a:pt x="68" y="11"/>
                    </a:cubicBezTo>
                    <a:cubicBezTo>
                      <a:pt x="47" y="11"/>
                      <a:pt x="47" y="11"/>
                      <a:pt x="47" y="11"/>
                    </a:cubicBezTo>
                    <a:cubicBezTo>
                      <a:pt x="46" y="8"/>
                      <a:pt x="44" y="5"/>
                      <a:pt x="40" y="5"/>
                    </a:cubicBezTo>
                    <a:cubicBezTo>
                      <a:pt x="26" y="5"/>
                      <a:pt x="26" y="5"/>
                      <a:pt x="26" y="5"/>
                    </a:cubicBezTo>
                    <a:cubicBezTo>
                      <a:pt x="23" y="5"/>
                      <a:pt x="20" y="8"/>
                      <a:pt x="19" y="11"/>
                    </a:cubicBezTo>
                    <a:cubicBezTo>
                      <a:pt x="9" y="12"/>
                      <a:pt x="0" y="21"/>
                      <a:pt x="0" y="32"/>
                    </a:cubicBezTo>
                    <a:cubicBezTo>
                      <a:pt x="0" y="92"/>
                      <a:pt x="0" y="92"/>
                      <a:pt x="0" y="92"/>
                    </a:cubicBezTo>
                    <a:cubicBezTo>
                      <a:pt x="0" y="103"/>
                      <a:pt x="10" y="113"/>
                      <a:pt x="21" y="113"/>
                    </a:cubicBezTo>
                    <a:cubicBezTo>
                      <a:pt x="135" y="113"/>
                      <a:pt x="135" y="113"/>
                      <a:pt x="135" y="113"/>
                    </a:cubicBezTo>
                    <a:cubicBezTo>
                      <a:pt x="147" y="113"/>
                      <a:pt x="156" y="103"/>
                      <a:pt x="156" y="92"/>
                    </a:cubicBezTo>
                    <a:cubicBezTo>
                      <a:pt x="156" y="32"/>
                      <a:pt x="156" y="32"/>
                      <a:pt x="156" y="32"/>
                    </a:cubicBezTo>
                    <a:cubicBezTo>
                      <a:pt x="156" y="21"/>
                      <a:pt x="147" y="11"/>
                      <a:pt x="135" y="11"/>
                    </a:cubicBezTo>
                    <a:moveTo>
                      <a:pt x="19" y="87"/>
                    </a:moveTo>
                    <a:cubicBezTo>
                      <a:pt x="19" y="89"/>
                      <a:pt x="17" y="91"/>
                      <a:pt x="15" y="91"/>
                    </a:cubicBezTo>
                    <a:cubicBezTo>
                      <a:pt x="13" y="91"/>
                      <a:pt x="11" y="89"/>
                      <a:pt x="11" y="87"/>
                    </a:cubicBezTo>
                    <a:cubicBezTo>
                      <a:pt x="11" y="46"/>
                      <a:pt x="11" y="46"/>
                      <a:pt x="11" y="46"/>
                    </a:cubicBezTo>
                    <a:cubicBezTo>
                      <a:pt x="11" y="44"/>
                      <a:pt x="13" y="42"/>
                      <a:pt x="15" y="42"/>
                    </a:cubicBezTo>
                    <a:cubicBezTo>
                      <a:pt x="17" y="42"/>
                      <a:pt x="19" y="44"/>
                      <a:pt x="19" y="46"/>
                    </a:cubicBezTo>
                    <a:lnTo>
                      <a:pt x="19" y="87"/>
                    </a:lnTo>
                    <a:close/>
                    <a:moveTo>
                      <a:pt x="42" y="27"/>
                    </a:moveTo>
                    <a:cubicBezTo>
                      <a:pt x="42" y="29"/>
                      <a:pt x="41" y="31"/>
                      <a:pt x="38" y="31"/>
                    </a:cubicBezTo>
                    <a:cubicBezTo>
                      <a:pt x="28" y="31"/>
                      <a:pt x="28" y="31"/>
                      <a:pt x="28" y="31"/>
                    </a:cubicBezTo>
                    <a:cubicBezTo>
                      <a:pt x="25" y="31"/>
                      <a:pt x="24" y="29"/>
                      <a:pt x="24" y="27"/>
                    </a:cubicBezTo>
                    <a:cubicBezTo>
                      <a:pt x="24" y="24"/>
                      <a:pt x="24" y="24"/>
                      <a:pt x="24" y="24"/>
                    </a:cubicBezTo>
                    <a:cubicBezTo>
                      <a:pt x="24" y="22"/>
                      <a:pt x="25" y="20"/>
                      <a:pt x="28" y="20"/>
                    </a:cubicBezTo>
                    <a:cubicBezTo>
                      <a:pt x="38" y="20"/>
                      <a:pt x="38" y="20"/>
                      <a:pt x="38" y="20"/>
                    </a:cubicBezTo>
                    <a:cubicBezTo>
                      <a:pt x="41" y="20"/>
                      <a:pt x="42" y="22"/>
                      <a:pt x="42" y="24"/>
                    </a:cubicBezTo>
                    <a:lnTo>
                      <a:pt x="42" y="27"/>
                    </a:lnTo>
                    <a:close/>
                    <a:moveTo>
                      <a:pt x="97" y="95"/>
                    </a:moveTo>
                    <a:cubicBezTo>
                      <a:pt x="79" y="95"/>
                      <a:pt x="65" y="81"/>
                      <a:pt x="65" y="63"/>
                    </a:cubicBezTo>
                    <a:cubicBezTo>
                      <a:pt x="65" y="44"/>
                      <a:pt x="79" y="30"/>
                      <a:pt x="97" y="30"/>
                    </a:cubicBezTo>
                    <a:cubicBezTo>
                      <a:pt x="116" y="30"/>
                      <a:pt x="130" y="44"/>
                      <a:pt x="130" y="63"/>
                    </a:cubicBezTo>
                    <a:cubicBezTo>
                      <a:pt x="130" y="81"/>
                      <a:pt x="116" y="95"/>
                      <a:pt x="97" y="9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Freeform 126"/>
            <p:cNvSpPr>
              <a:spLocks noEditPoints="1"/>
            </p:cNvSpPr>
            <p:nvPr/>
          </p:nvSpPr>
          <p:spPr bwMode="auto">
            <a:xfrm>
              <a:off x="8189919" y="1211265"/>
              <a:ext cx="439738" cy="431801"/>
            </a:xfrm>
            <a:custGeom>
              <a:avLst/>
              <a:gdLst>
                <a:gd name="T0" fmla="*/ 0 w 205"/>
                <a:gd name="T1" fmla="*/ 202 h 202"/>
                <a:gd name="T2" fmla="*/ 205 w 205"/>
                <a:gd name="T3" fmla="*/ 202 h 202"/>
                <a:gd name="T4" fmla="*/ 106 w 205"/>
                <a:gd name="T5" fmla="*/ 176 h 202"/>
                <a:gd name="T6" fmla="*/ 106 w 205"/>
                <a:gd name="T7" fmla="*/ 81 h 202"/>
                <a:gd name="T8" fmla="*/ 122 w 205"/>
                <a:gd name="T9" fmla="*/ 74 h 202"/>
                <a:gd name="T10" fmla="*/ 141 w 205"/>
                <a:gd name="T11" fmla="*/ 86 h 202"/>
                <a:gd name="T12" fmla="*/ 161 w 205"/>
                <a:gd name="T13" fmla="*/ 74 h 202"/>
                <a:gd name="T14" fmla="*/ 180 w 205"/>
                <a:gd name="T15" fmla="*/ 86 h 202"/>
                <a:gd name="T16" fmla="*/ 106 w 205"/>
                <a:gd name="T17" fmla="*/ 10 h 202"/>
                <a:gd name="T18" fmla="*/ 106 w 205"/>
                <a:gd name="T19" fmla="*/ 3 h 202"/>
                <a:gd name="T20" fmla="*/ 103 w 205"/>
                <a:gd name="T21" fmla="*/ 0 h 202"/>
                <a:gd name="T22" fmla="*/ 100 w 205"/>
                <a:gd name="T23" fmla="*/ 3 h 202"/>
                <a:gd name="T24" fmla="*/ 100 w 205"/>
                <a:gd name="T25" fmla="*/ 10 h 202"/>
                <a:gd name="T26" fmla="*/ 26 w 205"/>
                <a:gd name="T27" fmla="*/ 86 h 202"/>
                <a:gd name="T28" fmla="*/ 45 w 205"/>
                <a:gd name="T29" fmla="*/ 74 h 202"/>
                <a:gd name="T30" fmla="*/ 64 w 205"/>
                <a:gd name="T31" fmla="*/ 86 h 202"/>
                <a:gd name="T32" fmla="*/ 84 w 205"/>
                <a:gd name="T33" fmla="*/ 74 h 202"/>
                <a:gd name="T34" fmla="*/ 100 w 205"/>
                <a:gd name="T35" fmla="*/ 81 h 202"/>
                <a:gd name="T36" fmla="*/ 100 w 205"/>
                <a:gd name="T37" fmla="*/ 176 h 202"/>
                <a:gd name="T38" fmla="*/ 0 w 205"/>
                <a:gd name="T39" fmla="*/ 202 h 202"/>
                <a:gd name="T40" fmla="*/ 106 w 205"/>
                <a:gd name="T41" fmla="*/ 16 h 202"/>
                <a:gd name="T42" fmla="*/ 141 w 205"/>
                <a:gd name="T43" fmla="*/ 75 h 202"/>
                <a:gd name="T44" fmla="*/ 122 w 205"/>
                <a:gd name="T45" fmla="*/ 67 h 202"/>
                <a:gd name="T46" fmla="*/ 106 w 205"/>
                <a:gd name="T47" fmla="*/ 73 h 202"/>
                <a:gd name="T48" fmla="*/ 106 w 205"/>
                <a:gd name="T49" fmla="*/ 16 h 202"/>
                <a:gd name="T50" fmla="*/ 64 w 205"/>
                <a:gd name="T51" fmla="*/ 75 h 202"/>
                <a:gd name="T52" fmla="*/ 45 w 205"/>
                <a:gd name="T53" fmla="*/ 67 h 202"/>
                <a:gd name="T54" fmla="*/ 34 w 205"/>
                <a:gd name="T55" fmla="*/ 69 h 202"/>
                <a:gd name="T56" fmla="*/ 100 w 205"/>
                <a:gd name="T57" fmla="*/ 16 h 202"/>
                <a:gd name="T58" fmla="*/ 64 w 205"/>
                <a:gd name="T59" fmla="*/ 7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 h="202">
                  <a:moveTo>
                    <a:pt x="0" y="202"/>
                  </a:moveTo>
                  <a:cubicBezTo>
                    <a:pt x="205" y="202"/>
                    <a:pt x="205" y="202"/>
                    <a:pt x="205" y="202"/>
                  </a:cubicBezTo>
                  <a:cubicBezTo>
                    <a:pt x="174" y="185"/>
                    <a:pt x="140" y="177"/>
                    <a:pt x="106" y="176"/>
                  </a:cubicBezTo>
                  <a:cubicBezTo>
                    <a:pt x="106" y="81"/>
                    <a:pt x="106" y="81"/>
                    <a:pt x="106" y="81"/>
                  </a:cubicBezTo>
                  <a:cubicBezTo>
                    <a:pt x="110" y="76"/>
                    <a:pt x="116" y="74"/>
                    <a:pt x="122" y="74"/>
                  </a:cubicBezTo>
                  <a:cubicBezTo>
                    <a:pt x="130" y="74"/>
                    <a:pt x="138" y="79"/>
                    <a:pt x="141" y="86"/>
                  </a:cubicBezTo>
                  <a:cubicBezTo>
                    <a:pt x="145" y="79"/>
                    <a:pt x="152" y="74"/>
                    <a:pt x="161" y="74"/>
                  </a:cubicBezTo>
                  <a:cubicBezTo>
                    <a:pt x="169" y="74"/>
                    <a:pt x="177" y="79"/>
                    <a:pt x="180" y="86"/>
                  </a:cubicBezTo>
                  <a:cubicBezTo>
                    <a:pt x="180" y="45"/>
                    <a:pt x="147" y="11"/>
                    <a:pt x="106" y="10"/>
                  </a:cubicBezTo>
                  <a:cubicBezTo>
                    <a:pt x="106" y="3"/>
                    <a:pt x="106" y="3"/>
                    <a:pt x="106" y="3"/>
                  </a:cubicBezTo>
                  <a:cubicBezTo>
                    <a:pt x="106" y="1"/>
                    <a:pt x="105" y="0"/>
                    <a:pt x="103" y="0"/>
                  </a:cubicBezTo>
                  <a:cubicBezTo>
                    <a:pt x="101" y="0"/>
                    <a:pt x="100" y="1"/>
                    <a:pt x="100" y="3"/>
                  </a:cubicBezTo>
                  <a:cubicBezTo>
                    <a:pt x="100" y="10"/>
                    <a:pt x="100" y="10"/>
                    <a:pt x="100" y="10"/>
                  </a:cubicBezTo>
                  <a:cubicBezTo>
                    <a:pt x="59" y="11"/>
                    <a:pt x="26" y="45"/>
                    <a:pt x="26" y="86"/>
                  </a:cubicBezTo>
                  <a:cubicBezTo>
                    <a:pt x="29" y="79"/>
                    <a:pt x="37" y="74"/>
                    <a:pt x="45" y="74"/>
                  </a:cubicBezTo>
                  <a:cubicBezTo>
                    <a:pt x="53" y="74"/>
                    <a:pt x="61" y="79"/>
                    <a:pt x="64" y="86"/>
                  </a:cubicBezTo>
                  <a:cubicBezTo>
                    <a:pt x="67" y="79"/>
                    <a:pt x="75" y="74"/>
                    <a:pt x="84" y="74"/>
                  </a:cubicBezTo>
                  <a:cubicBezTo>
                    <a:pt x="90" y="74"/>
                    <a:pt x="96" y="76"/>
                    <a:pt x="100" y="81"/>
                  </a:cubicBezTo>
                  <a:cubicBezTo>
                    <a:pt x="100" y="176"/>
                    <a:pt x="100" y="176"/>
                    <a:pt x="100" y="176"/>
                  </a:cubicBezTo>
                  <a:cubicBezTo>
                    <a:pt x="65" y="177"/>
                    <a:pt x="31" y="185"/>
                    <a:pt x="0" y="202"/>
                  </a:cubicBezTo>
                  <a:moveTo>
                    <a:pt x="106" y="16"/>
                  </a:moveTo>
                  <a:cubicBezTo>
                    <a:pt x="106" y="16"/>
                    <a:pt x="130" y="25"/>
                    <a:pt x="141" y="75"/>
                  </a:cubicBezTo>
                  <a:cubicBezTo>
                    <a:pt x="136" y="70"/>
                    <a:pt x="129" y="67"/>
                    <a:pt x="122" y="67"/>
                  </a:cubicBezTo>
                  <a:cubicBezTo>
                    <a:pt x="116" y="67"/>
                    <a:pt x="111" y="69"/>
                    <a:pt x="106" y="73"/>
                  </a:cubicBezTo>
                  <a:lnTo>
                    <a:pt x="106" y="16"/>
                  </a:lnTo>
                  <a:close/>
                  <a:moveTo>
                    <a:pt x="64" y="75"/>
                  </a:moveTo>
                  <a:cubicBezTo>
                    <a:pt x="59" y="70"/>
                    <a:pt x="52" y="67"/>
                    <a:pt x="45" y="67"/>
                  </a:cubicBezTo>
                  <a:cubicBezTo>
                    <a:pt x="41" y="67"/>
                    <a:pt x="38" y="68"/>
                    <a:pt x="34" y="69"/>
                  </a:cubicBezTo>
                  <a:cubicBezTo>
                    <a:pt x="42" y="40"/>
                    <a:pt x="68" y="18"/>
                    <a:pt x="100" y="16"/>
                  </a:cubicBezTo>
                  <a:cubicBezTo>
                    <a:pt x="72" y="27"/>
                    <a:pt x="64" y="75"/>
                    <a:pt x="64" y="7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7"/>
            <p:cNvSpPr>
              <a:spLocks noEditPoints="1"/>
            </p:cNvSpPr>
            <p:nvPr/>
          </p:nvSpPr>
          <p:spPr bwMode="auto">
            <a:xfrm>
              <a:off x="8451850" y="4503748"/>
              <a:ext cx="449263" cy="290514"/>
            </a:xfrm>
            <a:custGeom>
              <a:avLst/>
              <a:gdLst>
                <a:gd name="T0" fmla="*/ 188 w 210"/>
                <a:gd name="T1" fmla="*/ 56 h 136"/>
                <a:gd name="T2" fmla="*/ 160 w 210"/>
                <a:gd name="T3" fmla="*/ 51 h 136"/>
                <a:gd name="T4" fmla="*/ 162 w 210"/>
                <a:gd name="T5" fmla="*/ 34 h 136"/>
                <a:gd name="T6" fmla="*/ 162 w 210"/>
                <a:gd name="T7" fmla="*/ 17 h 136"/>
                <a:gd name="T8" fmla="*/ 132 w 210"/>
                <a:gd name="T9" fmla="*/ 26 h 136"/>
                <a:gd name="T10" fmla="*/ 146 w 210"/>
                <a:gd name="T11" fmla="*/ 32 h 136"/>
                <a:gd name="T12" fmla="*/ 66 w 210"/>
                <a:gd name="T13" fmla="*/ 23 h 136"/>
                <a:gd name="T14" fmla="*/ 96 w 210"/>
                <a:gd name="T15" fmla="*/ 3 h 136"/>
                <a:gd name="T16" fmla="*/ 66 w 210"/>
                <a:gd name="T17" fmla="*/ 14 h 136"/>
                <a:gd name="T18" fmla="*/ 25 w 210"/>
                <a:gd name="T19" fmla="*/ 26 h 136"/>
                <a:gd name="T20" fmla="*/ 34 w 210"/>
                <a:gd name="T21" fmla="*/ 51 h 136"/>
                <a:gd name="T22" fmla="*/ 52 w 210"/>
                <a:gd name="T23" fmla="*/ 50 h 136"/>
                <a:gd name="T24" fmla="*/ 40 w 210"/>
                <a:gd name="T25" fmla="*/ 55 h 136"/>
                <a:gd name="T26" fmla="*/ 40 w 210"/>
                <a:gd name="T27" fmla="*/ 136 h 136"/>
                <a:gd name="T28" fmla="*/ 56 w 210"/>
                <a:gd name="T29" fmla="*/ 58 h 136"/>
                <a:gd name="T30" fmla="*/ 97 w 210"/>
                <a:gd name="T31" fmla="*/ 86 h 136"/>
                <a:gd name="T32" fmla="*/ 101 w 210"/>
                <a:gd name="T33" fmla="*/ 99 h 136"/>
                <a:gd name="T34" fmla="*/ 96 w 210"/>
                <a:gd name="T35" fmla="*/ 105 h 136"/>
                <a:gd name="T36" fmla="*/ 91 w 210"/>
                <a:gd name="T37" fmla="*/ 104 h 136"/>
                <a:gd name="T38" fmla="*/ 94 w 210"/>
                <a:gd name="T39" fmla="*/ 108 h 136"/>
                <a:gd name="T40" fmla="*/ 102 w 210"/>
                <a:gd name="T41" fmla="*/ 113 h 136"/>
                <a:gd name="T42" fmla="*/ 104 w 210"/>
                <a:gd name="T43" fmla="*/ 101 h 136"/>
                <a:gd name="T44" fmla="*/ 121 w 210"/>
                <a:gd name="T45" fmla="*/ 98 h 136"/>
                <a:gd name="T46" fmla="*/ 170 w 210"/>
                <a:gd name="T47" fmla="*/ 136 h 136"/>
                <a:gd name="T48" fmla="*/ 187 w 210"/>
                <a:gd name="T49" fmla="*/ 59 h 136"/>
                <a:gd name="T50" fmla="*/ 167 w 210"/>
                <a:gd name="T51" fmla="*/ 71 h 136"/>
                <a:gd name="T52" fmla="*/ 167 w 210"/>
                <a:gd name="T53" fmla="*/ 61 h 136"/>
                <a:gd name="T54" fmla="*/ 153 w 210"/>
                <a:gd name="T55" fmla="*/ 59 h 136"/>
                <a:gd name="T56" fmla="*/ 148 w 210"/>
                <a:gd name="T57" fmla="*/ 46 h 136"/>
                <a:gd name="T58" fmla="*/ 167 w 210"/>
                <a:gd name="T59" fmla="*/ 91 h 136"/>
                <a:gd name="T60" fmla="*/ 136 w 210"/>
                <a:gd name="T61" fmla="*/ 92 h 136"/>
                <a:gd name="T62" fmla="*/ 48 w 210"/>
                <a:gd name="T63" fmla="*/ 46 h 136"/>
                <a:gd name="T64" fmla="*/ 30 w 210"/>
                <a:gd name="T65" fmla="*/ 39 h 136"/>
                <a:gd name="T66" fmla="*/ 38 w 210"/>
                <a:gd name="T67" fmla="*/ 35 h 136"/>
                <a:gd name="T68" fmla="*/ 53 w 210"/>
                <a:gd name="T69" fmla="*/ 38 h 136"/>
                <a:gd name="T70" fmla="*/ 48 w 210"/>
                <a:gd name="T71" fmla="*/ 46 h 136"/>
                <a:gd name="T72" fmla="*/ 40 w 210"/>
                <a:gd name="T73" fmla="*/ 129 h 136"/>
                <a:gd name="T74" fmla="*/ 40 w 210"/>
                <a:gd name="T75" fmla="*/ 61 h 136"/>
                <a:gd name="T76" fmla="*/ 36 w 210"/>
                <a:gd name="T77" fmla="*/ 96 h 136"/>
                <a:gd name="T78" fmla="*/ 55 w 210"/>
                <a:gd name="T79" fmla="*/ 65 h 136"/>
                <a:gd name="T80" fmla="*/ 56 w 210"/>
                <a:gd name="T81" fmla="*/ 30 h 136"/>
                <a:gd name="T82" fmla="*/ 30 w 210"/>
                <a:gd name="T83" fmla="*/ 26 h 136"/>
                <a:gd name="T84" fmla="*/ 62 w 210"/>
                <a:gd name="T85" fmla="*/ 19 h 136"/>
                <a:gd name="T86" fmla="*/ 60 w 210"/>
                <a:gd name="T87" fmla="*/ 36 h 136"/>
                <a:gd name="T88" fmla="*/ 110 w 210"/>
                <a:gd name="T89" fmla="*/ 74 h 136"/>
                <a:gd name="T90" fmla="*/ 60 w 210"/>
                <a:gd name="T91" fmla="*/ 36 h 136"/>
                <a:gd name="T92" fmla="*/ 124 w 210"/>
                <a:gd name="T93" fmla="*/ 92 h 136"/>
                <a:gd name="T94" fmla="*/ 122 w 210"/>
                <a:gd name="T95" fmla="*/ 80 h 136"/>
                <a:gd name="T96" fmla="*/ 130 w 210"/>
                <a:gd name="T97" fmla="*/ 92 h 136"/>
                <a:gd name="T98" fmla="*/ 136 w 210"/>
                <a:gd name="T99" fmla="*/ 98 h 136"/>
                <a:gd name="T100" fmla="*/ 176 w 210"/>
                <a:gd name="T101" fmla="*/ 94 h 136"/>
                <a:gd name="T102" fmla="*/ 176 w 210"/>
                <a:gd name="T103" fmla="*/ 62 h 136"/>
                <a:gd name="T104" fmla="*/ 170 w 210"/>
                <a:gd name="T105" fmla="*/ 1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0" h="136">
                  <a:moveTo>
                    <a:pt x="187" y="59"/>
                  </a:moveTo>
                  <a:cubicBezTo>
                    <a:pt x="188" y="58"/>
                    <a:pt x="188" y="57"/>
                    <a:pt x="188" y="56"/>
                  </a:cubicBezTo>
                  <a:cubicBezTo>
                    <a:pt x="188" y="53"/>
                    <a:pt x="186" y="51"/>
                    <a:pt x="184" y="51"/>
                  </a:cubicBezTo>
                  <a:cubicBezTo>
                    <a:pt x="160" y="51"/>
                    <a:pt x="160" y="51"/>
                    <a:pt x="160" y="51"/>
                  </a:cubicBezTo>
                  <a:cubicBezTo>
                    <a:pt x="154" y="33"/>
                    <a:pt x="154" y="33"/>
                    <a:pt x="154" y="33"/>
                  </a:cubicBezTo>
                  <a:cubicBezTo>
                    <a:pt x="162" y="34"/>
                    <a:pt x="162" y="34"/>
                    <a:pt x="162" y="34"/>
                  </a:cubicBezTo>
                  <a:cubicBezTo>
                    <a:pt x="165" y="34"/>
                    <a:pt x="167" y="28"/>
                    <a:pt x="167" y="26"/>
                  </a:cubicBezTo>
                  <a:cubicBezTo>
                    <a:pt x="167" y="23"/>
                    <a:pt x="165" y="17"/>
                    <a:pt x="162" y="17"/>
                  </a:cubicBezTo>
                  <a:cubicBezTo>
                    <a:pt x="137" y="20"/>
                    <a:pt x="137" y="20"/>
                    <a:pt x="137" y="20"/>
                  </a:cubicBezTo>
                  <a:cubicBezTo>
                    <a:pt x="135" y="20"/>
                    <a:pt x="132" y="23"/>
                    <a:pt x="132" y="26"/>
                  </a:cubicBezTo>
                  <a:cubicBezTo>
                    <a:pt x="132" y="28"/>
                    <a:pt x="135" y="31"/>
                    <a:pt x="137" y="31"/>
                  </a:cubicBezTo>
                  <a:cubicBezTo>
                    <a:pt x="146" y="32"/>
                    <a:pt x="146" y="32"/>
                    <a:pt x="146" y="32"/>
                  </a:cubicBezTo>
                  <a:cubicBezTo>
                    <a:pt x="131" y="77"/>
                    <a:pt x="131" y="77"/>
                    <a:pt x="131" y="77"/>
                  </a:cubicBezTo>
                  <a:cubicBezTo>
                    <a:pt x="94" y="66"/>
                    <a:pt x="71" y="31"/>
                    <a:pt x="66" y="23"/>
                  </a:cubicBezTo>
                  <a:cubicBezTo>
                    <a:pt x="71" y="17"/>
                    <a:pt x="83" y="9"/>
                    <a:pt x="92" y="7"/>
                  </a:cubicBezTo>
                  <a:cubicBezTo>
                    <a:pt x="95" y="6"/>
                    <a:pt x="96" y="6"/>
                    <a:pt x="96" y="3"/>
                  </a:cubicBezTo>
                  <a:cubicBezTo>
                    <a:pt x="96" y="0"/>
                    <a:pt x="93" y="0"/>
                    <a:pt x="93" y="0"/>
                  </a:cubicBezTo>
                  <a:cubicBezTo>
                    <a:pt x="81" y="3"/>
                    <a:pt x="72" y="8"/>
                    <a:pt x="66" y="14"/>
                  </a:cubicBezTo>
                  <a:cubicBezTo>
                    <a:pt x="36" y="14"/>
                    <a:pt x="36" y="14"/>
                    <a:pt x="36" y="14"/>
                  </a:cubicBezTo>
                  <a:cubicBezTo>
                    <a:pt x="30" y="14"/>
                    <a:pt x="25" y="19"/>
                    <a:pt x="25" y="26"/>
                  </a:cubicBezTo>
                  <a:cubicBezTo>
                    <a:pt x="25" y="39"/>
                    <a:pt x="25" y="39"/>
                    <a:pt x="25" y="39"/>
                  </a:cubicBezTo>
                  <a:cubicBezTo>
                    <a:pt x="25" y="45"/>
                    <a:pt x="28" y="51"/>
                    <a:pt x="34" y="51"/>
                  </a:cubicBezTo>
                  <a:cubicBezTo>
                    <a:pt x="48" y="51"/>
                    <a:pt x="48" y="51"/>
                    <a:pt x="48" y="51"/>
                  </a:cubicBezTo>
                  <a:cubicBezTo>
                    <a:pt x="49" y="51"/>
                    <a:pt x="50" y="50"/>
                    <a:pt x="52" y="50"/>
                  </a:cubicBezTo>
                  <a:cubicBezTo>
                    <a:pt x="51" y="52"/>
                    <a:pt x="51" y="54"/>
                    <a:pt x="50" y="56"/>
                  </a:cubicBezTo>
                  <a:cubicBezTo>
                    <a:pt x="47" y="55"/>
                    <a:pt x="44" y="55"/>
                    <a:pt x="40" y="55"/>
                  </a:cubicBezTo>
                  <a:cubicBezTo>
                    <a:pt x="18" y="55"/>
                    <a:pt x="0" y="73"/>
                    <a:pt x="0" y="95"/>
                  </a:cubicBezTo>
                  <a:cubicBezTo>
                    <a:pt x="0" y="117"/>
                    <a:pt x="18" y="136"/>
                    <a:pt x="40" y="136"/>
                  </a:cubicBezTo>
                  <a:cubicBezTo>
                    <a:pt x="63" y="136"/>
                    <a:pt x="81" y="117"/>
                    <a:pt x="81" y="95"/>
                  </a:cubicBezTo>
                  <a:cubicBezTo>
                    <a:pt x="81" y="79"/>
                    <a:pt x="71" y="65"/>
                    <a:pt x="56" y="58"/>
                  </a:cubicBezTo>
                  <a:cubicBezTo>
                    <a:pt x="57" y="55"/>
                    <a:pt x="58" y="50"/>
                    <a:pt x="58" y="46"/>
                  </a:cubicBezTo>
                  <a:cubicBezTo>
                    <a:pt x="65" y="55"/>
                    <a:pt x="81" y="73"/>
                    <a:pt x="97" y="86"/>
                  </a:cubicBezTo>
                  <a:cubicBezTo>
                    <a:pt x="96" y="87"/>
                    <a:pt x="96" y="88"/>
                    <a:pt x="96" y="88"/>
                  </a:cubicBezTo>
                  <a:cubicBezTo>
                    <a:pt x="96" y="93"/>
                    <a:pt x="98" y="96"/>
                    <a:pt x="101" y="99"/>
                  </a:cubicBezTo>
                  <a:cubicBezTo>
                    <a:pt x="99" y="102"/>
                    <a:pt x="99" y="102"/>
                    <a:pt x="99" y="102"/>
                  </a:cubicBezTo>
                  <a:cubicBezTo>
                    <a:pt x="96" y="105"/>
                    <a:pt x="96" y="105"/>
                    <a:pt x="96" y="105"/>
                  </a:cubicBezTo>
                  <a:cubicBezTo>
                    <a:pt x="94" y="102"/>
                    <a:pt x="94" y="102"/>
                    <a:pt x="94" y="102"/>
                  </a:cubicBezTo>
                  <a:cubicBezTo>
                    <a:pt x="91" y="104"/>
                    <a:pt x="91" y="104"/>
                    <a:pt x="91" y="104"/>
                  </a:cubicBezTo>
                  <a:cubicBezTo>
                    <a:pt x="95" y="108"/>
                    <a:pt x="95" y="108"/>
                    <a:pt x="95" y="108"/>
                  </a:cubicBezTo>
                  <a:cubicBezTo>
                    <a:pt x="94" y="108"/>
                    <a:pt x="94" y="108"/>
                    <a:pt x="94" y="108"/>
                  </a:cubicBezTo>
                  <a:cubicBezTo>
                    <a:pt x="100" y="114"/>
                    <a:pt x="100" y="114"/>
                    <a:pt x="100" y="114"/>
                  </a:cubicBezTo>
                  <a:cubicBezTo>
                    <a:pt x="102" y="113"/>
                    <a:pt x="102" y="113"/>
                    <a:pt x="102" y="113"/>
                  </a:cubicBezTo>
                  <a:cubicBezTo>
                    <a:pt x="98" y="108"/>
                    <a:pt x="98" y="108"/>
                    <a:pt x="98" y="108"/>
                  </a:cubicBezTo>
                  <a:cubicBezTo>
                    <a:pt x="104" y="101"/>
                    <a:pt x="104" y="101"/>
                    <a:pt x="104" y="101"/>
                  </a:cubicBezTo>
                  <a:cubicBezTo>
                    <a:pt x="106" y="102"/>
                    <a:pt x="108" y="103"/>
                    <a:pt x="111" y="103"/>
                  </a:cubicBezTo>
                  <a:cubicBezTo>
                    <a:pt x="114" y="103"/>
                    <a:pt x="118" y="101"/>
                    <a:pt x="121" y="98"/>
                  </a:cubicBezTo>
                  <a:cubicBezTo>
                    <a:pt x="130" y="98"/>
                    <a:pt x="130" y="98"/>
                    <a:pt x="130" y="98"/>
                  </a:cubicBezTo>
                  <a:cubicBezTo>
                    <a:pt x="131" y="119"/>
                    <a:pt x="148" y="136"/>
                    <a:pt x="170" y="136"/>
                  </a:cubicBezTo>
                  <a:cubicBezTo>
                    <a:pt x="192" y="136"/>
                    <a:pt x="210" y="117"/>
                    <a:pt x="210" y="95"/>
                  </a:cubicBezTo>
                  <a:cubicBezTo>
                    <a:pt x="210" y="79"/>
                    <a:pt x="201" y="66"/>
                    <a:pt x="187" y="59"/>
                  </a:cubicBezTo>
                  <a:moveTo>
                    <a:pt x="167" y="61"/>
                  </a:moveTo>
                  <a:cubicBezTo>
                    <a:pt x="167" y="71"/>
                    <a:pt x="167" y="71"/>
                    <a:pt x="167" y="71"/>
                  </a:cubicBezTo>
                  <a:cubicBezTo>
                    <a:pt x="163" y="62"/>
                    <a:pt x="163" y="62"/>
                    <a:pt x="163" y="62"/>
                  </a:cubicBezTo>
                  <a:cubicBezTo>
                    <a:pt x="164" y="62"/>
                    <a:pt x="166" y="61"/>
                    <a:pt x="167" y="61"/>
                  </a:cubicBezTo>
                  <a:moveTo>
                    <a:pt x="148" y="46"/>
                  </a:moveTo>
                  <a:cubicBezTo>
                    <a:pt x="153" y="59"/>
                    <a:pt x="153" y="59"/>
                    <a:pt x="153" y="59"/>
                  </a:cubicBezTo>
                  <a:cubicBezTo>
                    <a:pt x="148" y="61"/>
                    <a:pt x="144" y="64"/>
                    <a:pt x="141" y="67"/>
                  </a:cubicBezTo>
                  <a:lnTo>
                    <a:pt x="148" y="46"/>
                  </a:lnTo>
                  <a:close/>
                  <a:moveTo>
                    <a:pt x="156" y="64"/>
                  </a:moveTo>
                  <a:cubicBezTo>
                    <a:pt x="167" y="91"/>
                    <a:pt x="167" y="91"/>
                    <a:pt x="167" y="91"/>
                  </a:cubicBezTo>
                  <a:cubicBezTo>
                    <a:pt x="167" y="92"/>
                    <a:pt x="167" y="92"/>
                    <a:pt x="167" y="92"/>
                  </a:cubicBezTo>
                  <a:cubicBezTo>
                    <a:pt x="136" y="92"/>
                    <a:pt x="136" y="92"/>
                    <a:pt x="136" y="92"/>
                  </a:cubicBezTo>
                  <a:cubicBezTo>
                    <a:pt x="137" y="80"/>
                    <a:pt x="145" y="69"/>
                    <a:pt x="156" y="64"/>
                  </a:cubicBezTo>
                  <a:moveTo>
                    <a:pt x="48" y="46"/>
                  </a:moveTo>
                  <a:cubicBezTo>
                    <a:pt x="34" y="46"/>
                    <a:pt x="34" y="46"/>
                    <a:pt x="34" y="46"/>
                  </a:cubicBezTo>
                  <a:cubicBezTo>
                    <a:pt x="30" y="46"/>
                    <a:pt x="30" y="43"/>
                    <a:pt x="30" y="39"/>
                  </a:cubicBezTo>
                  <a:cubicBezTo>
                    <a:pt x="30" y="35"/>
                    <a:pt x="30" y="35"/>
                    <a:pt x="30" y="35"/>
                  </a:cubicBezTo>
                  <a:cubicBezTo>
                    <a:pt x="38" y="35"/>
                    <a:pt x="38" y="35"/>
                    <a:pt x="38" y="35"/>
                  </a:cubicBezTo>
                  <a:cubicBezTo>
                    <a:pt x="54" y="35"/>
                    <a:pt x="54" y="35"/>
                    <a:pt x="54" y="35"/>
                  </a:cubicBezTo>
                  <a:cubicBezTo>
                    <a:pt x="53" y="37"/>
                    <a:pt x="53" y="38"/>
                    <a:pt x="53" y="38"/>
                  </a:cubicBezTo>
                  <a:cubicBezTo>
                    <a:pt x="53" y="40"/>
                    <a:pt x="53" y="42"/>
                    <a:pt x="52" y="44"/>
                  </a:cubicBezTo>
                  <a:cubicBezTo>
                    <a:pt x="51" y="45"/>
                    <a:pt x="49" y="46"/>
                    <a:pt x="48" y="46"/>
                  </a:cubicBezTo>
                  <a:moveTo>
                    <a:pt x="74" y="95"/>
                  </a:moveTo>
                  <a:cubicBezTo>
                    <a:pt x="74" y="114"/>
                    <a:pt x="59" y="129"/>
                    <a:pt x="40" y="129"/>
                  </a:cubicBezTo>
                  <a:cubicBezTo>
                    <a:pt x="22" y="129"/>
                    <a:pt x="6" y="114"/>
                    <a:pt x="6" y="95"/>
                  </a:cubicBezTo>
                  <a:cubicBezTo>
                    <a:pt x="6" y="76"/>
                    <a:pt x="22" y="61"/>
                    <a:pt x="40" y="61"/>
                  </a:cubicBezTo>
                  <a:cubicBezTo>
                    <a:pt x="43" y="61"/>
                    <a:pt x="46" y="62"/>
                    <a:pt x="49" y="62"/>
                  </a:cubicBezTo>
                  <a:cubicBezTo>
                    <a:pt x="44" y="84"/>
                    <a:pt x="37" y="96"/>
                    <a:pt x="36" y="96"/>
                  </a:cubicBezTo>
                  <a:cubicBezTo>
                    <a:pt x="42" y="99"/>
                    <a:pt x="42" y="99"/>
                    <a:pt x="42" y="99"/>
                  </a:cubicBezTo>
                  <a:cubicBezTo>
                    <a:pt x="42" y="99"/>
                    <a:pt x="50" y="87"/>
                    <a:pt x="55" y="65"/>
                  </a:cubicBezTo>
                  <a:cubicBezTo>
                    <a:pt x="66" y="70"/>
                    <a:pt x="74" y="82"/>
                    <a:pt x="74" y="95"/>
                  </a:cubicBezTo>
                  <a:moveTo>
                    <a:pt x="56" y="30"/>
                  </a:moveTo>
                  <a:cubicBezTo>
                    <a:pt x="30" y="30"/>
                    <a:pt x="30" y="30"/>
                    <a:pt x="30" y="30"/>
                  </a:cubicBezTo>
                  <a:cubicBezTo>
                    <a:pt x="30" y="26"/>
                    <a:pt x="30" y="26"/>
                    <a:pt x="30" y="26"/>
                  </a:cubicBezTo>
                  <a:cubicBezTo>
                    <a:pt x="30" y="22"/>
                    <a:pt x="33" y="19"/>
                    <a:pt x="36" y="19"/>
                  </a:cubicBezTo>
                  <a:cubicBezTo>
                    <a:pt x="62" y="19"/>
                    <a:pt x="62" y="19"/>
                    <a:pt x="62" y="19"/>
                  </a:cubicBezTo>
                  <a:cubicBezTo>
                    <a:pt x="59" y="23"/>
                    <a:pt x="57" y="27"/>
                    <a:pt x="56" y="30"/>
                  </a:cubicBezTo>
                  <a:moveTo>
                    <a:pt x="60" y="36"/>
                  </a:moveTo>
                  <a:cubicBezTo>
                    <a:pt x="60" y="35"/>
                    <a:pt x="61" y="32"/>
                    <a:pt x="63" y="29"/>
                  </a:cubicBezTo>
                  <a:cubicBezTo>
                    <a:pt x="69" y="39"/>
                    <a:pt x="85" y="61"/>
                    <a:pt x="110" y="74"/>
                  </a:cubicBezTo>
                  <a:cubicBezTo>
                    <a:pt x="105" y="75"/>
                    <a:pt x="102" y="77"/>
                    <a:pt x="99" y="80"/>
                  </a:cubicBezTo>
                  <a:cubicBezTo>
                    <a:pt x="84" y="66"/>
                    <a:pt x="67" y="46"/>
                    <a:pt x="60" y="36"/>
                  </a:cubicBezTo>
                  <a:moveTo>
                    <a:pt x="130" y="92"/>
                  </a:moveTo>
                  <a:cubicBezTo>
                    <a:pt x="124" y="92"/>
                    <a:pt x="124" y="92"/>
                    <a:pt x="124" y="92"/>
                  </a:cubicBezTo>
                  <a:cubicBezTo>
                    <a:pt x="124" y="91"/>
                    <a:pt x="125" y="90"/>
                    <a:pt x="125" y="88"/>
                  </a:cubicBezTo>
                  <a:cubicBezTo>
                    <a:pt x="125" y="85"/>
                    <a:pt x="124" y="82"/>
                    <a:pt x="122" y="80"/>
                  </a:cubicBezTo>
                  <a:cubicBezTo>
                    <a:pt x="125" y="81"/>
                    <a:pt x="128" y="82"/>
                    <a:pt x="131" y="83"/>
                  </a:cubicBezTo>
                  <a:cubicBezTo>
                    <a:pt x="130" y="86"/>
                    <a:pt x="130" y="89"/>
                    <a:pt x="130" y="92"/>
                  </a:cubicBezTo>
                  <a:moveTo>
                    <a:pt x="170" y="129"/>
                  </a:moveTo>
                  <a:cubicBezTo>
                    <a:pt x="152" y="129"/>
                    <a:pt x="137" y="116"/>
                    <a:pt x="136" y="98"/>
                  </a:cubicBezTo>
                  <a:cubicBezTo>
                    <a:pt x="176" y="98"/>
                    <a:pt x="176" y="98"/>
                    <a:pt x="176" y="98"/>
                  </a:cubicBezTo>
                  <a:cubicBezTo>
                    <a:pt x="176" y="94"/>
                    <a:pt x="176" y="94"/>
                    <a:pt x="176" y="94"/>
                  </a:cubicBezTo>
                  <a:cubicBezTo>
                    <a:pt x="176" y="94"/>
                    <a:pt x="176" y="94"/>
                    <a:pt x="176" y="94"/>
                  </a:cubicBezTo>
                  <a:cubicBezTo>
                    <a:pt x="176" y="62"/>
                    <a:pt x="176" y="62"/>
                    <a:pt x="176" y="62"/>
                  </a:cubicBezTo>
                  <a:cubicBezTo>
                    <a:pt x="192" y="65"/>
                    <a:pt x="204" y="79"/>
                    <a:pt x="204" y="95"/>
                  </a:cubicBezTo>
                  <a:cubicBezTo>
                    <a:pt x="204" y="114"/>
                    <a:pt x="188" y="129"/>
                    <a:pt x="170" y="12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28"/>
            <p:cNvSpPr>
              <a:spLocks/>
            </p:cNvSpPr>
            <p:nvPr/>
          </p:nvSpPr>
          <p:spPr bwMode="auto">
            <a:xfrm>
              <a:off x="8472488" y="3243263"/>
              <a:ext cx="230188" cy="193675"/>
            </a:xfrm>
            <a:custGeom>
              <a:avLst/>
              <a:gdLst>
                <a:gd name="T0" fmla="*/ 74 w 107"/>
                <a:gd name="T1" fmla="*/ 0 h 90"/>
                <a:gd name="T2" fmla="*/ 54 w 107"/>
                <a:gd name="T3" fmla="*/ 12 h 90"/>
                <a:gd name="T4" fmla="*/ 33 w 107"/>
                <a:gd name="T5" fmla="*/ 0 h 90"/>
                <a:gd name="T6" fmla="*/ 8 w 107"/>
                <a:gd name="T7" fmla="*/ 42 h 90"/>
                <a:gd name="T8" fmla="*/ 54 w 107"/>
                <a:gd name="T9" fmla="*/ 90 h 90"/>
                <a:gd name="T10" fmla="*/ 99 w 107"/>
                <a:gd name="T11" fmla="*/ 42 h 90"/>
                <a:gd name="T12" fmla="*/ 74 w 107"/>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107" h="90">
                  <a:moveTo>
                    <a:pt x="74" y="0"/>
                  </a:moveTo>
                  <a:cubicBezTo>
                    <a:pt x="65" y="0"/>
                    <a:pt x="57" y="4"/>
                    <a:pt x="54" y="12"/>
                  </a:cubicBezTo>
                  <a:cubicBezTo>
                    <a:pt x="50" y="4"/>
                    <a:pt x="42" y="0"/>
                    <a:pt x="33" y="0"/>
                  </a:cubicBezTo>
                  <a:cubicBezTo>
                    <a:pt x="18" y="0"/>
                    <a:pt x="0" y="11"/>
                    <a:pt x="8" y="42"/>
                  </a:cubicBezTo>
                  <a:cubicBezTo>
                    <a:pt x="18" y="72"/>
                    <a:pt x="54" y="90"/>
                    <a:pt x="54" y="90"/>
                  </a:cubicBezTo>
                  <a:cubicBezTo>
                    <a:pt x="54" y="90"/>
                    <a:pt x="89" y="72"/>
                    <a:pt x="99" y="42"/>
                  </a:cubicBezTo>
                  <a:cubicBezTo>
                    <a:pt x="107" y="11"/>
                    <a:pt x="88" y="0"/>
                    <a:pt x="74"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文本框 52"/>
          <p:cNvSpPr txBox="1"/>
          <p:nvPr/>
        </p:nvSpPr>
        <p:spPr>
          <a:xfrm>
            <a:off x="7925845" y="1846425"/>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4" name="文本框 53"/>
          <p:cNvSpPr txBox="1"/>
          <p:nvPr/>
        </p:nvSpPr>
        <p:spPr>
          <a:xfrm>
            <a:off x="8086067" y="3148552"/>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5" name="文本框 54"/>
          <p:cNvSpPr txBox="1"/>
          <p:nvPr/>
        </p:nvSpPr>
        <p:spPr>
          <a:xfrm>
            <a:off x="8056957" y="3721197"/>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6" name="文本框 55"/>
          <p:cNvSpPr txBox="1"/>
          <p:nvPr/>
        </p:nvSpPr>
        <p:spPr>
          <a:xfrm>
            <a:off x="7933308" y="4248524"/>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7" name="文本框 56"/>
          <p:cNvSpPr txBox="1"/>
          <p:nvPr/>
        </p:nvSpPr>
        <p:spPr>
          <a:xfrm>
            <a:off x="8040620" y="4907086"/>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8" name="文本框 57"/>
          <p:cNvSpPr txBox="1"/>
          <p:nvPr/>
        </p:nvSpPr>
        <p:spPr>
          <a:xfrm>
            <a:off x="7837952" y="5676864"/>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
        <p:nvSpPr>
          <p:cNvPr id="59" name="文本框 58"/>
          <p:cNvSpPr txBox="1"/>
          <p:nvPr/>
        </p:nvSpPr>
        <p:spPr>
          <a:xfrm>
            <a:off x="8125469" y="2452935"/>
            <a:ext cx="2195059" cy="346249"/>
          </a:xfrm>
          <a:prstGeom prst="rect">
            <a:avLst/>
          </a:prstGeom>
          <a:noFill/>
        </p:spPr>
        <p:txBody>
          <a:bodyPr wrap="square" lIns="68580" tIns="34290" rIns="68580" bIns="34290" rtlCol="0">
            <a:spAutoFit/>
          </a:bodyPr>
          <a:lstStyle/>
          <a:p>
            <a:r>
              <a:rPr lang="zh-CN" altLang="en-US" dirty="0">
                <a:latin typeface="微软雅黑" panose="020B0503020204020204" pitchFamily="34" charset="-122"/>
                <a:ea typeface="微软雅黑" panose="020B0503020204020204" pitchFamily="34" charset="-122"/>
                <a:cs typeface="Arial Unicode MS" panose="020B0604020202020204" pitchFamily="34" charset="-122"/>
              </a:rPr>
              <a:t>请在此添加文本</a:t>
            </a:r>
          </a:p>
        </p:txBody>
      </p:sp>
    </p:spTree>
    <p:extLst>
      <p:ext uri="{BB962C8B-B14F-4D97-AF65-F5344CB8AC3E}">
        <p14:creationId xmlns:p14="http://schemas.microsoft.com/office/powerpoint/2010/main" val="42529582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42" presetClass="path" presetSubtype="0" accel="50000" decel="50000" fill="hold" nodeType="withEffect">
                                  <p:stCondLst>
                                    <p:cond delay="0"/>
                                  </p:stCondLst>
                                  <p:childTnLst>
                                    <p:animMotion origin="layout" path="M 0.25781 -0.00139 L -0.03907 -0.00417 " pathEditMode="relative" rAng="0" ptsTypes="AA">
                                      <p:cBhvr>
                                        <p:cTn id="9" dur="2000" fill="hold"/>
                                        <p:tgtEl>
                                          <p:spTgt spid="6"/>
                                        </p:tgtEl>
                                        <p:attrNameLst>
                                          <p:attrName>ppt_x</p:attrName>
                                          <p:attrName>ppt_y</p:attrName>
                                        </p:attrNameLst>
                                      </p:cBhvr>
                                      <p:rCtr x="-14844" y="-139"/>
                                    </p:animMotion>
                                  </p:childTnLst>
                                </p:cTn>
                              </p:par>
                            </p:childTnLst>
                          </p:cTn>
                        </p:par>
                        <p:par>
                          <p:cTn id="10" fill="hold">
                            <p:stCondLst>
                              <p:cond delay="2000"/>
                            </p:stCondLst>
                            <p:childTnLst>
                              <p:par>
                                <p:cTn id="11" presetID="2" presetClass="entr" presetSubtype="2"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additive="base">
                                        <p:cTn id="13" dur="500" fill="hold"/>
                                        <p:tgtEl>
                                          <p:spTgt spid="53"/>
                                        </p:tgtEl>
                                        <p:attrNameLst>
                                          <p:attrName>ppt_x</p:attrName>
                                        </p:attrNameLst>
                                      </p:cBhvr>
                                      <p:tavLst>
                                        <p:tav tm="0">
                                          <p:val>
                                            <p:strVal val="1+#ppt_w/2"/>
                                          </p:val>
                                        </p:tav>
                                        <p:tav tm="100000">
                                          <p:val>
                                            <p:strVal val="#ppt_x"/>
                                          </p:val>
                                        </p:tav>
                                      </p:tavLst>
                                    </p:anim>
                                    <p:anim calcmode="lin" valueType="num">
                                      <p:cBhvr additive="base">
                                        <p:cTn id="14" dur="500" fill="hold"/>
                                        <p:tgtEl>
                                          <p:spTgt spid="53"/>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2" presetClass="entr" presetSubtype="2"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1+#ppt_w/2"/>
                                          </p:val>
                                        </p:tav>
                                        <p:tav tm="100000">
                                          <p:val>
                                            <p:strVal val="#ppt_x"/>
                                          </p:val>
                                        </p:tav>
                                      </p:tavLst>
                                    </p:anim>
                                    <p:anim calcmode="lin" valueType="num">
                                      <p:cBhvr additive="base">
                                        <p:cTn id="19" dur="500" fill="hold"/>
                                        <p:tgtEl>
                                          <p:spTgt spid="59"/>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 presetClass="entr" presetSubtype="2"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1+#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2"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1+#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2"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1+#ppt_w/2"/>
                                          </p:val>
                                        </p:tav>
                                        <p:tav tm="100000">
                                          <p:val>
                                            <p:strVal val="#ppt_x"/>
                                          </p:val>
                                        </p:tav>
                                      </p:tavLst>
                                    </p:anim>
                                    <p:anim calcmode="lin" valueType="num">
                                      <p:cBhvr additive="base">
                                        <p:cTn id="34" dur="500" fill="hold"/>
                                        <p:tgtEl>
                                          <p:spTgt spid="56"/>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fill="hold"/>
                                        <p:tgtEl>
                                          <p:spTgt spid="57"/>
                                        </p:tgtEl>
                                        <p:attrNameLst>
                                          <p:attrName>ppt_x</p:attrName>
                                        </p:attrNameLst>
                                      </p:cBhvr>
                                      <p:tavLst>
                                        <p:tav tm="0">
                                          <p:val>
                                            <p:strVal val="1+#ppt_w/2"/>
                                          </p:val>
                                        </p:tav>
                                        <p:tav tm="100000">
                                          <p:val>
                                            <p:strVal val="#ppt_x"/>
                                          </p:val>
                                        </p:tav>
                                      </p:tavLst>
                                    </p:anim>
                                    <p:anim calcmode="lin" valueType="num">
                                      <p:cBhvr additive="base">
                                        <p:cTn id="39" dur="500" fill="hold"/>
                                        <p:tgtEl>
                                          <p:spTgt spid="57"/>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2"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additive="base">
                                        <p:cTn id="43" dur="500" fill="hold"/>
                                        <p:tgtEl>
                                          <p:spTgt spid="58"/>
                                        </p:tgtEl>
                                        <p:attrNameLst>
                                          <p:attrName>ppt_x</p:attrName>
                                        </p:attrNameLst>
                                      </p:cBhvr>
                                      <p:tavLst>
                                        <p:tav tm="0">
                                          <p:val>
                                            <p:strVal val="1+#ppt_w/2"/>
                                          </p:val>
                                        </p:tav>
                                        <p:tav tm="100000">
                                          <p:val>
                                            <p:strVal val="#ppt_x"/>
                                          </p:val>
                                        </p:tav>
                                      </p:tavLst>
                                    </p:anim>
                                    <p:anim calcmode="lin" valueType="num">
                                      <p:cBhvr additive="base">
                                        <p:cTn id="44"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573964" y="2316607"/>
            <a:ext cx="971536" cy="979427"/>
            <a:chOff x="2226147" y="992752"/>
            <a:chExt cx="971536" cy="979427"/>
          </a:xfrm>
          <a:blipFill>
            <a:blip r:embed="rId2"/>
            <a:stretch>
              <a:fillRect/>
            </a:stretch>
          </a:blipFill>
        </p:grpSpPr>
        <p:sp>
          <p:nvSpPr>
            <p:cNvPr id="7" name="Freeform 132"/>
            <p:cNvSpPr>
              <a:spLocks/>
            </p:cNvSpPr>
            <p:nvPr/>
          </p:nvSpPr>
          <p:spPr bwMode="auto">
            <a:xfrm>
              <a:off x="2668255" y="992752"/>
              <a:ext cx="529428" cy="979427"/>
            </a:xfrm>
            <a:custGeom>
              <a:avLst/>
              <a:gdLst>
                <a:gd name="T0" fmla="*/ 0 w 673"/>
                <a:gd name="T1" fmla="*/ 1153 h 1153"/>
                <a:gd name="T2" fmla="*/ 0 w 673"/>
                <a:gd name="T3" fmla="*/ 0 h 1153"/>
                <a:gd name="T4" fmla="*/ 673 w 673"/>
                <a:gd name="T5" fmla="*/ 761 h 1153"/>
                <a:gd name="T6" fmla="*/ 0 w 673"/>
                <a:gd name="T7" fmla="*/ 1153 h 1153"/>
              </a:gdLst>
              <a:ahLst/>
              <a:cxnLst>
                <a:cxn ang="0">
                  <a:pos x="T0" y="T1"/>
                </a:cxn>
                <a:cxn ang="0">
                  <a:pos x="T2" y="T3"/>
                </a:cxn>
                <a:cxn ang="0">
                  <a:pos x="T4" y="T5"/>
                </a:cxn>
                <a:cxn ang="0">
                  <a:pos x="T6" y="T7"/>
                </a:cxn>
              </a:cxnLst>
              <a:rect l="0" t="0" r="r" b="b"/>
              <a:pathLst>
                <a:path w="673" h="1153">
                  <a:moveTo>
                    <a:pt x="0" y="1153"/>
                  </a:moveTo>
                  <a:lnTo>
                    <a:pt x="0" y="0"/>
                  </a:lnTo>
                  <a:lnTo>
                    <a:pt x="673" y="761"/>
                  </a:lnTo>
                  <a:lnTo>
                    <a:pt x="0" y="11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33"/>
            <p:cNvSpPr>
              <a:spLocks/>
            </p:cNvSpPr>
            <p:nvPr/>
          </p:nvSpPr>
          <p:spPr bwMode="auto">
            <a:xfrm>
              <a:off x="2226147" y="992752"/>
              <a:ext cx="442108" cy="979427"/>
            </a:xfrm>
            <a:custGeom>
              <a:avLst/>
              <a:gdLst>
                <a:gd name="T0" fmla="*/ 562 w 562"/>
                <a:gd name="T1" fmla="*/ 0 h 1153"/>
                <a:gd name="T2" fmla="*/ 0 w 562"/>
                <a:gd name="T3" fmla="*/ 777 h 1153"/>
                <a:gd name="T4" fmla="*/ 562 w 562"/>
                <a:gd name="T5" fmla="*/ 1153 h 1153"/>
                <a:gd name="T6" fmla="*/ 562 w 562"/>
                <a:gd name="T7" fmla="*/ 0 h 1153"/>
              </a:gdLst>
              <a:ahLst/>
              <a:cxnLst>
                <a:cxn ang="0">
                  <a:pos x="T0" y="T1"/>
                </a:cxn>
                <a:cxn ang="0">
                  <a:pos x="T2" y="T3"/>
                </a:cxn>
                <a:cxn ang="0">
                  <a:pos x="T4" y="T5"/>
                </a:cxn>
                <a:cxn ang="0">
                  <a:pos x="T6" y="T7"/>
                </a:cxn>
              </a:cxnLst>
              <a:rect l="0" t="0" r="r" b="b"/>
              <a:pathLst>
                <a:path w="562" h="1153">
                  <a:moveTo>
                    <a:pt x="562" y="0"/>
                  </a:moveTo>
                  <a:lnTo>
                    <a:pt x="0" y="777"/>
                  </a:lnTo>
                  <a:lnTo>
                    <a:pt x="562" y="1153"/>
                  </a:lnTo>
                  <a:lnTo>
                    <a:pt x="56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9" name="组合 8"/>
          <p:cNvGrpSpPr/>
          <p:nvPr/>
        </p:nvGrpSpPr>
        <p:grpSpPr>
          <a:xfrm>
            <a:off x="2764484" y="3889480"/>
            <a:ext cx="2747830" cy="1322610"/>
            <a:chOff x="1416667" y="2418145"/>
            <a:chExt cx="2747830" cy="1322610"/>
          </a:xfrm>
          <a:blipFill>
            <a:blip r:embed="rId3"/>
            <a:stretch>
              <a:fillRect/>
            </a:stretch>
          </a:blipFill>
        </p:grpSpPr>
        <p:sp>
          <p:nvSpPr>
            <p:cNvPr id="10" name="Freeform 134"/>
            <p:cNvSpPr>
              <a:spLocks/>
            </p:cNvSpPr>
            <p:nvPr/>
          </p:nvSpPr>
          <p:spPr bwMode="auto">
            <a:xfrm>
              <a:off x="1416667" y="2448726"/>
              <a:ext cx="1242148" cy="1292029"/>
            </a:xfrm>
            <a:custGeom>
              <a:avLst/>
              <a:gdLst>
                <a:gd name="T0" fmla="*/ 340 w 1579"/>
                <a:gd name="T1" fmla="*/ 0 h 1521"/>
                <a:gd name="T2" fmla="*/ 0 w 1579"/>
                <a:gd name="T3" fmla="*/ 466 h 1521"/>
                <a:gd name="T4" fmla="*/ 1579 w 1579"/>
                <a:gd name="T5" fmla="*/ 1521 h 1521"/>
                <a:gd name="T6" fmla="*/ 1579 w 1579"/>
                <a:gd name="T7" fmla="*/ 829 h 1521"/>
                <a:gd name="T8" fmla="*/ 340 w 1579"/>
                <a:gd name="T9" fmla="*/ 0 h 1521"/>
              </a:gdLst>
              <a:ahLst/>
              <a:cxnLst>
                <a:cxn ang="0">
                  <a:pos x="T0" y="T1"/>
                </a:cxn>
                <a:cxn ang="0">
                  <a:pos x="T2" y="T3"/>
                </a:cxn>
                <a:cxn ang="0">
                  <a:pos x="T4" y="T5"/>
                </a:cxn>
                <a:cxn ang="0">
                  <a:pos x="T6" y="T7"/>
                </a:cxn>
                <a:cxn ang="0">
                  <a:pos x="T8" y="T9"/>
                </a:cxn>
              </a:cxnLst>
              <a:rect l="0" t="0" r="r" b="b"/>
              <a:pathLst>
                <a:path w="1579" h="1521">
                  <a:moveTo>
                    <a:pt x="340" y="0"/>
                  </a:moveTo>
                  <a:lnTo>
                    <a:pt x="0" y="466"/>
                  </a:lnTo>
                  <a:lnTo>
                    <a:pt x="1579" y="1521"/>
                  </a:lnTo>
                  <a:lnTo>
                    <a:pt x="1579" y="829"/>
                  </a:lnTo>
                  <a:lnTo>
                    <a:pt x="34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1" name="Freeform 135"/>
            <p:cNvSpPr>
              <a:spLocks/>
            </p:cNvSpPr>
            <p:nvPr/>
          </p:nvSpPr>
          <p:spPr bwMode="auto">
            <a:xfrm>
              <a:off x="2658815" y="2418145"/>
              <a:ext cx="1505682" cy="1322609"/>
            </a:xfrm>
            <a:custGeom>
              <a:avLst/>
              <a:gdLst>
                <a:gd name="T0" fmla="*/ 0 w 1914"/>
                <a:gd name="T1" fmla="*/ 865 h 1557"/>
                <a:gd name="T2" fmla="*/ 0 w 1914"/>
                <a:gd name="T3" fmla="*/ 1557 h 1557"/>
                <a:gd name="T4" fmla="*/ 1914 w 1914"/>
                <a:gd name="T5" fmla="*/ 478 h 1557"/>
                <a:gd name="T6" fmla="*/ 1486 w 1914"/>
                <a:gd name="T7" fmla="*/ 0 h 1557"/>
                <a:gd name="T8" fmla="*/ 0 w 1914"/>
                <a:gd name="T9" fmla="*/ 865 h 1557"/>
              </a:gdLst>
              <a:ahLst/>
              <a:cxnLst>
                <a:cxn ang="0">
                  <a:pos x="T0" y="T1"/>
                </a:cxn>
                <a:cxn ang="0">
                  <a:pos x="T2" y="T3"/>
                </a:cxn>
                <a:cxn ang="0">
                  <a:pos x="T4" y="T5"/>
                </a:cxn>
                <a:cxn ang="0">
                  <a:pos x="T6" y="T7"/>
                </a:cxn>
                <a:cxn ang="0">
                  <a:pos x="T8" y="T9"/>
                </a:cxn>
              </a:cxnLst>
              <a:rect l="0" t="0" r="r" b="b"/>
              <a:pathLst>
                <a:path w="1914" h="1557">
                  <a:moveTo>
                    <a:pt x="0" y="865"/>
                  </a:moveTo>
                  <a:lnTo>
                    <a:pt x="0" y="1557"/>
                  </a:lnTo>
                  <a:lnTo>
                    <a:pt x="1914" y="478"/>
                  </a:lnTo>
                  <a:lnTo>
                    <a:pt x="1486" y="0"/>
                  </a:lnTo>
                  <a:lnTo>
                    <a:pt x="0" y="86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3094885" y="3437549"/>
            <a:ext cx="2022522" cy="977729"/>
            <a:chOff x="1747068" y="2035038"/>
            <a:chExt cx="2022522" cy="977729"/>
          </a:xfrm>
          <a:blipFill>
            <a:blip r:embed="rId4"/>
            <a:stretch>
              <a:fillRect/>
            </a:stretch>
          </a:blipFill>
        </p:grpSpPr>
        <p:sp>
          <p:nvSpPr>
            <p:cNvPr id="13" name="Freeform 136"/>
            <p:cNvSpPr>
              <a:spLocks/>
            </p:cNvSpPr>
            <p:nvPr/>
          </p:nvSpPr>
          <p:spPr bwMode="auto">
            <a:xfrm>
              <a:off x="1747068" y="2058823"/>
              <a:ext cx="919932" cy="953944"/>
            </a:xfrm>
            <a:custGeom>
              <a:avLst/>
              <a:gdLst>
                <a:gd name="T0" fmla="*/ 254 w 1163"/>
                <a:gd name="T1" fmla="*/ 0 h 1123"/>
                <a:gd name="T2" fmla="*/ 0 w 1163"/>
                <a:gd name="T3" fmla="*/ 347 h 1123"/>
                <a:gd name="T4" fmla="*/ 1163 w 1163"/>
                <a:gd name="T5" fmla="*/ 1123 h 1123"/>
                <a:gd name="T6" fmla="*/ 1163 w 1163"/>
                <a:gd name="T7" fmla="*/ 609 h 1123"/>
                <a:gd name="T8" fmla="*/ 254 w 1163"/>
                <a:gd name="T9" fmla="*/ 0 h 1123"/>
              </a:gdLst>
              <a:ahLst/>
              <a:cxnLst>
                <a:cxn ang="0">
                  <a:pos x="T0" y="T1"/>
                </a:cxn>
                <a:cxn ang="0">
                  <a:pos x="T2" y="T3"/>
                </a:cxn>
                <a:cxn ang="0">
                  <a:pos x="T4" y="T5"/>
                </a:cxn>
                <a:cxn ang="0">
                  <a:pos x="T6" y="T7"/>
                </a:cxn>
                <a:cxn ang="0">
                  <a:pos x="T8" y="T9"/>
                </a:cxn>
              </a:cxnLst>
              <a:rect l="0" t="0" r="r" b="b"/>
              <a:pathLst>
                <a:path w="1163" h="1123">
                  <a:moveTo>
                    <a:pt x="254" y="0"/>
                  </a:moveTo>
                  <a:lnTo>
                    <a:pt x="0" y="347"/>
                  </a:lnTo>
                  <a:lnTo>
                    <a:pt x="1163" y="1123"/>
                  </a:lnTo>
                  <a:lnTo>
                    <a:pt x="1163" y="609"/>
                  </a:lnTo>
                  <a:lnTo>
                    <a:pt x="254"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4" name="Freeform 137"/>
            <p:cNvSpPr>
              <a:spLocks/>
            </p:cNvSpPr>
            <p:nvPr/>
          </p:nvSpPr>
          <p:spPr bwMode="auto">
            <a:xfrm>
              <a:off x="2665108" y="2035038"/>
              <a:ext cx="1104482" cy="974331"/>
            </a:xfrm>
            <a:custGeom>
              <a:avLst/>
              <a:gdLst>
                <a:gd name="T0" fmla="*/ 0 w 1404"/>
                <a:gd name="T1" fmla="*/ 633 h 1147"/>
                <a:gd name="T2" fmla="*/ 0 w 1404"/>
                <a:gd name="T3" fmla="*/ 1147 h 1147"/>
                <a:gd name="T4" fmla="*/ 1404 w 1404"/>
                <a:gd name="T5" fmla="*/ 357 h 1147"/>
                <a:gd name="T6" fmla="*/ 1083 w 1404"/>
                <a:gd name="T7" fmla="*/ 0 h 1147"/>
                <a:gd name="T8" fmla="*/ 0 w 1404"/>
                <a:gd name="T9" fmla="*/ 633 h 1147"/>
              </a:gdLst>
              <a:ahLst/>
              <a:cxnLst>
                <a:cxn ang="0">
                  <a:pos x="T0" y="T1"/>
                </a:cxn>
                <a:cxn ang="0">
                  <a:pos x="T2" y="T3"/>
                </a:cxn>
                <a:cxn ang="0">
                  <a:pos x="T4" y="T5"/>
                </a:cxn>
                <a:cxn ang="0">
                  <a:pos x="T6" y="T7"/>
                </a:cxn>
                <a:cxn ang="0">
                  <a:pos x="T8" y="T9"/>
                </a:cxn>
              </a:cxnLst>
              <a:rect l="0" t="0" r="r" b="b"/>
              <a:pathLst>
                <a:path w="1404" h="1147">
                  <a:moveTo>
                    <a:pt x="0" y="633"/>
                  </a:moveTo>
                  <a:lnTo>
                    <a:pt x="0" y="1147"/>
                  </a:lnTo>
                  <a:lnTo>
                    <a:pt x="1404" y="357"/>
                  </a:lnTo>
                  <a:lnTo>
                    <a:pt x="1083" y="0"/>
                  </a:lnTo>
                  <a:lnTo>
                    <a:pt x="0" y="6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3362351" y="3094114"/>
            <a:ext cx="1434883" cy="692310"/>
            <a:chOff x="2014534" y="1730931"/>
            <a:chExt cx="1434883" cy="692310"/>
          </a:xfrm>
          <a:blipFill>
            <a:blip r:embed="rId5"/>
            <a:stretch>
              <a:fillRect/>
            </a:stretch>
          </a:blipFill>
        </p:grpSpPr>
        <p:sp>
          <p:nvSpPr>
            <p:cNvPr id="16" name="Freeform 138"/>
            <p:cNvSpPr>
              <a:spLocks/>
            </p:cNvSpPr>
            <p:nvPr/>
          </p:nvSpPr>
          <p:spPr bwMode="auto">
            <a:xfrm>
              <a:off x="2014534" y="1744522"/>
              <a:ext cx="652148" cy="678719"/>
            </a:xfrm>
            <a:custGeom>
              <a:avLst/>
              <a:gdLst>
                <a:gd name="T0" fmla="*/ 183 w 829"/>
                <a:gd name="T1" fmla="*/ 0 h 799"/>
                <a:gd name="T2" fmla="*/ 0 w 829"/>
                <a:gd name="T3" fmla="*/ 248 h 799"/>
                <a:gd name="T4" fmla="*/ 829 w 829"/>
                <a:gd name="T5" fmla="*/ 799 h 799"/>
                <a:gd name="T6" fmla="*/ 829 w 829"/>
                <a:gd name="T7" fmla="*/ 432 h 799"/>
                <a:gd name="T8" fmla="*/ 183 w 829"/>
                <a:gd name="T9" fmla="*/ 0 h 799"/>
              </a:gdLst>
              <a:ahLst/>
              <a:cxnLst>
                <a:cxn ang="0">
                  <a:pos x="T0" y="T1"/>
                </a:cxn>
                <a:cxn ang="0">
                  <a:pos x="T2" y="T3"/>
                </a:cxn>
                <a:cxn ang="0">
                  <a:pos x="T4" y="T5"/>
                </a:cxn>
                <a:cxn ang="0">
                  <a:pos x="T6" y="T7"/>
                </a:cxn>
                <a:cxn ang="0">
                  <a:pos x="T8" y="T9"/>
                </a:cxn>
              </a:cxnLst>
              <a:rect l="0" t="0" r="r" b="b"/>
              <a:pathLst>
                <a:path w="829" h="799">
                  <a:moveTo>
                    <a:pt x="183" y="0"/>
                  </a:moveTo>
                  <a:lnTo>
                    <a:pt x="0" y="248"/>
                  </a:lnTo>
                  <a:lnTo>
                    <a:pt x="829" y="799"/>
                  </a:lnTo>
                  <a:lnTo>
                    <a:pt x="829" y="432"/>
                  </a:lnTo>
                  <a:lnTo>
                    <a:pt x="18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7" name="Freeform 139"/>
            <p:cNvSpPr>
              <a:spLocks/>
            </p:cNvSpPr>
            <p:nvPr/>
          </p:nvSpPr>
          <p:spPr bwMode="auto">
            <a:xfrm>
              <a:off x="2666682" y="1730931"/>
              <a:ext cx="782735" cy="692310"/>
            </a:xfrm>
            <a:custGeom>
              <a:avLst/>
              <a:gdLst>
                <a:gd name="T0" fmla="*/ 0 w 995"/>
                <a:gd name="T1" fmla="*/ 448 h 815"/>
                <a:gd name="T2" fmla="*/ 0 w 995"/>
                <a:gd name="T3" fmla="*/ 815 h 815"/>
                <a:gd name="T4" fmla="*/ 995 w 995"/>
                <a:gd name="T5" fmla="*/ 256 h 815"/>
                <a:gd name="T6" fmla="*/ 767 w 995"/>
                <a:gd name="T7" fmla="*/ 0 h 815"/>
                <a:gd name="T8" fmla="*/ 0 w 995"/>
                <a:gd name="T9" fmla="*/ 448 h 815"/>
              </a:gdLst>
              <a:ahLst/>
              <a:cxnLst>
                <a:cxn ang="0">
                  <a:pos x="T0" y="T1"/>
                </a:cxn>
                <a:cxn ang="0">
                  <a:pos x="T2" y="T3"/>
                </a:cxn>
                <a:cxn ang="0">
                  <a:pos x="T4" y="T5"/>
                </a:cxn>
                <a:cxn ang="0">
                  <a:pos x="T6" y="T7"/>
                </a:cxn>
                <a:cxn ang="0">
                  <a:pos x="T8" y="T9"/>
                </a:cxn>
              </a:cxnLst>
              <a:rect l="0" t="0" r="r" b="b"/>
              <a:pathLst>
                <a:path w="995" h="815">
                  <a:moveTo>
                    <a:pt x="0" y="448"/>
                  </a:moveTo>
                  <a:lnTo>
                    <a:pt x="0" y="815"/>
                  </a:lnTo>
                  <a:lnTo>
                    <a:pt x="995" y="256"/>
                  </a:lnTo>
                  <a:lnTo>
                    <a:pt x="767" y="0"/>
                  </a:lnTo>
                  <a:lnTo>
                    <a:pt x="0" y="448"/>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2346763" y="4424893"/>
            <a:ext cx="3671378" cy="1744790"/>
            <a:chOff x="998946" y="2914230"/>
            <a:chExt cx="3671378" cy="1744790"/>
          </a:xfrm>
          <a:blipFill>
            <a:blip r:embed="rId2"/>
            <a:stretch>
              <a:fillRect/>
            </a:stretch>
          </a:blipFill>
        </p:grpSpPr>
        <p:sp>
          <p:nvSpPr>
            <p:cNvPr id="19" name="Freeform 140"/>
            <p:cNvSpPr>
              <a:spLocks/>
            </p:cNvSpPr>
            <p:nvPr/>
          </p:nvSpPr>
          <p:spPr bwMode="auto">
            <a:xfrm>
              <a:off x="998946" y="2951606"/>
              <a:ext cx="1663015" cy="1707414"/>
            </a:xfrm>
            <a:custGeom>
              <a:avLst/>
              <a:gdLst>
                <a:gd name="T0" fmla="*/ 437 w 2114"/>
                <a:gd name="T1" fmla="*/ 0 h 2010"/>
                <a:gd name="T2" fmla="*/ 0 w 2114"/>
                <a:gd name="T3" fmla="*/ 599 h 2010"/>
                <a:gd name="T4" fmla="*/ 2114 w 2114"/>
                <a:gd name="T5" fmla="*/ 2010 h 2010"/>
                <a:gd name="T6" fmla="*/ 2114 w 2114"/>
                <a:gd name="T7" fmla="*/ 1125 h 2010"/>
                <a:gd name="T8" fmla="*/ 437 w 2114"/>
                <a:gd name="T9" fmla="*/ 0 h 2010"/>
              </a:gdLst>
              <a:ahLst/>
              <a:cxnLst>
                <a:cxn ang="0">
                  <a:pos x="T0" y="T1"/>
                </a:cxn>
                <a:cxn ang="0">
                  <a:pos x="T2" y="T3"/>
                </a:cxn>
                <a:cxn ang="0">
                  <a:pos x="T4" y="T5"/>
                </a:cxn>
                <a:cxn ang="0">
                  <a:pos x="T6" y="T7"/>
                </a:cxn>
                <a:cxn ang="0">
                  <a:pos x="T8" y="T9"/>
                </a:cxn>
              </a:cxnLst>
              <a:rect l="0" t="0" r="r" b="b"/>
              <a:pathLst>
                <a:path w="2114" h="2010">
                  <a:moveTo>
                    <a:pt x="437" y="0"/>
                  </a:moveTo>
                  <a:lnTo>
                    <a:pt x="0" y="599"/>
                  </a:lnTo>
                  <a:lnTo>
                    <a:pt x="2114" y="2010"/>
                  </a:lnTo>
                  <a:lnTo>
                    <a:pt x="2114" y="1125"/>
                  </a:lnTo>
                  <a:lnTo>
                    <a:pt x="437"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0" name="Freeform 141"/>
            <p:cNvSpPr>
              <a:spLocks/>
            </p:cNvSpPr>
            <p:nvPr/>
          </p:nvSpPr>
          <p:spPr bwMode="auto">
            <a:xfrm>
              <a:off x="2661961" y="2914230"/>
              <a:ext cx="2008363" cy="1744790"/>
            </a:xfrm>
            <a:custGeom>
              <a:avLst/>
              <a:gdLst>
                <a:gd name="T0" fmla="*/ 0 w 2553"/>
                <a:gd name="T1" fmla="*/ 1169 h 2054"/>
                <a:gd name="T2" fmla="*/ 0 w 2553"/>
                <a:gd name="T3" fmla="*/ 2054 h 2054"/>
                <a:gd name="T4" fmla="*/ 2553 w 2553"/>
                <a:gd name="T5" fmla="*/ 617 h 2054"/>
                <a:gd name="T6" fmla="*/ 2004 w 2553"/>
                <a:gd name="T7" fmla="*/ 0 h 2054"/>
                <a:gd name="T8" fmla="*/ 0 w 2553"/>
                <a:gd name="T9" fmla="*/ 1169 h 2054"/>
              </a:gdLst>
              <a:ahLst/>
              <a:cxnLst>
                <a:cxn ang="0">
                  <a:pos x="T0" y="T1"/>
                </a:cxn>
                <a:cxn ang="0">
                  <a:pos x="T2" y="T3"/>
                </a:cxn>
                <a:cxn ang="0">
                  <a:pos x="T4" y="T5"/>
                </a:cxn>
                <a:cxn ang="0">
                  <a:pos x="T6" y="T7"/>
                </a:cxn>
                <a:cxn ang="0">
                  <a:pos x="T8" y="T9"/>
                </a:cxn>
              </a:cxnLst>
              <a:rect l="0" t="0" r="r" b="b"/>
              <a:pathLst>
                <a:path w="2553" h="2054">
                  <a:moveTo>
                    <a:pt x="0" y="1169"/>
                  </a:moveTo>
                  <a:lnTo>
                    <a:pt x="0" y="2054"/>
                  </a:lnTo>
                  <a:lnTo>
                    <a:pt x="2553" y="617"/>
                  </a:lnTo>
                  <a:lnTo>
                    <a:pt x="2004" y="0"/>
                  </a:lnTo>
                  <a:lnTo>
                    <a:pt x="0" y="116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6001203" y="3881365"/>
            <a:ext cx="473999" cy="400946"/>
            <a:chOff x="9543502" y="2688540"/>
            <a:chExt cx="631998" cy="534594"/>
          </a:xfrm>
          <a:blipFill>
            <a:blip r:embed="rId2"/>
            <a:stretch>
              <a:fillRect/>
            </a:stretch>
          </a:blipFill>
        </p:grpSpPr>
        <p:sp>
          <p:nvSpPr>
            <p:cNvPr id="22" name="Freeform 248"/>
            <p:cNvSpPr>
              <a:spLocks/>
            </p:cNvSpPr>
            <p:nvPr/>
          </p:nvSpPr>
          <p:spPr bwMode="auto">
            <a:xfrm>
              <a:off x="9543502" y="2774619"/>
              <a:ext cx="419067" cy="283153"/>
            </a:xfrm>
            <a:custGeom>
              <a:avLst/>
              <a:gdLst>
                <a:gd name="T0" fmla="*/ 370 w 370"/>
                <a:gd name="T1" fmla="*/ 0 h 250"/>
                <a:gd name="T2" fmla="*/ 0 w 370"/>
                <a:gd name="T3" fmla="*/ 54 h 250"/>
                <a:gd name="T4" fmla="*/ 36 w 370"/>
                <a:gd name="T5" fmla="*/ 250 h 250"/>
                <a:gd name="T6" fmla="*/ 282 w 370"/>
                <a:gd name="T7" fmla="*/ 250 h 250"/>
                <a:gd name="T8" fmla="*/ 370 w 370"/>
                <a:gd name="T9" fmla="*/ 0 h 250"/>
              </a:gdLst>
              <a:ahLst/>
              <a:cxnLst>
                <a:cxn ang="0">
                  <a:pos x="T0" y="T1"/>
                </a:cxn>
                <a:cxn ang="0">
                  <a:pos x="T2" y="T3"/>
                </a:cxn>
                <a:cxn ang="0">
                  <a:pos x="T4" y="T5"/>
                </a:cxn>
                <a:cxn ang="0">
                  <a:pos x="T6" y="T7"/>
                </a:cxn>
                <a:cxn ang="0">
                  <a:pos x="T8" y="T9"/>
                </a:cxn>
              </a:cxnLst>
              <a:rect l="0" t="0" r="r" b="b"/>
              <a:pathLst>
                <a:path w="370" h="250">
                  <a:moveTo>
                    <a:pt x="370" y="0"/>
                  </a:moveTo>
                  <a:lnTo>
                    <a:pt x="0" y="54"/>
                  </a:lnTo>
                  <a:lnTo>
                    <a:pt x="36" y="250"/>
                  </a:lnTo>
                  <a:lnTo>
                    <a:pt x="282" y="250"/>
                  </a:lnTo>
                  <a:lnTo>
                    <a:pt x="3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9"/>
            <p:cNvSpPr>
              <a:spLocks/>
            </p:cNvSpPr>
            <p:nvPr/>
          </p:nvSpPr>
          <p:spPr bwMode="auto">
            <a:xfrm>
              <a:off x="9591072" y="2688540"/>
              <a:ext cx="584428" cy="432658"/>
            </a:xfrm>
            <a:custGeom>
              <a:avLst/>
              <a:gdLst>
                <a:gd name="T0" fmla="*/ 250 w 258"/>
                <a:gd name="T1" fmla="*/ 0 h 191"/>
                <a:gd name="T2" fmla="*/ 200 w 258"/>
                <a:gd name="T3" fmla="*/ 0 h 191"/>
                <a:gd name="T4" fmla="*/ 200 w 258"/>
                <a:gd name="T5" fmla="*/ 0 h 191"/>
                <a:gd name="T6" fmla="*/ 198 w 258"/>
                <a:gd name="T7" fmla="*/ 1 h 191"/>
                <a:gd name="T8" fmla="*/ 197 w 258"/>
                <a:gd name="T9" fmla="*/ 1 h 191"/>
                <a:gd name="T10" fmla="*/ 195 w 258"/>
                <a:gd name="T11" fmla="*/ 2 h 191"/>
                <a:gd name="T12" fmla="*/ 194 w 258"/>
                <a:gd name="T13" fmla="*/ 3 h 191"/>
                <a:gd name="T14" fmla="*/ 193 w 258"/>
                <a:gd name="T15" fmla="*/ 4 h 191"/>
                <a:gd name="T16" fmla="*/ 193 w 258"/>
                <a:gd name="T17" fmla="*/ 5 h 191"/>
                <a:gd name="T18" fmla="*/ 192 w 258"/>
                <a:gd name="T19" fmla="*/ 5 h 191"/>
                <a:gd name="T20" fmla="*/ 130 w 258"/>
                <a:gd name="T21" fmla="*/ 175 h 191"/>
                <a:gd name="T22" fmla="*/ 7 w 258"/>
                <a:gd name="T23" fmla="*/ 175 h 191"/>
                <a:gd name="T24" fmla="*/ 0 w 258"/>
                <a:gd name="T25" fmla="*/ 183 h 191"/>
                <a:gd name="T26" fmla="*/ 7 w 258"/>
                <a:gd name="T27" fmla="*/ 191 h 191"/>
                <a:gd name="T28" fmla="*/ 135 w 258"/>
                <a:gd name="T29" fmla="*/ 191 h 191"/>
                <a:gd name="T30" fmla="*/ 138 w 258"/>
                <a:gd name="T31" fmla="*/ 190 h 191"/>
                <a:gd name="T32" fmla="*/ 139 w 258"/>
                <a:gd name="T33" fmla="*/ 190 h 191"/>
                <a:gd name="T34" fmla="*/ 140 w 258"/>
                <a:gd name="T35" fmla="*/ 189 h 191"/>
                <a:gd name="T36" fmla="*/ 141 w 258"/>
                <a:gd name="T37" fmla="*/ 188 h 191"/>
                <a:gd name="T38" fmla="*/ 142 w 258"/>
                <a:gd name="T39" fmla="*/ 187 h 191"/>
                <a:gd name="T40" fmla="*/ 143 w 258"/>
                <a:gd name="T41" fmla="*/ 186 h 191"/>
                <a:gd name="T42" fmla="*/ 143 w 258"/>
                <a:gd name="T43" fmla="*/ 186 h 191"/>
                <a:gd name="T44" fmla="*/ 205 w 258"/>
                <a:gd name="T45" fmla="*/ 16 h 191"/>
                <a:gd name="T46" fmla="*/ 250 w 258"/>
                <a:gd name="T47" fmla="*/ 16 h 191"/>
                <a:gd name="T48" fmla="*/ 258 w 258"/>
                <a:gd name="T49" fmla="*/ 8 h 191"/>
                <a:gd name="T50" fmla="*/ 250 w 258"/>
                <a:gd name="T5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191">
                  <a:moveTo>
                    <a:pt x="250" y="0"/>
                  </a:moveTo>
                  <a:cubicBezTo>
                    <a:pt x="200" y="0"/>
                    <a:pt x="200" y="0"/>
                    <a:pt x="200" y="0"/>
                  </a:cubicBezTo>
                  <a:cubicBezTo>
                    <a:pt x="200" y="0"/>
                    <a:pt x="200" y="0"/>
                    <a:pt x="200" y="0"/>
                  </a:cubicBezTo>
                  <a:cubicBezTo>
                    <a:pt x="199" y="0"/>
                    <a:pt x="198" y="1"/>
                    <a:pt x="198" y="1"/>
                  </a:cubicBezTo>
                  <a:cubicBezTo>
                    <a:pt x="197" y="1"/>
                    <a:pt x="197" y="1"/>
                    <a:pt x="197" y="1"/>
                  </a:cubicBezTo>
                  <a:cubicBezTo>
                    <a:pt x="196" y="1"/>
                    <a:pt x="196" y="2"/>
                    <a:pt x="195" y="2"/>
                  </a:cubicBezTo>
                  <a:cubicBezTo>
                    <a:pt x="195" y="2"/>
                    <a:pt x="195" y="2"/>
                    <a:pt x="194" y="3"/>
                  </a:cubicBezTo>
                  <a:cubicBezTo>
                    <a:pt x="194" y="3"/>
                    <a:pt x="194" y="3"/>
                    <a:pt x="193" y="4"/>
                  </a:cubicBezTo>
                  <a:cubicBezTo>
                    <a:pt x="193" y="4"/>
                    <a:pt x="193" y="5"/>
                    <a:pt x="193" y="5"/>
                  </a:cubicBezTo>
                  <a:cubicBezTo>
                    <a:pt x="193" y="5"/>
                    <a:pt x="193" y="5"/>
                    <a:pt x="192" y="5"/>
                  </a:cubicBezTo>
                  <a:cubicBezTo>
                    <a:pt x="130" y="175"/>
                    <a:pt x="130" y="175"/>
                    <a:pt x="130" y="175"/>
                  </a:cubicBezTo>
                  <a:cubicBezTo>
                    <a:pt x="7" y="175"/>
                    <a:pt x="7" y="175"/>
                    <a:pt x="7" y="175"/>
                  </a:cubicBezTo>
                  <a:cubicBezTo>
                    <a:pt x="3" y="175"/>
                    <a:pt x="0" y="179"/>
                    <a:pt x="0" y="183"/>
                  </a:cubicBezTo>
                  <a:cubicBezTo>
                    <a:pt x="0" y="188"/>
                    <a:pt x="3" y="191"/>
                    <a:pt x="7" y="191"/>
                  </a:cubicBezTo>
                  <a:cubicBezTo>
                    <a:pt x="135" y="191"/>
                    <a:pt x="135" y="191"/>
                    <a:pt x="135" y="191"/>
                  </a:cubicBezTo>
                  <a:cubicBezTo>
                    <a:pt x="136" y="191"/>
                    <a:pt x="137" y="191"/>
                    <a:pt x="138" y="190"/>
                  </a:cubicBezTo>
                  <a:cubicBezTo>
                    <a:pt x="138" y="190"/>
                    <a:pt x="139" y="190"/>
                    <a:pt x="139" y="190"/>
                  </a:cubicBezTo>
                  <a:cubicBezTo>
                    <a:pt x="139" y="190"/>
                    <a:pt x="140" y="189"/>
                    <a:pt x="140" y="189"/>
                  </a:cubicBezTo>
                  <a:cubicBezTo>
                    <a:pt x="141" y="189"/>
                    <a:pt x="141" y="189"/>
                    <a:pt x="141" y="188"/>
                  </a:cubicBezTo>
                  <a:cubicBezTo>
                    <a:pt x="141" y="188"/>
                    <a:pt x="142" y="187"/>
                    <a:pt x="142" y="187"/>
                  </a:cubicBezTo>
                  <a:cubicBezTo>
                    <a:pt x="142" y="186"/>
                    <a:pt x="142" y="186"/>
                    <a:pt x="143" y="186"/>
                  </a:cubicBezTo>
                  <a:cubicBezTo>
                    <a:pt x="143" y="186"/>
                    <a:pt x="143" y="186"/>
                    <a:pt x="143" y="186"/>
                  </a:cubicBezTo>
                  <a:cubicBezTo>
                    <a:pt x="205" y="16"/>
                    <a:pt x="205" y="16"/>
                    <a:pt x="205" y="16"/>
                  </a:cubicBezTo>
                  <a:cubicBezTo>
                    <a:pt x="250" y="16"/>
                    <a:pt x="250" y="16"/>
                    <a:pt x="250" y="16"/>
                  </a:cubicBezTo>
                  <a:cubicBezTo>
                    <a:pt x="254" y="16"/>
                    <a:pt x="258" y="12"/>
                    <a:pt x="258" y="8"/>
                  </a:cubicBezTo>
                  <a:cubicBezTo>
                    <a:pt x="258" y="4"/>
                    <a:pt x="254" y="0"/>
                    <a:pt x="2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250"/>
            <p:cNvSpPr>
              <a:spLocks noChangeArrowheads="1"/>
            </p:cNvSpPr>
            <p:nvPr/>
          </p:nvSpPr>
          <p:spPr bwMode="auto">
            <a:xfrm>
              <a:off x="9611459"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5" name="Oval 251"/>
            <p:cNvSpPr>
              <a:spLocks noChangeArrowheads="1"/>
            </p:cNvSpPr>
            <p:nvPr/>
          </p:nvSpPr>
          <p:spPr bwMode="auto">
            <a:xfrm>
              <a:off x="9822125"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grpSp>
      <p:sp>
        <p:nvSpPr>
          <p:cNvPr id="26" name="Freeform 252"/>
          <p:cNvSpPr>
            <a:spLocks/>
          </p:cNvSpPr>
          <p:nvPr/>
        </p:nvSpPr>
        <p:spPr bwMode="auto">
          <a:xfrm>
            <a:off x="4802616" y="2236193"/>
            <a:ext cx="358472" cy="337236"/>
          </a:xfrm>
          <a:custGeom>
            <a:avLst/>
            <a:gdLst>
              <a:gd name="T0" fmla="*/ 4 w 211"/>
              <a:gd name="T1" fmla="*/ 198 h 198"/>
              <a:gd name="T2" fmla="*/ 7 w 211"/>
              <a:gd name="T3" fmla="*/ 150 h 198"/>
              <a:gd name="T4" fmla="*/ 39 w 211"/>
              <a:gd name="T5" fmla="*/ 126 h 198"/>
              <a:gd name="T6" fmla="*/ 74 w 211"/>
              <a:gd name="T7" fmla="*/ 112 h 198"/>
              <a:gd name="T8" fmla="*/ 84 w 211"/>
              <a:gd name="T9" fmla="*/ 105 h 198"/>
              <a:gd name="T10" fmla="*/ 73 w 211"/>
              <a:gd name="T11" fmla="*/ 72 h 198"/>
              <a:gd name="T12" fmla="*/ 69 w 211"/>
              <a:gd name="T13" fmla="*/ 67 h 198"/>
              <a:gd name="T14" fmla="*/ 69 w 211"/>
              <a:gd name="T15" fmla="*/ 47 h 198"/>
              <a:gd name="T16" fmla="*/ 71 w 211"/>
              <a:gd name="T17" fmla="*/ 43 h 198"/>
              <a:gd name="T18" fmla="*/ 82 w 211"/>
              <a:gd name="T19" fmla="*/ 13 h 198"/>
              <a:gd name="T20" fmla="*/ 76 w 211"/>
              <a:gd name="T21" fmla="*/ 6 h 198"/>
              <a:gd name="T22" fmla="*/ 88 w 211"/>
              <a:gd name="T23" fmla="*/ 7 h 198"/>
              <a:gd name="T24" fmla="*/ 89 w 211"/>
              <a:gd name="T25" fmla="*/ 0 h 198"/>
              <a:gd name="T26" fmla="*/ 95 w 211"/>
              <a:gd name="T27" fmla="*/ 5 h 198"/>
              <a:gd name="T28" fmla="*/ 119 w 211"/>
              <a:gd name="T29" fmla="*/ 3 h 198"/>
              <a:gd name="T30" fmla="*/ 136 w 211"/>
              <a:gd name="T31" fmla="*/ 10 h 198"/>
              <a:gd name="T32" fmla="*/ 148 w 211"/>
              <a:gd name="T33" fmla="*/ 26 h 198"/>
              <a:gd name="T34" fmla="*/ 150 w 211"/>
              <a:gd name="T35" fmla="*/ 49 h 198"/>
              <a:gd name="T36" fmla="*/ 151 w 211"/>
              <a:gd name="T37" fmla="*/ 57 h 198"/>
              <a:gd name="T38" fmla="*/ 146 w 211"/>
              <a:gd name="T39" fmla="*/ 72 h 198"/>
              <a:gd name="T40" fmla="*/ 142 w 211"/>
              <a:gd name="T41" fmla="*/ 75 h 198"/>
              <a:gd name="T42" fmla="*/ 137 w 211"/>
              <a:gd name="T43" fmla="*/ 95 h 198"/>
              <a:gd name="T44" fmla="*/ 141 w 211"/>
              <a:gd name="T45" fmla="*/ 108 h 198"/>
              <a:gd name="T46" fmla="*/ 154 w 211"/>
              <a:gd name="T47" fmla="*/ 119 h 198"/>
              <a:gd name="T48" fmla="*/ 185 w 211"/>
              <a:gd name="T49" fmla="*/ 131 h 198"/>
              <a:gd name="T50" fmla="*/ 202 w 211"/>
              <a:gd name="T51" fmla="*/ 152 h 198"/>
              <a:gd name="T52" fmla="*/ 211 w 211"/>
              <a:gd name="T53" fmla="*/ 198 h 198"/>
              <a:gd name="T54" fmla="*/ 4 w 211"/>
              <a:gd name="T55"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198">
                <a:moveTo>
                  <a:pt x="4" y="198"/>
                </a:moveTo>
                <a:cubicBezTo>
                  <a:pt x="4" y="198"/>
                  <a:pt x="0" y="168"/>
                  <a:pt x="7" y="150"/>
                </a:cubicBezTo>
                <a:cubicBezTo>
                  <a:pt x="14" y="132"/>
                  <a:pt x="18" y="129"/>
                  <a:pt x="39" y="126"/>
                </a:cubicBezTo>
                <a:cubicBezTo>
                  <a:pt x="60" y="123"/>
                  <a:pt x="71" y="115"/>
                  <a:pt x="74" y="112"/>
                </a:cubicBezTo>
                <a:cubicBezTo>
                  <a:pt x="77" y="109"/>
                  <a:pt x="82" y="106"/>
                  <a:pt x="84" y="105"/>
                </a:cubicBezTo>
                <a:cubicBezTo>
                  <a:pt x="84" y="105"/>
                  <a:pt x="84" y="84"/>
                  <a:pt x="73" y="72"/>
                </a:cubicBezTo>
                <a:cubicBezTo>
                  <a:pt x="73" y="72"/>
                  <a:pt x="69" y="70"/>
                  <a:pt x="69" y="67"/>
                </a:cubicBezTo>
                <a:cubicBezTo>
                  <a:pt x="68" y="65"/>
                  <a:pt x="66" y="52"/>
                  <a:pt x="69" y="47"/>
                </a:cubicBezTo>
                <a:cubicBezTo>
                  <a:pt x="69" y="47"/>
                  <a:pt x="71" y="45"/>
                  <a:pt x="71" y="43"/>
                </a:cubicBezTo>
                <a:cubicBezTo>
                  <a:pt x="70" y="41"/>
                  <a:pt x="68" y="26"/>
                  <a:pt x="82" y="13"/>
                </a:cubicBezTo>
                <a:cubicBezTo>
                  <a:pt x="82" y="13"/>
                  <a:pt x="86" y="7"/>
                  <a:pt x="76" y="6"/>
                </a:cubicBezTo>
                <a:cubicBezTo>
                  <a:pt x="76" y="6"/>
                  <a:pt x="81" y="3"/>
                  <a:pt x="88" y="7"/>
                </a:cubicBezTo>
                <a:cubicBezTo>
                  <a:pt x="88" y="7"/>
                  <a:pt x="85" y="3"/>
                  <a:pt x="89" y="0"/>
                </a:cubicBezTo>
                <a:cubicBezTo>
                  <a:pt x="89" y="0"/>
                  <a:pt x="87" y="7"/>
                  <a:pt x="95" y="5"/>
                </a:cubicBezTo>
                <a:cubicBezTo>
                  <a:pt x="102" y="3"/>
                  <a:pt x="112" y="1"/>
                  <a:pt x="119" y="3"/>
                </a:cubicBezTo>
                <a:cubicBezTo>
                  <a:pt x="126" y="6"/>
                  <a:pt x="128" y="9"/>
                  <a:pt x="136" y="10"/>
                </a:cubicBezTo>
                <a:cubicBezTo>
                  <a:pt x="145" y="10"/>
                  <a:pt x="148" y="22"/>
                  <a:pt x="148" y="26"/>
                </a:cubicBezTo>
                <a:cubicBezTo>
                  <a:pt x="149" y="30"/>
                  <a:pt x="148" y="47"/>
                  <a:pt x="150" y="49"/>
                </a:cubicBezTo>
                <a:cubicBezTo>
                  <a:pt x="151" y="52"/>
                  <a:pt x="152" y="53"/>
                  <a:pt x="151" y="57"/>
                </a:cubicBezTo>
                <a:cubicBezTo>
                  <a:pt x="151" y="62"/>
                  <a:pt x="148" y="72"/>
                  <a:pt x="146" y="72"/>
                </a:cubicBezTo>
                <a:cubicBezTo>
                  <a:pt x="144" y="73"/>
                  <a:pt x="142" y="74"/>
                  <a:pt x="142" y="75"/>
                </a:cubicBezTo>
                <a:cubicBezTo>
                  <a:pt x="142" y="75"/>
                  <a:pt x="137" y="90"/>
                  <a:pt x="137" y="95"/>
                </a:cubicBezTo>
                <a:cubicBezTo>
                  <a:pt x="137" y="101"/>
                  <a:pt x="137" y="106"/>
                  <a:pt x="141" y="108"/>
                </a:cubicBezTo>
                <a:cubicBezTo>
                  <a:pt x="145" y="109"/>
                  <a:pt x="151" y="116"/>
                  <a:pt x="154" y="119"/>
                </a:cubicBezTo>
                <a:cubicBezTo>
                  <a:pt x="157" y="123"/>
                  <a:pt x="176" y="127"/>
                  <a:pt x="185" y="131"/>
                </a:cubicBezTo>
                <a:cubicBezTo>
                  <a:pt x="193" y="135"/>
                  <a:pt x="197" y="135"/>
                  <a:pt x="202" y="152"/>
                </a:cubicBezTo>
                <a:cubicBezTo>
                  <a:pt x="207" y="169"/>
                  <a:pt x="211" y="186"/>
                  <a:pt x="211" y="198"/>
                </a:cubicBezTo>
                <a:lnTo>
                  <a:pt x="4" y="198"/>
                </a:lnTo>
                <a:close/>
              </a:path>
            </a:pathLst>
          </a:custGeom>
          <a:blipFill>
            <a:blip r:embed="rId2"/>
            <a:stretch>
              <a:fillRect/>
            </a:stretch>
          </a:blip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27" name="组合 26"/>
          <p:cNvGrpSpPr/>
          <p:nvPr/>
        </p:nvGrpSpPr>
        <p:grpSpPr>
          <a:xfrm>
            <a:off x="6475202" y="4427999"/>
            <a:ext cx="384806" cy="367817"/>
            <a:chOff x="10175500" y="3476839"/>
            <a:chExt cx="513074" cy="490422"/>
          </a:xfrm>
          <a:blipFill>
            <a:blip r:embed="rId2"/>
            <a:stretch>
              <a:fillRect/>
            </a:stretch>
          </a:blipFill>
        </p:grpSpPr>
        <p:sp>
          <p:nvSpPr>
            <p:cNvPr id="28" name="Rectangle 253"/>
            <p:cNvSpPr>
              <a:spLocks noChangeArrowheads="1"/>
            </p:cNvSpPr>
            <p:nvPr/>
          </p:nvSpPr>
          <p:spPr bwMode="auto">
            <a:xfrm>
              <a:off x="10175500" y="3476839"/>
              <a:ext cx="94007" cy="490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9" name="Rectangle 254"/>
            <p:cNvSpPr>
              <a:spLocks noChangeArrowheads="1"/>
            </p:cNvSpPr>
            <p:nvPr/>
          </p:nvSpPr>
          <p:spPr bwMode="auto">
            <a:xfrm>
              <a:off x="10314812" y="3703362"/>
              <a:ext cx="95139" cy="263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0" name="Rectangle 255"/>
            <p:cNvSpPr>
              <a:spLocks noChangeArrowheads="1"/>
            </p:cNvSpPr>
            <p:nvPr/>
          </p:nvSpPr>
          <p:spPr bwMode="auto">
            <a:xfrm>
              <a:off x="10455256" y="3644466"/>
              <a:ext cx="92874" cy="3227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1" name="Rectangle 256"/>
            <p:cNvSpPr>
              <a:spLocks noChangeArrowheads="1"/>
            </p:cNvSpPr>
            <p:nvPr/>
          </p:nvSpPr>
          <p:spPr bwMode="auto">
            <a:xfrm>
              <a:off x="10595700" y="3583305"/>
              <a:ext cx="92874" cy="3839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2" name="Freeform 257"/>
            <p:cNvSpPr>
              <a:spLocks/>
            </p:cNvSpPr>
            <p:nvPr/>
          </p:nvSpPr>
          <p:spPr bwMode="auto">
            <a:xfrm>
              <a:off x="10312546" y="3476839"/>
              <a:ext cx="231053" cy="188014"/>
            </a:xfrm>
            <a:custGeom>
              <a:avLst/>
              <a:gdLst>
                <a:gd name="T0" fmla="*/ 0 w 102"/>
                <a:gd name="T1" fmla="*/ 83 h 83"/>
                <a:gd name="T2" fmla="*/ 60 w 102"/>
                <a:gd name="T3" fmla="*/ 27 h 83"/>
                <a:gd name="T4" fmla="*/ 39 w 102"/>
                <a:gd name="T5" fmla="*/ 12 h 83"/>
                <a:gd name="T6" fmla="*/ 92 w 102"/>
                <a:gd name="T7" fmla="*/ 0 h 83"/>
                <a:gd name="T8" fmla="*/ 102 w 102"/>
                <a:gd name="T9" fmla="*/ 51 h 83"/>
                <a:gd name="T10" fmla="*/ 79 w 102"/>
                <a:gd name="T11" fmla="*/ 39 h 83"/>
                <a:gd name="T12" fmla="*/ 0 w 102"/>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102" h="83">
                  <a:moveTo>
                    <a:pt x="0" y="83"/>
                  </a:moveTo>
                  <a:cubicBezTo>
                    <a:pt x="0" y="83"/>
                    <a:pt x="54" y="68"/>
                    <a:pt x="60" y="27"/>
                  </a:cubicBezTo>
                  <a:cubicBezTo>
                    <a:pt x="39" y="12"/>
                    <a:pt x="39" y="12"/>
                    <a:pt x="39" y="12"/>
                  </a:cubicBezTo>
                  <a:cubicBezTo>
                    <a:pt x="92" y="0"/>
                    <a:pt x="92" y="0"/>
                    <a:pt x="92" y="0"/>
                  </a:cubicBezTo>
                  <a:cubicBezTo>
                    <a:pt x="102" y="51"/>
                    <a:pt x="102" y="51"/>
                    <a:pt x="102" y="51"/>
                  </a:cubicBezTo>
                  <a:cubicBezTo>
                    <a:pt x="79" y="39"/>
                    <a:pt x="79" y="39"/>
                    <a:pt x="79" y="39"/>
                  </a:cubicBezTo>
                  <a:cubicBezTo>
                    <a:pt x="79" y="39"/>
                    <a:pt x="65" y="83"/>
                    <a:pt x="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237539" y="2787984"/>
            <a:ext cx="215763" cy="351677"/>
            <a:chOff x="8525283" y="1672586"/>
            <a:chExt cx="287684" cy="468902"/>
          </a:xfrm>
          <a:blipFill>
            <a:blip r:embed="rId2"/>
            <a:stretch>
              <a:fillRect/>
            </a:stretch>
          </a:blipFill>
        </p:grpSpPr>
        <p:sp>
          <p:nvSpPr>
            <p:cNvPr id="34" name="Freeform 258"/>
            <p:cNvSpPr>
              <a:spLocks/>
            </p:cNvSpPr>
            <p:nvPr/>
          </p:nvSpPr>
          <p:spPr bwMode="auto">
            <a:xfrm>
              <a:off x="8634014" y="2121101"/>
              <a:ext cx="74752" cy="20387"/>
            </a:xfrm>
            <a:custGeom>
              <a:avLst/>
              <a:gdLst>
                <a:gd name="T0" fmla="*/ 33 w 33"/>
                <a:gd name="T1" fmla="*/ 4 h 9"/>
                <a:gd name="T2" fmla="*/ 28 w 33"/>
                <a:gd name="T3" fmla="*/ 9 h 9"/>
                <a:gd name="T4" fmla="*/ 4 w 33"/>
                <a:gd name="T5" fmla="*/ 9 h 9"/>
                <a:gd name="T6" fmla="*/ 0 w 33"/>
                <a:gd name="T7" fmla="*/ 4 h 9"/>
                <a:gd name="T8" fmla="*/ 0 w 33"/>
                <a:gd name="T9" fmla="*/ 4 h 9"/>
                <a:gd name="T10" fmla="*/ 4 w 33"/>
                <a:gd name="T11" fmla="*/ 0 h 9"/>
                <a:gd name="T12" fmla="*/ 28 w 33"/>
                <a:gd name="T13" fmla="*/ 0 h 9"/>
                <a:gd name="T14" fmla="*/ 33 w 33"/>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
                  <a:moveTo>
                    <a:pt x="33" y="4"/>
                  </a:moveTo>
                  <a:cubicBezTo>
                    <a:pt x="33" y="7"/>
                    <a:pt x="31" y="9"/>
                    <a:pt x="28" y="9"/>
                  </a:cubicBezTo>
                  <a:cubicBezTo>
                    <a:pt x="4" y="9"/>
                    <a:pt x="4" y="9"/>
                    <a:pt x="4" y="9"/>
                  </a:cubicBezTo>
                  <a:cubicBezTo>
                    <a:pt x="2" y="9"/>
                    <a:pt x="0" y="7"/>
                    <a:pt x="0" y="4"/>
                  </a:cubicBezTo>
                  <a:cubicBezTo>
                    <a:pt x="0" y="4"/>
                    <a:pt x="0" y="4"/>
                    <a:pt x="0" y="4"/>
                  </a:cubicBezTo>
                  <a:cubicBezTo>
                    <a:pt x="0" y="2"/>
                    <a:pt x="2" y="0"/>
                    <a:pt x="4" y="0"/>
                  </a:cubicBezTo>
                  <a:cubicBezTo>
                    <a:pt x="28" y="0"/>
                    <a:pt x="28" y="0"/>
                    <a:pt x="28" y="0"/>
                  </a:cubicBezTo>
                  <a:cubicBezTo>
                    <a:pt x="31" y="0"/>
                    <a:pt x="33" y="2"/>
                    <a:pt x="3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59"/>
            <p:cNvSpPr>
              <a:spLocks/>
            </p:cNvSpPr>
            <p:nvPr/>
          </p:nvSpPr>
          <p:spPr bwMode="auto">
            <a:xfrm>
              <a:off x="8615892" y="2114305"/>
              <a:ext cx="110996" cy="15857"/>
            </a:xfrm>
            <a:custGeom>
              <a:avLst/>
              <a:gdLst>
                <a:gd name="T0" fmla="*/ 6 w 49"/>
                <a:gd name="T1" fmla="*/ 7 h 7"/>
                <a:gd name="T2" fmla="*/ 42 w 49"/>
                <a:gd name="T3" fmla="*/ 7 h 7"/>
                <a:gd name="T4" fmla="*/ 45 w 49"/>
                <a:gd name="T5" fmla="*/ 4 h 7"/>
                <a:gd name="T6" fmla="*/ 49 w 49"/>
                <a:gd name="T7" fmla="*/ 0 h 7"/>
                <a:gd name="T8" fmla="*/ 0 w 49"/>
                <a:gd name="T9" fmla="*/ 0 h 7"/>
                <a:gd name="T10" fmla="*/ 0 w 49"/>
                <a:gd name="T11" fmla="*/ 0 h 7"/>
                <a:gd name="T12" fmla="*/ 6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6" y="7"/>
                  </a:moveTo>
                  <a:cubicBezTo>
                    <a:pt x="42" y="7"/>
                    <a:pt x="42" y="7"/>
                    <a:pt x="42" y="7"/>
                  </a:cubicBezTo>
                  <a:cubicBezTo>
                    <a:pt x="43" y="6"/>
                    <a:pt x="44" y="6"/>
                    <a:pt x="45" y="4"/>
                  </a:cubicBezTo>
                  <a:cubicBezTo>
                    <a:pt x="47" y="2"/>
                    <a:pt x="48" y="1"/>
                    <a:pt x="49" y="0"/>
                  </a:cubicBezTo>
                  <a:cubicBezTo>
                    <a:pt x="0" y="0"/>
                    <a:pt x="0" y="0"/>
                    <a:pt x="0" y="0"/>
                  </a:cubicBezTo>
                  <a:cubicBezTo>
                    <a:pt x="0" y="0"/>
                    <a:pt x="0" y="0"/>
                    <a:pt x="0" y="0"/>
                  </a:cubicBezTo>
                  <a:cubicBezTo>
                    <a:pt x="0" y="1"/>
                    <a:pt x="5" y="6"/>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60"/>
            <p:cNvSpPr>
              <a:spLocks/>
            </p:cNvSpPr>
            <p:nvPr/>
          </p:nvSpPr>
          <p:spPr bwMode="auto">
            <a:xfrm>
              <a:off x="8611362" y="2057675"/>
              <a:ext cx="120057" cy="11326"/>
            </a:xfrm>
            <a:custGeom>
              <a:avLst/>
              <a:gdLst>
                <a:gd name="T0" fmla="*/ 53 w 53"/>
                <a:gd name="T1" fmla="*/ 3 h 5"/>
                <a:gd name="T2" fmla="*/ 51 w 53"/>
                <a:gd name="T3" fmla="*/ 5 h 5"/>
                <a:gd name="T4" fmla="*/ 2 w 53"/>
                <a:gd name="T5" fmla="*/ 5 h 5"/>
                <a:gd name="T6" fmla="*/ 0 w 53"/>
                <a:gd name="T7" fmla="*/ 3 h 5"/>
                <a:gd name="T8" fmla="*/ 0 w 53"/>
                <a:gd name="T9" fmla="*/ 3 h 5"/>
                <a:gd name="T10" fmla="*/ 2 w 53"/>
                <a:gd name="T11" fmla="*/ 0 h 5"/>
                <a:gd name="T12" fmla="*/ 51 w 53"/>
                <a:gd name="T13" fmla="*/ 0 h 5"/>
                <a:gd name="T14" fmla="*/ 53 w 53"/>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
                  <a:moveTo>
                    <a:pt x="53" y="3"/>
                  </a:moveTo>
                  <a:cubicBezTo>
                    <a:pt x="53" y="4"/>
                    <a:pt x="52" y="5"/>
                    <a:pt x="51" y="5"/>
                  </a:cubicBezTo>
                  <a:cubicBezTo>
                    <a:pt x="2" y="5"/>
                    <a:pt x="2" y="5"/>
                    <a:pt x="2" y="5"/>
                  </a:cubicBezTo>
                  <a:cubicBezTo>
                    <a:pt x="1" y="5"/>
                    <a:pt x="0" y="4"/>
                    <a:pt x="0" y="3"/>
                  </a:cubicBezTo>
                  <a:cubicBezTo>
                    <a:pt x="0" y="3"/>
                    <a:pt x="0" y="3"/>
                    <a:pt x="0" y="3"/>
                  </a:cubicBezTo>
                  <a:cubicBezTo>
                    <a:pt x="0" y="1"/>
                    <a:pt x="1" y="0"/>
                    <a:pt x="2" y="0"/>
                  </a:cubicBezTo>
                  <a:cubicBezTo>
                    <a:pt x="51" y="0"/>
                    <a:pt x="51" y="0"/>
                    <a:pt x="51" y="0"/>
                  </a:cubicBezTo>
                  <a:cubicBezTo>
                    <a:pt x="52" y="0"/>
                    <a:pt x="53" y="1"/>
                    <a:pt x="5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61"/>
            <p:cNvSpPr>
              <a:spLocks/>
            </p:cNvSpPr>
            <p:nvPr/>
          </p:nvSpPr>
          <p:spPr bwMode="auto">
            <a:xfrm>
              <a:off x="8611362" y="2075796"/>
              <a:ext cx="120057" cy="11326"/>
            </a:xfrm>
            <a:custGeom>
              <a:avLst/>
              <a:gdLst>
                <a:gd name="T0" fmla="*/ 53 w 53"/>
                <a:gd name="T1" fmla="*/ 2 h 5"/>
                <a:gd name="T2" fmla="*/ 51 w 53"/>
                <a:gd name="T3" fmla="*/ 5 h 5"/>
                <a:gd name="T4" fmla="*/ 2 w 53"/>
                <a:gd name="T5" fmla="*/ 5 h 5"/>
                <a:gd name="T6" fmla="*/ 0 w 53"/>
                <a:gd name="T7" fmla="*/ 2 h 5"/>
                <a:gd name="T8" fmla="*/ 0 w 53"/>
                <a:gd name="T9" fmla="*/ 2 h 5"/>
                <a:gd name="T10" fmla="*/ 2 w 53"/>
                <a:gd name="T11" fmla="*/ 0 h 5"/>
                <a:gd name="T12" fmla="*/ 51 w 53"/>
                <a:gd name="T13" fmla="*/ 0 h 5"/>
                <a:gd name="T14" fmla="*/ 53 w 53"/>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
                  <a:moveTo>
                    <a:pt x="53" y="2"/>
                  </a:moveTo>
                  <a:cubicBezTo>
                    <a:pt x="53" y="4"/>
                    <a:pt x="52" y="5"/>
                    <a:pt x="51" y="5"/>
                  </a:cubicBezTo>
                  <a:cubicBezTo>
                    <a:pt x="2" y="5"/>
                    <a:pt x="2" y="5"/>
                    <a:pt x="2" y="5"/>
                  </a:cubicBezTo>
                  <a:cubicBezTo>
                    <a:pt x="1" y="5"/>
                    <a:pt x="0" y="4"/>
                    <a:pt x="0" y="2"/>
                  </a:cubicBezTo>
                  <a:cubicBezTo>
                    <a:pt x="0" y="2"/>
                    <a:pt x="0" y="2"/>
                    <a:pt x="0" y="2"/>
                  </a:cubicBezTo>
                  <a:cubicBezTo>
                    <a:pt x="0" y="1"/>
                    <a:pt x="1" y="0"/>
                    <a:pt x="2" y="0"/>
                  </a:cubicBezTo>
                  <a:cubicBezTo>
                    <a:pt x="51" y="0"/>
                    <a:pt x="51" y="0"/>
                    <a:pt x="51" y="0"/>
                  </a:cubicBezTo>
                  <a:cubicBezTo>
                    <a:pt x="52" y="0"/>
                    <a:pt x="53" y="1"/>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62"/>
            <p:cNvSpPr>
              <a:spLocks/>
            </p:cNvSpPr>
            <p:nvPr/>
          </p:nvSpPr>
          <p:spPr bwMode="auto">
            <a:xfrm>
              <a:off x="8611362" y="2091653"/>
              <a:ext cx="120057" cy="11326"/>
            </a:xfrm>
            <a:custGeom>
              <a:avLst/>
              <a:gdLst>
                <a:gd name="T0" fmla="*/ 53 w 53"/>
                <a:gd name="T1" fmla="*/ 3 h 5"/>
                <a:gd name="T2" fmla="*/ 51 w 53"/>
                <a:gd name="T3" fmla="*/ 5 h 5"/>
                <a:gd name="T4" fmla="*/ 2 w 53"/>
                <a:gd name="T5" fmla="*/ 5 h 5"/>
                <a:gd name="T6" fmla="*/ 0 w 53"/>
                <a:gd name="T7" fmla="*/ 3 h 5"/>
                <a:gd name="T8" fmla="*/ 0 w 53"/>
                <a:gd name="T9" fmla="*/ 3 h 5"/>
                <a:gd name="T10" fmla="*/ 2 w 53"/>
                <a:gd name="T11" fmla="*/ 0 h 5"/>
                <a:gd name="T12" fmla="*/ 51 w 53"/>
                <a:gd name="T13" fmla="*/ 0 h 5"/>
                <a:gd name="T14" fmla="*/ 53 w 53"/>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
                  <a:moveTo>
                    <a:pt x="53" y="3"/>
                  </a:moveTo>
                  <a:cubicBezTo>
                    <a:pt x="53" y="4"/>
                    <a:pt x="52" y="5"/>
                    <a:pt x="51" y="5"/>
                  </a:cubicBezTo>
                  <a:cubicBezTo>
                    <a:pt x="2" y="5"/>
                    <a:pt x="2" y="5"/>
                    <a:pt x="2" y="5"/>
                  </a:cubicBezTo>
                  <a:cubicBezTo>
                    <a:pt x="1" y="5"/>
                    <a:pt x="0" y="4"/>
                    <a:pt x="0" y="3"/>
                  </a:cubicBezTo>
                  <a:cubicBezTo>
                    <a:pt x="0" y="3"/>
                    <a:pt x="0" y="3"/>
                    <a:pt x="0" y="3"/>
                  </a:cubicBezTo>
                  <a:cubicBezTo>
                    <a:pt x="0" y="1"/>
                    <a:pt x="1" y="0"/>
                    <a:pt x="2" y="0"/>
                  </a:cubicBezTo>
                  <a:cubicBezTo>
                    <a:pt x="51" y="0"/>
                    <a:pt x="51" y="0"/>
                    <a:pt x="51" y="0"/>
                  </a:cubicBezTo>
                  <a:cubicBezTo>
                    <a:pt x="52" y="0"/>
                    <a:pt x="53" y="1"/>
                    <a:pt x="5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63"/>
            <p:cNvSpPr>
              <a:spLocks/>
            </p:cNvSpPr>
            <p:nvPr/>
          </p:nvSpPr>
          <p:spPr bwMode="auto">
            <a:xfrm>
              <a:off x="8611362" y="2107510"/>
              <a:ext cx="120057" cy="6796"/>
            </a:xfrm>
            <a:custGeom>
              <a:avLst/>
              <a:gdLst>
                <a:gd name="T0" fmla="*/ 53 w 53"/>
                <a:gd name="T1" fmla="*/ 1 h 3"/>
                <a:gd name="T2" fmla="*/ 50 w 53"/>
                <a:gd name="T3" fmla="*/ 3 h 3"/>
                <a:gd name="T4" fmla="*/ 2 w 53"/>
                <a:gd name="T5" fmla="*/ 3 h 3"/>
                <a:gd name="T6" fmla="*/ 0 w 53"/>
                <a:gd name="T7" fmla="*/ 1 h 3"/>
                <a:gd name="T8" fmla="*/ 0 w 53"/>
                <a:gd name="T9" fmla="*/ 1 h 3"/>
                <a:gd name="T10" fmla="*/ 2 w 53"/>
                <a:gd name="T11" fmla="*/ 0 h 3"/>
                <a:gd name="T12" fmla="*/ 50 w 53"/>
                <a:gd name="T13" fmla="*/ 0 h 3"/>
                <a:gd name="T14" fmla="*/ 53 w 53"/>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3">
                  <a:moveTo>
                    <a:pt x="53" y="1"/>
                  </a:moveTo>
                  <a:cubicBezTo>
                    <a:pt x="53" y="2"/>
                    <a:pt x="52" y="3"/>
                    <a:pt x="50" y="3"/>
                  </a:cubicBezTo>
                  <a:cubicBezTo>
                    <a:pt x="2" y="3"/>
                    <a:pt x="2" y="3"/>
                    <a:pt x="2" y="3"/>
                  </a:cubicBezTo>
                  <a:cubicBezTo>
                    <a:pt x="1" y="3"/>
                    <a:pt x="0" y="2"/>
                    <a:pt x="0" y="1"/>
                  </a:cubicBezTo>
                  <a:cubicBezTo>
                    <a:pt x="0" y="1"/>
                    <a:pt x="0" y="1"/>
                    <a:pt x="0" y="1"/>
                  </a:cubicBezTo>
                  <a:cubicBezTo>
                    <a:pt x="0" y="1"/>
                    <a:pt x="1" y="0"/>
                    <a:pt x="2" y="0"/>
                  </a:cubicBezTo>
                  <a:cubicBezTo>
                    <a:pt x="50" y="0"/>
                    <a:pt x="50" y="0"/>
                    <a:pt x="50" y="0"/>
                  </a:cubicBezTo>
                  <a:cubicBezTo>
                    <a:pt x="52" y="0"/>
                    <a:pt x="53"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64"/>
            <p:cNvSpPr>
              <a:spLocks/>
            </p:cNvSpPr>
            <p:nvPr/>
          </p:nvSpPr>
          <p:spPr bwMode="auto">
            <a:xfrm>
              <a:off x="8609096" y="2041818"/>
              <a:ext cx="122322" cy="11326"/>
            </a:xfrm>
            <a:custGeom>
              <a:avLst/>
              <a:gdLst>
                <a:gd name="T0" fmla="*/ 54 w 54"/>
                <a:gd name="T1" fmla="*/ 2 h 5"/>
                <a:gd name="T2" fmla="*/ 52 w 54"/>
                <a:gd name="T3" fmla="*/ 5 h 5"/>
                <a:gd name="T4" fmla="*/ 3 w 54"/>
                <a:gd name="T5" fmla="*/ 5 h 5"/>
                <a:gd name="T6" fmla="*/ 0 w 54"/>
                <a:gd name="T7" fmla="*/ 2 h 5"/>
                <a:gd name="T8" fmla="*/ 0 w 54"/>
                <a:gd name="T9" fmla="*/ 2 h 5"/>
                <a:gd name="T10" fmla="*/ 3 w 54"/>
                <a:gd name="T11" fmla="*/ 0 h 5"/>
                <a:gd name="T12" fmla="*/ 52 w 54"/>
                <a:gd name="T13" fmla="*/ 0 h 5"/>
                <a:gd name="T14" fmla="*/ 54 w 5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
                  <a:moveTo>
                    <a:pt x="54" y="2"/>
                  </a:moveTo>
                  <a:cubicBezTo>
                    <a:pt x="54" y="4"/>
                    <a:pt x="53" y="5"/>
                    <a:pt x="52" y="5"/>
                  </a:cubicBezTo>
                  <a:cubicBezTo>
                    <a:pt x="3" y="5"/>
                    <a:pt x="3" y="5"/>
                    <a:pt x="3" y="5"/>
                  </a:cubicBezTo>
                  <a:cubicBezTo>
                    <a:pt x="1" y="5"/>
                    <a:pt x="0" y="4"/>
                    <a:pt x="0" y="2"/>
                  </a:cubicBezTo>
                  <a:cubicBezTo>
                    <a:pt x="0" y="2"/>
                    <a:pt x="0" y="2"/>
                    <a:pt x="0" y="2"/>
                  </a:cubicBezTo>
                  <a:cubicBezTo>
                    <a:pt x="0" y="1"/>
                    <a:pt x="1" y="0"/>
                    <a:pt x="3" y="0"/>
                  </a:cubicBezTo>
                  <a:cubicBezTo>
                    <a:pt x="52" y="0"/>
                    <a:pt x="52" y="0"/>
                    <a:pt x="52" y="0"/>
                  </a:cubicBezTo>
                  <a:cubicBezTo>
                    <a:pt x="53" y="0"/>
                    <a:pt x="54" y="1"/>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65"/>
            <p:cNvSpPr>
              <a:spLocks noEditPoints="1"/>
            </p:cNvSpPr>
            <p:nvPr/>
          </p:nvSpPr>
          <p:spPr bwMode="auto">
            <a:xfrm>
              <a:off x="8525283" y="1672586"/>
              <a:ext cx="287684" cy="357906"/>
            </a:xfrm>
            <a:custGeom>
              <a:avLst/>
              <a:gdLst>
                <a:gd name="T0" fmla="*/ 41 w 127"/>
                <a:gd name="T1" fmla="*/ 158 h 158"/>
                <a:gd name="T2" fmla="*/ 39 w 127"/>
                <a:gd name="T3" fmla="*/ 158 h 158"/>
                <a:gd name="T4" fmla="*/ 37 w 127"/>
                <a:gd name="T5" fmla="*/ 157 h 158"/>
                <a:gd name="T6" fmla="*/ 29 w 127"/>
                <a:gd name="T7" fmla="*/ 143 h 158"/>
                <a:gd name="T8" fmla="*/ 28 w 127"/>
                <a:gd name="T9" fmla="*/ 138 h 158"/>
                <a:gd name="T10" fmla="*/ 27 w 127"/>
                <a:gd name="T11" fmla="*/ 131 h 158"/>
                <a:gd name="T12" fmla="*/ 20 w 127"/>
                <a:gd name="T13" fmla="*/ 115 h 158"/>
                <a:gd name="T14" fmla="*/ 17 w 127"/>
                <a:gd name="T15" fmla="*/ 111 h 158"/>
                <a:gd name="T16" fmla="*/ 16 w 127"/>
                <a:gd name="T17" fmla="*/ 109 h 158"/>
                <a:gd name="T18" fmla="*/ 6 w 127"/>
                <a:gd name="T19" fmla="*/ 91 h 158"/>
                <a:gd name="T20" fmla="*/ 0 w 127"/>
                <a:gd name="T21" fmla="*/ 64 h 158"/>
                <a:gd name="T22" fmla="*/ 0 w 127"/>
                <a:gd name="T23" fmla="*/ 60 h 158"/>
                <a:gd name="T24" fmla="*/ 6 w 127"/>
                <a:gd name="T25" fmla="*/ 35 h 158"/>
                <a:gd name="T26" fmla="*/ 19 w 127"/>
                <a:gd name="T27" fmla="*/ 18 h 158"/>
                <a:gd name="T28" fmla="*/ 60 w 127"/>
                <a:gd name="T29" fmla="*/ 0 h 158"/>
                <a:gd name="T30" fmla="*/ 65 w 127"/>
                <a:gd name="T31" fmla="*/ 0 h 158"/>
                <a:gd name="T32" fmla="*/ 109 w 127"/>
                <a:gd name="T33" fmla="*/ 18 h 158"/>
                <a:gd name="T34" fmla="*/ 127 w 127"/>
                <a:gd name="T35" fmla="*/ 61 h 158"/>
                <a:gd name="T36" fmla="*/ 127 w 127"/>
                <a:gd name="T37" fmla="*/ 63 h 158"/>
                <a:gd name="T38" fmla="*/ 113 w 127"/>
                <a:gd name="T39" fmla="*/ 106 h 158"/>
                <a:gd name="T40" fmla="*/ 111 w 127"/>
                <a:gd name="T41" fmla="*/ 111 h 158"/>
                <a:gd name="T42" fmla="*/ 108 w 127"/>
                <a:gd name="T43" fmla="*/ 115 h 158"/>
                <a:gd name="T44" fmla="*/ 101 w 127"/>
                <a:gd name="T45" fmla="*/ 131 h 158"/>
                <a:gd name="T46" fmla="*/ 99 w 127"/>
                <a:gd name="T47" fmla="*/ 138 h 158"/>
                <a:gd name="T48" fmla="*/ 91 w 127"/>
                <a:gd name="T49" fmla="*/ 157 h 158"/>
                <a:gd name="T50" fmla="*/ 90 w 127"/>
                <a:gd name="T51" fmla="*/ 158 h 158"/>
                <a:gd name="T52" fmla="*/ 86 w 127"/>
                <a:gd name="T53" fmla="*/ 158 h 158"/>
                <a:gd name="T54" fmla="*/ 73 w 127"/>
                <a:gd name="T55" fmla="*/ 158 h 158"/>
                <a:gd name="T56" fmla="*/ 60 w 127"/>
                <a:gd name="T57" fmla="*/ 158 h 158"/>
                <a:gd name="T58" fmla="*/ 41 w 127"/>
                <a:gd name="T59" fmla="*/ 158 h 158"/>
                <a:gd name="T60" fmla="*/ 64 w 127"/>
                <a:gd name="T61" fmla="*/ 11 h 158"/>
                <a:gd name="T62" fmla="*/ 60 w 127"/>
                <a:gd name="T63" fmla="*/ 11 h 158"/>
                <a:gd name="T64" fmla="*/ 27 w 127"/>
                <a:gd name="T65" fmla="*/ 26 h 158"/>
                <a:gd name="T66" fmla="*/ 16 w 127"/>
                <a:gd name="T67" fmla="*/ 40 h 158"/>
                <a:gd name="T68" fmla="*/ 12 w 127"/>
                <a:gd name="T69" fmla="*/ 60 h 158"/>
                <a:gd name="T70" fmla="*/ 12 w 127"/>
                <a:gd name="T71" fmla="*/ 63 h 158"/>
                <a:gd name="T72" fmla="*/ 16 w 127"/>
                <a:gd name="T73" fmla="*/ 86 h 158"/>
                <a:gd name="T74" fmla="*/ 26 w 127"/>
                <a:gd name="T75" fmla="*/ 104 h 158"/>
                <a:gd name="T76" fmla="*/ 27 w 127"/>
                <a:gd name="T77" fmla="*/ 106 h 158"/>
                <a:gd name="T78" fmla="*/ 29 w 127"/>
                <a:gd name="T79" fmla="*/ 110 h 158"/>
                <a:gd name="T80" fmla="*/ 37 w 127"/>
                <a:gd name="T81" fmla="*/ 128 h 158"/>
                <a:gd name="T82" fmla="*/ 39 w 127"/>
                <a:gd name="T83" fmla="*/ 137 h 158"/>
                <a:gd name="T84" fmla="*/ 40 w 127"/>
                <a:gd name="T85" fmla="*/ 142 h 158"/>
                <a:gd name="T86" fmla="*/ 43 w 127"/>
                <a:gd name="T87" fmla="*/ 147 h 158"/>
                <a:gd name="T88" fmla="*/ 60 w 127"/>
                <a:gd name="T89" fmla="*/ 147 h 158"/>
                <a:gd name="T90" fmla="*/ 73 w 127"/>
                <a:gd name="T91" fmla="*/ 147 h 158"/>
                <a:gd name="T92" fmla="*/ 86 w 127"/>
                <a:gd name="T93" fmla="*/ 147 h 158"/>
                <a:gd name="T94" fmla="*/ 88 w 127"/>
                <a:gd name="T95" fmla="*/ 136 h 158"/>
                <a:gd name="T96" fmla="*/ 90 w 127"/>
                <a:gd name="T97" fmla="*/ 127 h 158"/>
                <a:gd name="T98" fmla="*/ 99 w 127"/>
                <a:gd name="T99" fmla="*/ 110 h 158"/>
                <a:gd name="T100" fmla="*/ 101 w 127"/>
                <a:gd name="T101" fmla="*/ 106 h 158"/>
                <a:gd name="T102" fmla="*/ 104 w 127"/>
                <a:gd name="T103" fmla="*/ 100 h 158"/>
                <a:gd name="T104" fmla="*/ 116 w 127"/>
                <a:gd name="T105" fmla="*/ 63 h 158"/>
                <a:gd name="T106" fmla="*/ 116 w 127"/>
                <a:gd name="T107" fmla="*/ 62 h 158"/>
                <a:gd name="T108" fmla="*/ 101 w 127"/>
                <a:gd name="T109" fmla="*/ 26 h 158"/>
                <a:gd name="T110" fmla="*/ 64 w 127"/>
                <a:gd name="T111" fmla="*/ 1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7" h="158">
                  <a:moveTo>
                    <a:pt x="41" y="158"/>
                  </a:moveTo>
                  <a:cubicBezTo>
                    <a:pt x="39" y="158"/>
                    <a:pt x="39" y="158"/>
                    <a:pt x="39" y="158"/>
                  </a:cubicBezTo>
                  <a:cubicBezTo>
                    <a:pt x="37" y="157"/>
                    <a:pt x="37" y="157"/>
                    <a:pt x="37" y="157"/>
                  </a:cubicBezTo>
                  <a:cubicBezTo>
                    <a:pt x="33" y="153"/>
                    <a:pt x="30" y="149"/>
                    <a:pt x="29" y="143"/>
                  </a:cubicBezTo>
                  <a:cubicBezTo>
                    <a:pt x="28" y="142"/>
                    <a:pt x="28" y="140"/>
                    <a:pt x="28" y="138"/>
                  </a:cubicBezTo>
                  <a:cubicBezTo>
                    <a:pt x="28" y="135"/>
                    <a:pt x="27" y="133"/>
                    <a:pt x="27" y="131"/>
                  </a:cubicBezTo>
                  <a:cubicBezTo>
                    <a:pt x="25" y="125"/>
                    <a:pt x="22" y="120"/>
                    <a:pt x="20" y="115"/>
                  </a:cubicBezTo>
                  <a:cubicBezTo>
                    <a:pt x="19" y="114"/>
                    <a:pt x="18" y="113"/>
                    <a:pt x="17" y="111"/>
                  </a:cubicBezTo>
                  <a:cubicBezTo>
                    <a:pt x="16" y="109"/>
                    <a:pt x="16" y="109"/>
                    <a:pt x="16" y="109"/>
                  </a:cubicBezTo>
                  <a:cubicBezTo>
                    <a:pt x="13" y="103"/>
                    <a:pt x="9" y="97"/>
                    <a:pt x="6" y="91"/>
                  </a:cubicBezTo>
                  <a:cubicBezTo>
                    <a:pt x="3" y="84"/>
                    <a:pt x="1" y="75"/>
                    <a:pt x="0" y="64"/>
                  </a:cubicBezTo>
                  <a:cubicBezTo>
                    <a:pt x="0" y="60"/>
                    <a:pt x="0" y="60"/>
                    <a:pt x="0" y="60"/>
                  </a:cubicBezTo>
                  <a:cubicBezTo>
                    <a:pt x="1" y="51"/>
                    <a:pt x="3" y="43"/>
                    <a:pt x="6" y="35"/>
                  </a:cubicBezTo>
                  <a:cubicBezTo>
                    <a:pt x="9" y="28"/>
                    <a:pt x="14" y="22"/>
                    <a:pt x="19" y="18"/>
                  </a:cubicBezTo>
                  <a:cubicBezTo>
                    <a:pt x="30" y="6"/>
                    <a:pt x="44" y="0"/>
                    <a:pt x="60" y="0"/>
                  </a:cubicBezTo>
                  <a:cubicBezTo>
                    <a:pt x="65" y="0"/>
                    <a:pt x="65" y="0"/>
                    <a:pt x="65" y="0"/>
                  </a:cubicBezTo>
                  <a:cubicBezTo>
                    <a:pt x="83" y="0"/>
                    <a:pt x="98" y="7"/>
                    <a:pt x="109" y="18"/>
                  </a:cubicBezTo>
                  <a:cubicBezTo>
                    <a:pt x="121" y="30"/>
                    <a:pt x="127" y="44"/>
                    <a:pt x="127" y="61"/>
                  </a:cubicBezTo>
                  <a:cubicBezTo>
                    <a:pt x="127" y="63"/>
                    <a:pt x="127" y="63"/>
                    <a:pt x="127" y="63"/>
                  </a:cubicBezTo>
                  <a:cubicBezTo>
                    <a:pt x="127" y="81"/>
                    <a:pt x="120" y="94"/>
                    <a:pt x="113" y="106"/>
                  </a:cubicBezTo>
                  <a:cubicBezTo>
                    <a:pt x="112" y="107"/>
                    <a:pt x="111" y="109"/>
                    <a:pt x="111" y="111"/>
                  </a:cubicBezTo>
                  <a:cubicBezTo>
                    <a:pt x="110" y="112"/>
                    <a:pt x="109" y="113"/>
                    <a:pt x="108" y="115"/>
                  </a:cubicBezTo>
                  <a:cubicBezTo>
                    <a:pt x="106" y="120"/>
                    <a:pt x="103" y="125"/>
                    <a:pt x="101" y="131"/>
                  </a:cubicBezTo>
                  <a:cubicBezTo>
                    <a:pt x="100" y="133"/>
                    <a:pt x="100" y="135"/>
                    <a:pt x="99" y="138"/>
                  </a:cubicBezTo>
                  <a:cubicBezTo>
                    <a:pt x="98" y="145"/>
                    <a:pt x="97" y="152"/>
                    <a:pt x="91" y="157"/>
                  </a:cubicBezTo>
                  <a:cubicBezTo>
                    <a:pt x="90" y="158"/>
                    <a:pt x="90" y="158"/>
                    <a:pt x="90" y="158"/>
                  </a:cubicBezTo>
                  <a:cubicBezTo>
                    <a:pt x="86" y="158"/>
                    <a:pt x="86" y="158"/>
                    <a:pt x="86" y="158"/>
                  </a:cubicBezTo>
                  <a:cubicBezTo>
                    <a:pt x="81" y="158"/>
                    <a:pt x="77" y="158"/>
                    <a:pt x="73" y="158"/>
                  </a:cubicBezTo>
                  <a:cubicBezTo>
                    <a:pt x="68" y="158"/>
                    <a:pt x="64" y="158"/>
                    <a:pt x="60" y="158"/>
                  </a:cubicBezTo>
                  <a:cubicBezTo>
                    <a:pt x="53" y="158"/>
                    <a:pt x="47" y="158"/>
                    <a:pt x="41" y="158"/>
                  </a:cubicBezTo>
                  <a:close/>
                  <a:moveTo>
                    <a:pt x="64" y="11"/>
                  </a:moveTo>
                  <a:cubicBezTo>
                    <a:pt x="60" y="11"/>
                    <a:pt x="60" y="11"/>
                    <a:pt x="60" y="11"/>
                  </a:cubicBezTo>
                  <a:cubicBezTo>
                    <a:pt x="47" y="11"/>
                    <a:pt x="36" y="16"/>
                    <a:pt x="27" y="26"/>
                  </a:cubicBezTo>
                  <a:cubicBezTo>
                    <a:pt x="23" y="29"/>
                    <a:pt x="19" y="34"/>
                    <a:pt x="16" y="40"/>
                  </a:cubicBezTo>
                  <a:cubicBezTo>
                    <a:pt x="13" y="46"/>
                    <a:pt x="12" y="53"/>
                    <a:pt x="12" y="60"/>
                  </a:cubicBezTo>
                  <a:cubicBezTo>
                    <a:pt x="12" y="63"/>
                    <a:pt x="12" y="63"/>
                    <a:pt x="12" y="63"/>
                  </a:cubicBezTo>
                  <a:cubicBezTo>
                    <a:pt x="12" y="73"/>
                    <a:pt x="14" y="80"/>
                    <a:pt x="16" y="86"/>
                  </a:cubicBezTo>
                  <a:cubicBezTo>
                    <a:pt x="19" y="92"/>
                    <a:pt x="22" y="98"/>
                    <a:pt x="26" y="104"/>
                  </a:cubicBezTo>
                  <a:cubicBezTo>
                    <a:pt x="27" y="106"/>
                    <a:pt x="27" y="106"/>
                    <a:pt x="27" y="106"/>
                  </a:cubicBezTo>
                  <a:cubicBezTo>
                    <a:pt x="28" y="107"/>
                    <a:pt x="28" y="108"/>
                    <a:pt x="29" y="110"/>
                  </a:cubicBezTo>
                  <a:cubicBezTo>
                    <a:pt x="32" y="115"/>
                    <a:pt x="36" y="121"/>
                    <a:pt x="37" y="128"/>
                  </a:cubicBezTo>
                  <a:cubicBezTo>
                    <a:pt x="38" y="131"/>
                    <a:pt x="39" y="134"/>
                    <a:pt x="39" y="137"/>
                  </a:cubicBezTo>
                  <a:cubicBezTo>
                    <a:pt x="39" y="138"/>
                    <a:pt x="39" y="140"/>
                    <a:pt x="40" y="142"/>
                  </a:cubicBezTo>
                  <a:cubicBezTo>
                    <a:pt x="40" y="143"/>
                    <a:pt x="41" y="145"/>
                    <a:pt x="43" y="147"/>
                  </a:cubicBezTo>
                  <a:cubicBezTo>
                    <a:pt x="48" y="147"/>
                    <a:pt x="53" y="147"/>
                    <a:pt x="60" y="147"/>
                  </a:cubicBezTo>
                  <a:cubicBezTo>
                    <a:pt x="64" y="147"/>
                    <a:pt x="68" y="147"/>
                    <a:pt x="73" y="147"/>
                  </a:cubicBezTo>
                  <a:cubicBezTo>
                    <a:pt x="77" y="147"/>
                    <a:pt x="81" y="147"/>
                    <a:pt x="86" y="147"/>
                  </a:cubicBezTo>
                  <a:cubicBezTo>
                    <a:pt x="87" y="145"/>
                    <a:pt x="88" y="140"/>
                    <a:pt x="88" y="136"/>
                  </a:cubicBezTo>
                  <a:cubicBezTo>
                    <a:pt x="89" y="133"/>
                    <a:pt x="89" y="130"/>
                    <a:pt x="90" y="127"/>
                  </a:cubicBezTo>
                  <a:cubicBezTo>
                    <a:pt x="93" y="121"/>
                    <a:pt x="96" y="115"/>
                    <a:pt x="99" y="110"/>
                  </a:cubicBezTo>
                  <a:cubicBezTo>
                    <a:pt x="99" y="108"/>
                    <a:pt x="100" y="107"/>
                    <a:pt x="101" y="106"/>
                  </a:cubicBezTo>
                  <a:cubicBezTo>
                    <a:pt x="102" y="104"/>
                    <a:pt x="103" y="102"/>
                    <a:pt x="104" y="100"/>
                  </a:cubicBezTo>
                  <a:cubicBezTo>
                    <a:pt x="110" y="89"/>
                    <a:pt x="116" y="78"/>
                    <a:pt x="116" y="63"/>
                  </a:cubicBezTo>
                  <a:cubicBezTo>
                    <a:pt x="116" y="62"/>
                    <a:pt x="116" y="62"/>
                    <a:pt x="116" y="62"/>
                  </a:cubicBezTo>
                  <a:cubicBezTo>
                    <a:pt x="116" y="47"/>
                    <a:pt x="111" y="35"/>
                    <a:pt x="101" y="26"/>
                  </a:cubicBezTo>
                  <a:cubicBezTo>
                    <a:pt x="92" y="16"/>
                    <a:pt x="80" y="11"/>
                    <a:pt x="6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5531452" y="3387691"/>
            <a:ext cx="401795" cy="275225"/>
            <a:chOff x="8917167" y="2211710"/>
            <a:chExt cx="535726" cy="366967"/>
          </a:xfrm>
          <a:blipFill>
            <a:blip r:embed="rId2"/>
            <a:stretch>
              <a:fillRect/>
            </a:stretch>
          </a:blipFill>
        </p:grpSpPr>
        <p:sp>
          <p:nvSpPr>
            <p:cNvPr id="43" name="Rectangle 266"/>
            <p:cNvSpPr>
              <a:spLocks noChangeArrowheads="1"/>
            </p:cNvSpPr>
            <p:nvPr/>
          </p:nvSpPr>
          <p:spPr bwMode="auto">
            <a:xfrm>
              <a:off x="9172005" y="2365745"/>
              <a:ext cx="11326" cy="151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44" name="Freeform 267"/>
            <p:cNvSpPr>
              <a:spLocks/>
            </p:cNvSpPr>
            <p:nvPr/>
          </p:nvSpPr>
          <p:spPr bwMode="auto">
            <a:xfrm>
              <a:off x="9133496" y="2469946"/>
              <a:ext cx="33978" cy="36244"/>
            </a:xfrm>
            <a:custGeom>
              <a:avLst/>
              <a:gdLst>
                <a:gd name="T0" fmla="*/ 15 w 15"/>
                <a:gd name="T1" fmla="*/ 10 h 16"/>
                <a:gd name="T2" fmla="*/ 5 w 15"/>
                <a:gd name="T3" fmla="*/ 0 h 16"/>
                <a:gd name="T4" fmla="*/ 0 w 15"/>
                <a:gd name="T5" fmla="*/ 1 h 16"/>
                <a:gd name="T6" fmla="*/ 15 w 15"/>
                <a:gd name="T7" fmla="*/ 16 h 16"/>
                <a:gd name="T8" fmla="*/ 15 w 15"/>
                <a:gd name="T9" fmla="*/ 10 h 16"/>
              </a:gdLst>
              <a:ahLst/>
              <a:cxnLst>
                <a:cxn ang="0">
                  <a:pos x="T0" y="T1"/>
                </a:cxn>
                <a:cxn ang="0">
                  <a:pos x="T2" y="T3"/>
                </a:cxn>
                <a:cxn ang="0">
                  <a:pos x="T4" y="T5"/>
                </a:cxn>
                <a:cxn ang="0">
                  <a:pos x="T6" y="T7"/>
                </a:cxn>
                <a:cxn ang="0">
                  <a:pos x="T8" y="T9"/>
                </a:cxn>
              </a:cxnLst>
              <a:rect l="0" t="0" r="r" b="b"/>
              <a:pathLst>
                <a:path w="15" h="16">
                  <a:moveTo>
                    <a:pt x="15" y="10"/>
                  </a:moveTo>
                  <a:cubicBezTo>
                    <a:pt x="10" y="9"/>
                    <a:pt x="7" y="5"/>
                    <a:pt x="5" y="0"/>
                  </a:cubicBezTo>
                  <a:cubicBezTo>
                    <a:pt x="0" y="1"/>
                    <a:pt x="0" y="1"/>
                    <a:pt x="0" y="1"/>
                  </a:cubicBezTo>
                  <a:cubicBezTo>
                    <a:pt x="2" y="10"/>
                    <a:pt x="8" y="15"/>
                    <a:pt x="15" y="16"/>
                  </a:cubicBezTo>
                  <a:lnTo>
                    <a:pt x="1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68"/>
            <p:cNvSpPr>
              <a:spLocks/>
            </p:cNvSpPr>
            <p:nvPr/>
          </p:nvSpPr>
          <p:spPr bwMode="auto">
            <a:xfrm>
              <a:off x="9138026" y="2374806"/>
              <a:ext cx="29448" cy="67957"/>
            </a:xfrm>
            <a:custGeom>
              <a:avLst/>
              <a:gdLst>
                <a:gd name="T0" fmla="*/ 0 w 13"/>
                <a:gd name="T1" fmla="*/ 18 h 30"/>
                <a:gd name="T2" fmla="*/ 13 w 13"/>
                <a:gd name="T3" fmla="*/ 30 h 30"/>
                <a:gd name="T4" fmla="*/ 13 w 13"/>
                <a:gd name="T5" fmla="*/ 24 h 30"/>
                <a:gd name="T6" fmla="*/ 5 w 13"/>
                <a:gd name="T7" fmla="*/ 15 h 30"/>
                <a:gd name="T8" fmla="*/ 13 w 13"/>
                <a:gd name="T9" fmla="*/ 7 h 30"/>
                <a:gd name="T10" fmla="*/ 13 w 13"/>
                <a:gd name="T11" fmla="*/ 6 h 30"/>
                <a:gd name="T12" fmla="*/ 13 w 13"/>
                <a:gd name="T13" fmla="*/ 0 h 30"/>
                <a:gd name="T14" fmla="*/ 11 w 13"/>
                <a:gd name="T15" fmla="*/ 1 h 30"/>
                <a:gd name="T16" fmla="*/ 1 w 13"/>
                <a:gd name="T17" fmla="*/ 12 h 30"/>
                <a:gd name="T18" fmla="*/ 0 w 13"/>
                <a:gd name="T19" fmla="*/ 15 h 30"/>
                <a:gd name="T20" fmla="*/ 0 w 13"/>
                <a:gd name="T21"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0">
                  <a:moveTo>
                    <a:pt x="0" y="18"/>
                  </a:moveTo>
                  <a:cubicBezTo>
                    <a:pt x="2" y="24"/>
                    <a:pt x="6" y="28"/>
                    <a:pt x="13" y="30"/>
                  </a:cubicBezTo>
                  <a:cubicBezTo>
                    <a:pt x="13" y="24"/>
                    <a:pt x="13" y="24"/>
                    <a:pt x="13" y="24"/>
                  </a:cubicBezTo>
                  <a:cubicBezTo>
                    <a:pt x="9" y="22"/>
                    <a:pt x="5" y="19"/>
                    <a:pt x="5" y="15"/>
                  </a:cubicBezTo>
                  <a:cubicBezTo>
                    <a:pt x="5" y="11"/>
                    <a:pt x="8" y="8"/>
                    <a:pt x="13" y="7"/>
                  </a:cubicBezTo>
                  <a:cubicBezTo>
                    <a:pt x="13" y="7"/>
                    <a:pt x="13" y="6"/>
                    <a:pt x="13" y="6"/>
                  </a:cubicBezTo>
                  <a:cubicBezTo>
                    <a:pt x="13" y="0"/>
                    <a:pt x="13" y="0"/>
                    <a:pt x="13" y="0"/>
                  </a:cubicBezTo>
                  <a:cubicBezTo>
                    <a:pt x="12" y="0"/>
                    <a:pt x="12" y="1"/>
                    <a:pt x="11" y="1"/>
                  </a:cubicBezTo>
                  <a:cubicBezTo>
                    <a:pt x="6" y="3"/>
                    <a:pt x="2" y="7"/>
                    <a:pt x="1" y="12"/>
                  </a:cubicBezTo>
                  <a:cubicBezTo>
                    <a:pt x="0" y="13"/>
                    <a:pt x="0" y="14"/>
                    <a:pt x="0" y="15"/>
                  </a:cubicBezTo>
                  <a:cubicBezTo>
                    <a:pt x="0" y="16"/>
                    <a:pt x="0" y="17"/>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69"/>
            <p:cNvSpPr>
              <a:spLocks/>
            </p:cNvSpPr>
            <p:nvPr/>
          </p:nvSpPr>
          <p:spPr bwMode="auto">
            <a:xfrm>
              <a:off x="9187861" y="2374806"/>
              <a:ext cx="31713" cy="36244"/>
            </a:xfrm>
            <a:custGeom>
              <a:avLst/>
              <a:gdLst>
                <a:gd name="T0" fmla="*/ 3 w 14"/>
                <a:gd name="T1" fmla="*/ 8 h 16"/>
                <a:gd name="T2" fmla="*/ 8 w 14"/>
                <a:gd name="T3" fmla="*/ 16 h 16"/>
                <a:gd name="T4" fmla="*/ 14 w 14"/>
                <a:gd name="T5" fmla="*/ 14 h 16"/>
                <a:gd name="T6" fmla="*/ 0 w 14"/>
                <a:gd name="T7" fmla="*/ 0 h 16"/>
                <a:gd name="T8" fmla="*/ 0 w 14"/>
                <a:gd name="T9" fmla="*/ 6 h 16"/>
                <a:gd name="T10" fmla="*/ 3 w 14"/>
                <a:gd name="T11" fmla="*/ 8 h 16"/>
              </a:gdLst>
              <a:ahLst/>
              <a:cxnLst>
                <a:cxn ang="0">
                  <a:pos x="T0" y="T1"/>
                </a:cxn>
                <a:cxn ang="0">
                  <a:pos x="T2" y="T3"/>
                </a:cxn>
                <a:cxn ang="0">
                  <a:pos x="T4" y="T5"/>
                </a:cxn>
                <a:cxn ang="0">
                  <a:pos x="T6" y="T7"/>
                </a:cxn>
                <a:cxn ang="0">
                  <a:pos x="T8" y="T9"/>
                </a:cxn>
                <a:cxn ang="0">
                  <a:pos x="T10" y="T11"/>
                </a:cxn>
              </a:cxnLst>
              <a:rect l="0" t="0" r="r" b="b"/>
              <a:pathLst>
                <a:path w="14" h="16">
                  <a:moveTo>
                    <a:pt x="3" y="8"/>
                  </a:moveTo>
                  <a:cubicBezTo>
                    <a:pt x="6" y="10"/>
                    <a:pt x="7" y="12"/>
                    <a:pt x="8" y="16"/>
                  </a:cubicBezTo>
                  <a:cubicBezTo>
                    <a:pt x="14" y="14"/>
                    <a:pt x="14" y="14"/>
                    <a:pt x="14" y="14"/>
                  </a:cubicBezTo>
                  <a:cubicBezTo>
                    <a:pt x="11" y="6"/>
                    <a:pt x="7" y="2"/>
                    <a:pt x="0" y="0"/>
                  </a:cubicBezTo>
                  <a:cubicBezTo>
                    <a:pt x="0" y="6"/>
                    <a:pt x="0" y="6"/>
                    <a:pt x="0" y="6"/>
                  </a:cubicBezTo>
                  <a:cubicBezTo>
                    <a:pt x="1" y="7"/>
                    <a:pt x="2"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70"/>
            <p:cNvSpPr>
              <a:spLocks/>
            </p:cNvSpPr>
            <p:nvPr/>
          </p:nvSpPr>
          <p:spPr bwMode="auto">
            <a:xfrm>
              <a:off x="9187861" y="2433702"/>
              <a:ext cx="33978" cy="72487"/>
            </a:xfrm>
            <a:custGeom>
              <a:avLst/>
              <a:gdLst>
                <a:gd name="T0" fmla="*/ 10 w 15"/>
                <a:gd name="T1" fmla="*/ 16 h 32"/>
                <a:gd name="T2" fmla="*/ 6 w 15"/>
                <a:gd name="T3" fmla="*/ 24 h 32"/>
                <a:gd name="T4" fmla="*/ 1 w 15"/>
                <a:gd name="T5" fmla="*/ 26 h 32"/>
                <a:gd name="T6" fmla="*/ 0 w 15"/>
                <a:gd name="T7" fmla="*/ 26 h 32"/>
                <a:gd name="T8" fmla="*/ 0 w 15"/>
                <a:gd name="T9" fmla="*/ 32 h 32"/>
                <a:gd name="T10" fmla="*/ 0 w 15"/>
                <a:gd name="T11" fmla="*/ 32 h 32"/>
                <a:gd name="T12" fmla="*/ 15 w 15"/>
                <a:gd name="T13" fmla="*/ 16 h 32"/>
                <a:gd name="T14" fmla="*/ 0 w 15"/>
                <a:gd name="T15" fmla="*/ 0 h 32"/>
                <a:gd name="T16" fmla="*/ 0 w 15"/>
                <a:gd name="T17" fmla="*/ 6 h 32"/>
                <a:gd name="T18" fmla="*/ 10 w 15"/>
                <a:gd name="T19"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32">
                  <a:moveTo>
                    <a:pt x="10" y="16"/>
                  </a:moveTo>
                  <a:cubicBezTo>
                    <a:pt x="10" y="19"/>
                    <a:pt x="8" y="22"/>
                    <a:pt x="6" y="24"/>
                  </a:cubicBezTo>
                  <a:cubicBezTo>
                    <a:pt x="4" y="25"/>
                    <a:pt x="3" y="26"/>
                    <a:pt x="1" y="26"/>
                  </a:cubicBezTo>
                  <a:cubicBezTo>
                    <a:pt x="1" y="26"/>
                    <a:pt x="0" y="26"/>
                    <a:pt x="0" y="26"/>
                  </a:cubicBezTo>
                  <a:cubicBezTo>
                    <a:pt x="0" y="32"/>
                    <a:pt x="0" y="32"/>
                    <a:pt x="0" y="32"/>
                  </a:cubicBezTo>
                  <a:cubicBezTo>
                    <a:pt x="0" y="32"/>
                    <a:pt x="0" y="32"/>
                    <a:pt x="0" y="32"/>
                  </a:cubicBezTo>
                  <a:cubicBezTo>
                    <a:pt x="9" y="29"/>
                    <a:pt x="15" y="23"/>
                    <a:pt x="15" y="16"/>
                  </a:cubicBezTo>
                  <a:cubicBezTo>
                    <a:pt x="15" y="9"/>
                    <a:pt x="9" y="3"/>
                    <a:pt x="0" y="0"/>
                  </a:cubicBezTo>
                  <a:cubicBezTo>
                    <a:pt x="0" y="6"/>
                    <a:pt x="0" y="6"/>
                    <a:pt x="0" y="6"/>
                  </a:cubicBezTo>
                  <a:cubicBezTo>
                    <a:pt x="6" y="8"/>
                    <a:pt x="10" y="12"/>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1"/>
            <p:cNvSpPr>
              <a:spLocks noEditPoints="1"/>
            </p:cNvSpPr>
            <p:nvPr/>
          </p:nvSpPr>
          <p:spPr bwMode="auto">
            <a:xfrm>
              <a:off x="8917167" y="2211710"/>
              <a:ext cx="535726" cy="366967"/>
            </a:xfrm>
            <a:custGeom>
              <a:avLst/>
              <a:gdLst>
                <a:gd name="T0" fmla="*/ 221 w 236"/>
                <a:gd name="T1" fmla="*/ 0 h 162"/>
                <a:gd name="T2" fmla="*/ 15 w 236"/>
                <a:gd name="T3" fmla="*/ 0 h 162"/>
                <a:gd name="T4" fmla="*/ 0 w 236"/>
                <a:gd name="T5" fmla="*/ 14 h 162"/>
                <a:gd name="T6" fmla="*/ 0 w 236"/>
                <a:gd name="T7" fmla="*/ 148 h 162"/>
                <a:gd name="T8" fmla="*/ 15 w 236"/>
                <a:gd name="T9" fmla="*/ 162 h 162"/>
                <a:gd name="T10" fmla="*/ 221 w 236"/>
                <a:gd name="T11" fmla="*/ 162 h 162"/>
                <a:gd name="T12" fmla="*/ 236 w 236"/>
                <a:gd name="T13" fmla="*/ 148 h 162"/>
                <a:gd name="T14" fmla="*/ 236 w 236"/>
                <a:gd name="T15" fmla="*/ 14 h 162"/>
                <a:gd name="T16" fmla="*/ 221 w 236"/>
                <a:gd name="T17" fmla="*/ 0 h 162"/>
                <a:gd name="T18" fmla="*/ 15 w 236"/>
                <a:gd name="T19" fmla="*/ 7 h 162"/>
                <a:gd name="T20" fmla="*/ 221 w 236"/>
                <a:gd name="T21" fmla="*/ 7 h 162"/>
                <a:gd name="T22" fmla="*/ 229 w 236"/>
                <a:gd name="T23" fmla="*/ 14 h 162"/>
                <a:gd name="T24" fmla="*/ 229 w 236"/>
                <a:gd name="T25" fmla="*/ 21 h 162"/>
                <a:gd name="T26" fmla="*/ 8 w 236"/>
                <a:gd name="T27" fmla="*/ 21 h 162"/>
                <a:gd name="T28" fmla="*/ 8 w 236"/>
                <a:gd name="T29" fmla="*/ 14 h 162"/>
                <a:gd name="T30" fmla="*/ 15 w 236"/>
                <a:gd name="T31" fmla="*/ 7 h 162"/>
                <a:gd name="T32" fmla="*/ 221 w 236"/>
                <a:gd name="T33" fmla="*/ 155 h 162"/>
                <a:gd name="T34" fmla="*/ 15 w 236"/>
                <a:gd name="T35" fmla="*/ 155 h 162"/>
                <a:gd name="T36" fmla="*/ 8 w 236"/>
                <a:gd name="T37" fmla="*/ 148 h 162"/>
                <a:gd name="T38" fmla="*/ 8 w 236"/>
                <a:gd name="T39" fmla="*/ 53 h 162"/>
                <a:gd name="T40" fmla="*/ 229 w 236"/>
                <a:gd name="T41" fmla="*/ 53 h 162"/>
                <a:gd name="T42" fmla="*/ 229 w 236"/>
                <a:gd name="T43" fmla="*/ 148 h 162"/>
                <a:gd name="T44" fmla="*/ 221 w 236"/>
                <a:gd name="T45" fmla="*/ 15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162">
                  <a:moveTo>
                    <a:pt x="221" y="0"/>
                  </a:moveTo>
                  <a:cubicBezTo>
                    <a:pt x="15" y="0"/>
                    <a:pt x="15" y="0"/>
                    <a:pt x="15" y="0"/>
                  </a:cubicBezTo>
                  <a:cubicBezTo>
                    <a:pt x="7" y="0"/>
                    <a:pt x="0" y="6"/>
                    <a:pt x="0" y="14"/>
                  </a:cubicBezTo>
                  <a:cubicBezTo>
                    <a:pt x="0" y="148"/>
                    <a:pt x="0" y="148"/>
                    <a:pt x="0" y="148"/>
                  </a:cubicBezTo>
                  <a:cubicBezTo>
                    <a:pt x="0" y="156"/>
                    <a:pt x="7" y="162"/>
                    <a:pt x="15" y="162"/>
                  </a:cubicBezTo>
                  <a:cubicBezTo>
                    <a:pt x="221" y="162"/>
                    <a:pt x="221" y="162"/>
                    <a:pt x="221" y="162"/>
                  </a:cubicBezTo>
                  <a:cubicBezTo>
                    <a:pt x="229" y="162"/>
                    <a:pt x="236" y="156"/>
                    <a:pt x="236" y="148"/>
                  </a:cubicBezTo>
                  <a:cubicBezTo>
                    <a:pt x="236" y="14"/>
                    <a:pt x="236" y="14"/>
                    <a:pt x="236" y="14"/>
                  </a:cubicBezTo>
                  <a:cubicBezTo>
                    <a:pt x="236" y="6"/>
                    <a:pt x="229" y="0"/>
                    <a:pt x="221" y="0"/>
                  </a:cubicBezTo>
                  <a:close/>
                  <a:moveTo>
                    <a:pt x="15" y="7"/>
                  </a:moveTo>
                  <a:cubicBezTo>
                    <a:pt x="221" y="7"/>
                    <a:pt x="221" y="7"/>
                    <a:pt x="221" y="7"/>
                  </a:cubicBezTo>
                  <a:cubicBezTo>
                    <a:pt x="225" y="7"/>
                    <a:pt x="229" y="10"/>
                    <a:pt x="229" y="14"/>
                  </a:cubicBezTo>
                  <a:cubicBezTo>
                    <a:pt x="229" y="21"/>
                    <a:pt x="229" y="21"/>
                    <a:pt x="229" y="21"/>
                  </a:cubicBezTo>
                  <a:cubicBezTo>
                    <a:pt x="8" y="21"/>
                    <a:pt x="8" y="21"/>
                    <a:pt x="8" y="21"/>
                  </a:cubicBezTo>
                  <a:cubicBezTo>
                    <a:pt x="8" y="14"/>
                    <a:pt x="8" y="14"/>
                    <a:pt x="8" y="14"/>
                  </a:cubicBezTo>
                  <a:cubicBezTo>
                    <a:pt x="8" y="10"/>
                    <a:pt x="11" y="7"/>
                    <a:pt x="15" y="7"/>
                  </a:cubicBezTo>
                  <a:close/>
                  <a:moveTo>
                    <a:pt x="221" y="155"/>
                  </a:moveTo>
                  <a:cubicBezTo>
                    <a:pt x="15" y="155"/>
                    <a:pt x="15" y="155"/>
                    <a:pt x="15" y="155"/>
                  </a:cubicBezTo>
                  <a:cubicBezTo>
                    <a:pt x="11" y="155"/>
                    <a:pt x="8" y="152"/>
                    <a:pt x="8" y="148"/>
                  </a:cubicBezTo>
                  <a:cubicBezTo>
                    <a:pt x="8" y="53"/>
                    <a:pt x="8" y="53"/>
                    <a:pt x="8" y="53"/>
                  </a:cubicBezTo>
                  <a:cubicBezTo>
                    <a:pt x="229" y="53"/>
                    <a:pt x="229" y="53"/>
                    <a:pt x="229" y="53"/>
                  </a:cubicBezTo>
                  <a:cubicBezTo>
                    <a:pt x="229" y="148"/>
                    <a:pt x="229" y="148"/>
                    <a:pt x="229" y="148"/>
                  </a:cubicBezTo>
                  <a:cubicBezTo>
                    <a:pt x="229" y="152"/>
                    <a:pt x="225" y="155"/>
                    <a:pt x="221"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文本框 79"/>
          <p:cNvSpPr txBox="1"/>
          <p:nvPr/>
        </p:nvSpPr>
        <p:spPr>
          <a:xfrm>
            <a:off x="6907362" y="4478707"/>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
        <p:nvSpPr>
          <p:cNvPr id="50" name="文本框 79"/>
          <p:cNvSpPr txBox="1"/>
          <p:nvPr/>
        </p:nvSpPr>
        <p:spPr>
          <a:xfrm>
            <a:off x="6510454" y="3909036"/>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
        <p:nvSpPr>
          <p:cNvPr id="51" name="文本框 79"/>
          <p:cNvSpPr txBox="1"/>
          <p:nvPr/>
        </p:nvSpPr>
        <p:spPr>
          <a:xfrm>
            <a:off x="6018064" y="3339229"/>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
        <p:nvSpPr>
          <p:cNvPr id="52" name="文本框 79"/>
          <p:cNvSpPr txBox="1"/>
          <p:nvPr/>
        </p:nvSpPr>
        <p:spPr>
          <a:xfrm>
            <a:off x="5587554" y="2757319"/>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
        <p:nvSpPr>
          <p:cNvPr id="53" name="文本框 79"/>
          <p:cNvSpPr txBox="1"/>
          <p:nvPr/>
        </p:nvSpPr>
        <p:spPr>
          <a:xfrm>
            <a:off x="5299229" y="2231861"/>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Tree>
    <p:extLst>
      <p:ext uri="{BB962C8B-B14F-4D97-AF65-F5344CB8AC3E}">
        <p14:creationId xmlns:p14="http://schemas.microsoft.com/office/powerpoint/2010/main" val="177793982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350" fill="hold"/>
                                        <p:tgtEl>
                                          <p:spTgt spid="27"/>
                                        </p:tgtEl>
                                        <p:attrNameLst>
                                          <p:attrName>ppt_w</p:attrName>
                                        </p:attrNameLst>
                                      </p:cBhvr>
                                      <p:tavLst>
                                        <p:tav tm="0">
                                          <p:val>
                                            <p:fltVal val="0"/>
                                          </p:val>
                                        </p:tav>
                                        <p:tav tm="100000">
                                          <p:val>
                                            <p:strVal val="#ppt_w"/>
                                          </p:val>
                                        </p:tav>
                                      </p:tavLst>
                                    </p:anim>
                                    <p:anim calcmode="lin" valueType="num">
                                      <p:cBhvr>
                                        <p:cTn id="13" dur="350" fill="hold"/>
                                        <p:tgtEl>
                                          <p:spTgt spid="27"/>
                                        </p:tgtEl>
                                        <p:attrNameLst>
                                          <p:attrName>ppt_h</p:attrName>
                                        </p:attrNameLst>
                                      </p:cBhvr>
                                      <p:tavLst>
                                        <p:tav tm="0">
                                          <p:val>
                                            <p:fltVal val="0"/>
                                          </p:val>
                                        </p:tav>
                                        <p:tav tm="100000">
                                          <p:val>
                                            <p:strVal val="#ppt_h"/>
                                          </p:val>
                                        </p:tav>
                                      </p:tavLst>
                                    </p:anim>
                                    <p:animEffect transition="in" filter="fade">
                                      <p:cBhvr>
                                        <p:cTn id="14" dur="350"/>
                                        <p:tgtEl>
                                          <p:spTgt spid="27"/>
                                        </p:tgtEl>
                                      </p:cBhvr>
                                    </p:animEffect>
                                  </p:childTnLst>
                                </p:cTn>
                              </p:par>
                            </p:childTnLst>
                          </p:cTn>
                        </p:par>
                        <p:par>
                          <p:cTn id="15" fill="hold">
                            <p:stCondLst>
                              <p:cond delay="85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childTnLst>
                          </p:cTn>
                        </p:par>
                        <p:par>
                          <p:cTn id="19" fill="hold">
                            <p:stCondLst>
                              <p:cond delay="1350"/>
                            </p:stCondLst>
                            <p:childTnLst>
                              <p:par>
                                <p:cTn id="20" presetID="2" presetClass="entr" presetSubtype="1"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0-#ppt_h/2"/>
                                          </p:val>
                                        </p:tav>
                                        <p:tav tm="100000">
                                          <p:val>
                                            <p:strVal val="#ppt_y"/>
                                          </p:val>
                                        </p:tav>
                                      </p:tavLst>
                                    </p:anim>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350" fill="hold"/>
                                        <p:tgtEl>
                                          <p:spTgt spid="21"/>
                                        </p:tgtEl>
                                        <p:attrNameLst>
                                          <p:attrName>ppt_w</p:attrName>
                                        </p:attrNameLst>
                                      </p:cBhvr>
                                      <p:tavLst>
                                        <p:tav tm="0">
                                          <p:val>
                                            <p:fltVal val="0"/>
                                          </p:val>
                                        </p:tav>
                                        <p:tav tm="100000">
                                          <p:val>
                                            <p:strVal val="#ppt_w"/>
                                          </p:val>
                                        </p:tav>
                                      </p:tavLst>
                                    </p:anim>
                                    <p:anim calcmode="lin" valueType="num">
                                      <p:cBhvr>
                                        <p:cTn id="28" dur="350" fill="hold"/>
                                        <p:tgtEl>
                                          <p:spTgt spid="21"/>
                                        </p:tgtEl>
                                        <p:attrNameLst>
                                          <p:attrName>ppt_h</p:attrName>
                                        </p:attrNameLst>
                                      </p:cBhvr>
                                      <p:tavLst>
                                        <p:tav tm="0">
                                          <p:val>
                                            <p:fltVal val="0"/>
                                          </p:val>
                                        </p:tav>
                                        <p:tav tm="100000">
                                          <p:val>
                                            <p:strVal val="#ppt_h"/>
                                          </p:val>
                                        </p:tav>
                                      </p:tavLst>
                                    </p:anim>
                                    <p:animEffect transition="in" filter="fade">
                                      <p:cBhvr>
                                        <p:cTn id="29" dur="350"/>
                                        <p:tgtEl>
                                          <p:spTgt spid="21"/>
                                        </p:tgtEl>
                                      </p:cBhvr>
                                    </p:animEffect>
                                  </p:childTnLst>
                                </p:cTn>
                              </p:par>
                            </p:childTnLst>
                          </p:cTn>
                        </p:par>
                        <p:par>
                          <p:cTn id="30" fill="hold">
                            <p:stCondLst>
                              <p:cond delay="2200"/>
                            </p:stCondLst>
                            <p:childTnLst>
                              <p:par>
                                <p:cTn id="31" presetID="22" presetClass="entr" presetSubtype="8"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wipe(left)">
                                      <p:cBhvr>
                                        <p:cTn id="33" dur="500"/>
                                        <p:tgtEl>
                                          <p:spTgt spid="50"/>
                                        </p:tgtEl>
                                      </p:cBhvr>
                                    </p:animEffect>
                                  </p:childTnLst>
                                </p:cTn>
                              </p:par>
                            </p:childTnLst>
                          </p:cTn>
                        </p:par>
                        <p:par>
                          <p:cTn id="34" fill="hold">
                            <p:stCondLst>
                              <p:cond delay="2700"/>
                            </p:stCondLst>
                            <p:childTnLst>
                              <p:par>
                                <p:cTn id="35" presetID="2" presetClass="entr" presetSubtype="1"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0-#ppt_h/2"/>
                                          </p:val>
                                        </p:tav>
                                        <p:tav tm="100000">
                                          <p:val>
                                            <p:strVal val="#ppt_y"/>
                                          </p:val>
                                        </p:tav>
                                      </p:tavLst>
                                    </p:anim>
                                  </p:childTnLst>
                                </p:cTn>
                              </p:par>
                            </p:childTnLst>
                          </p:cTn>
                        </p:par>
                        <p:par>
                          <p:cTn id="39" fill="hold">
                            <p:stCondLst>
                              <p:cond delay="3200"/>
                            </p:stCondLst>
                            <p:childTnLst>
                              <p:par>
                                <p:cTn id="40" presetID="53" presetClass="entr" presetSubtype="16"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350" fill="hold"/>
                                        <p:tgtEl>
                                          <p:spTgt spid="42"/>
                                        </p:tgtEl>
                                        <p:attrNameLst>
                                          <p:attrName>ppt_w</p:attrName>
                                        </p:attrNameLst>
                                      </p:cBhvr>
                                      <p:tavLst>
                                        <p:tav tm="0">
                                          <p:val>
                                            <p:fltVal val="0"/>
                                          </p:val>
                                        </p:tav>
                                        <p:tav tm="100000">
                                          <p:val>
                                            <p:strVal val="#ppt_w"/>
                                          </p:val>
                                        </p:tav>
                                      </p:tavLst>
                                    </p:anim>
                                    <p:anim calcmode="lin" valueType="num">
                                      <p:cBhvr>
                                        <p:cTn id="43" dur="350" fill="hold"/>
                                        <p:tgtEl>
                                          <p:spTgt spid="42"/>
                                        </p:tgtEl>
                                        <p:attrNameLst>
                                          <p:attrName>ppt_h</p:attrName>
                                        </p:attrNameLst>
                                      </p:cBhvr>
                                      <p:tavLst>
                                        <p:tav tm="0">
                                          <p:val>
                                            <p:fltVal val="0"/>
                                          </p:val>
                                        </p:tav>
                                        <p:tav tm="100000">
                                          <p:val>
                                            <p:strVal val="#ppt_h"/>
                                          </p:val>
                                        </p:tav>
                                      </p:tavLst>
                                    </p:anim>
                                    <p:animEffect transition="in" filter="fade">
                                      <p:cBhvr>
                                        <p:cTn id="44" dur="350"/>
                                        <p:tgtEl>
                                          <p:spTgt spid="42"/>
                                        </p:tgtEl>
                                      </p:cBhvr>
                                    </p:animEffect>
                                  </p:childTnLst>
                                </p:cTn>
                              </p:par>
                            </p:childTnLst>
                          </p:cTn>
                        </p:par>
                        <p:par>
                          <p:cTn id="45" fill="hold">
                            <p:stCondLst>
                              <p:cond delay="3550"/>
                            </p:stCondLst>
                            <p:childTnLst>
                              <p:par>
                                <p:cTn id="46" presetID="22" presetClass="entr" presetSubtype="8"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par>
                          <p:cTn id="49" fill="hold">
                            <p:stCondLst>
                              <p:cond delay="4050"/>
                            </p:stCondLst>
                            <p:childTnLst>
                              <p:par>
                                <p:cTn id="50" presetID="2" presetClass="entr" presetSubtype="1"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0-#ppt_h/2"/>
                                          </p:val>
                                        </p:tav>
                                        <p:tav tm="100000">
                                          <p:val>
                                            <p:strVal val="#ppt_y"/>
                                          </p:val>
                                        </p:tav>
                                      </p:tavLst>
                                    </p:anim>
                                  </p:childTnLst>
                                </p:cTn>
                              </p:par>
                            </p:childTnLst>
                          </p:cTn>
                        </p:par>
                        <p:par>
                          <p:cTn id="54" fill="hold">
                            <p:stCondLst>
                              <p:cond delay="4550"/>
                            </p:stCondLst>
                            <p:childTnLst>
                              <p:par>
                                <p:cTn id="55" presetID="53" presetClass="entr" presetSubtype="16"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350" fill="hold"/>
                                        <p:tgtEl>
                                          <p:spTgt spid="33"/>
                                        </p:tgtEl>
                                        <p:attrNameLst>
                                          <p:attrName>ppt_w</p:attrName>
                                        </p:attrNameLst>
                                      </p:cBhvr>
                                      <p:tavLst>
                                        <p:tav tm="0">
                                          <p:val>
                                            <p:fltVal val="0"/>
                                          </p:val>
                                        </p:tav>
                                        <p:tav tm="100000">
                                          <p:val>
                                            <p:strVal val="#ppt_w"/>
                                          </p:val>
                                        </p:tav>
                                      </p:tavLst>
                                    </p:anim>
                                    <p:anim calcmode="lin" valueType="num">
                                      <p:cBhvr>
                                        <p:cTn id="58" dur="350" fill="hold"/>
                                        <p:tgtEl>
                                          <p:spTgt spid="33"/>
                                        </p:tgtEl>
                                        <p:attrNameLst>
                                          <p:attrName>ppt_h</p:attrName>
                                        </p:attrNameLst>
                                      </p:cBhvr>
                                      <p:tavLst>
                                        <p:tav tm="0">
                                          <p:val>
                                            <p:fltVal val="0"/>
                                          </p:val>
                                        </p:tav>
                                        <p:tav tm="100000">
                                          <p:val>
                                            <p:strVal val="#ppt_h"/>
                                          </p:val>
                                        </p:tav>
                                      </p:tavLst>
                                    </p:anim>
                                    <p:animEffect transition="in" filter="fade">
                                      <p:cBhvr>
                                        <p:cTn id="59" dur="350"/>
                                        <p:tgtEl>
                                          <p:spTgt spid="33"/>
                                        </p:tgtEl>
                                      </p:cBhvr>
                                    </p:animEffect>
                                  </p:childTnLst>
                                </p:cTn>
                              </p:par>
                            </p:childTnLst>
                          </p:cTn>
                        </p:par>
                        <p:par>
                          <p:cTn id="60" fill="hold">
                            <p:stCondLst>
                              <p:cond delay="4900"/>
                            </p:stCondLst>
                            <p:childTnLst>
                              <p:par>
                                <p:cTn id="61" presetID="22" presetClass="entr" presetSubtype="8"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left)">
                                      <p:cBhvr>
                                        <p:cTn id="63" dur="500"/>
                                        <p:tgtEl>
                                          <p:spTgt spid="52"/>
                                        </p:tgtEl>
                                      </p:cBhvr>
                                    </p:animEffect>
                                  </p:childTnLst>
                                </p:cTn>
                              </p:par>
                            </p:childTnLst>
                          </p:cTn>
                        </p:par>
                        <p:par>
                          <p:cTn id="64" fill="hold">
                            <p:stCondLst>
                              <p:cond delay="5400"/>
                            </p:stCondLst>
                            <p:childTnLst>
                              <p:par>
                                <p:cTn id="65" presetID="2" presetClass="entr" presetSubtype="1"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ppt_x"/>
                                          </p:val>
                                        </p:tav>
                                        <p:tav tm="100000">
                                          <p:val>
                                            <p:strVal val="#ppt_x"/>
                                          </p:val>
                                        </p:tav>
                                      </p:tavLst>
                                    </p:anim>
                                    <p:anim calcmode="lin" valueType="num">
                                      <p:cBhvr additive="base">
                                        <p:cTn id="68" dur="500" fill="hold"/>
                                        <p:tgtEl>
                                          <p:spTgt spid="6"/>
                                        </p:tgtEl>
                                        <p:attrNameLst>
                                          <p:attrName>ppt_y</p:attrName>
                                        </p:attrNameLst>
                                      </p:cBhvr>
                                      <p:tavLst>
                                        <p:tav tm="0">
                                          <p:val>
                                            <p:strVal val="0-#ppt_h/2"/>
                                          </p:val>
                                        </p:tav>
                                        <p:tav tm="100000">
                                          <p:val>
                                            <p:strVal val="#ppt_y"/>
                                          </p:val>
                                        </p:tav>
                                      </p:tavLst>
                                    </p:anim>
                                  </p:childTnLst>
                                </p:cTn>
                              </p:par>
                            </p:childTnLst>
                          </p:cTn>
                        </p:par>
                        <p:par>
                          <p:cTn id="69" fill="hold">
                            <p:stCondLst>
                              <p:cond delay="5900"/>
                            </p:stCondLst>
                            <p:childTnLst>
                              <p:par>
                                <p:cTn id="70" presetID="53" presetClass="entr" presetSubtype="16"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p:cTn id="72" dur="350" fill="hold"/>
                                        <p:tgtEl>
                                          <p:spTgt spid="26"/>
                                        </p:tgtEl>
                                        <p:attrNameLst>
                                          <p:attrName>ppt_w</p:attrName>
                                        </p:attrNameLst>
                                      </p:cBhvr>
                                      <p:tavLst>
                                        <p:tav tm="0">
                                          <p:val>
                                            <p:fltVal val="0"/>
                                          </p:val>
                                        </p:tav>
                                        <p:tav tm="100000">
                                          <p:val>
                                            <p:strVal val="#ppt_w"/>
                                          </p:val>
                                        </p:tav>
                                      </p:tavLst>
                                    </p:anim>
                                    <p:anim calcmode="lin" valueType="num">
                                      <p:cBhvr>
                                        <p:cTn id="73" dur="350" fill="hold"/>
                                        <p:tgtEl>
                                          <p:spTgt spid="26"/>
                                        </p:tgtEl>
                                        <p:attrNameLst>
                                          <p:attrName>ppt_h</p:attrName>
                                        </p:attrNameLst>
                                      </p:cBhvr>
                                      <p:tavLst>
                                        <p:tav tm="0">
                                          <p:val>
                                            <p:fltVal val="0"/>
                                          </p:val>
                                        </p:tav>
                                        <p:tav tm="100000">
                                          <p:val>
                                            <p:strVal val="#ppt_h"/>
                                          </p:val>
                                        </p:tav>
                                      </p:tavLst>
                                    </p:anim>
                                    <p:animEffect transition="in" filter="fade">
                                      <p:cBhvr>
                                        <p:cTn id="74" dur="350"/>
                                        <p:tgtEl>
                                          <p:spTgt spid="26"/>
                                        </p:tgtEl>
                                      </p:cBhvr>
                                    </p:animEffect>
                                  </p:childTnLst>
                                </p:cTn>
                              </p:par>
                            </p:childTnLst>
                          </p:cTn>
                        </p:par>
                        <p:par>
                          <p:cTn id="75" fill="hold">
                            <p:stCondLst>
                              <p:cond delay="6250"/>
                            </p:stCondLst>
                            <p:childTnLst>
                              <p:par>
                                <p:cTn id="76" presetID="22" presetClass="entr" presetSubtype="8"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ipe(left)">
                                      <p:cBhvr>
                                        <p:cTn id="7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9" grpId="0"/>
      <p:bldP spid="50" grpId="0"/>
      <p:bldP spid="51" grpId="0"/>
      <p:bldP spid="52"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2091" y="1270585"/>
            <a:ext cx="2454518" cy="4508927"/>
          </a:xfrm>
          <a:prstGeom prst="rect">
            <a:avLst/>
          </a:prstGeom>
          <a:noFill/>
        </p:spPr>
        <p:txBody>
          <a:bodyPr wrap="none" rtlCol="0">
            <a:spAutoFit/>
          </a:bodyPr>
          <a:lstStyle/>
          <a:p>
            <a:r>
              <a:rPr lang="en-US" altLang="zh-CN" sz="28700" b="1" dirty="0" smtClean="0">
                <a:blipFill>
                  <a:blip r:embed="rId2"/>
                  <a:stretch>
                    <a:fillRect/>
                  </a:stretch>
                </a:blipFill>
                <a:latin typeface="微软雅黑" panose="020B0503020204020204" pitchFamily="34" charset="-122"/>
                <a:ea typeface="微软雅黑" panose="020B0503020204020204" pitchFamily="34" charset="-122"/>
              </a:rPr>
              <a:t>3</a:t>
            </a:r>
            <a:endParaRPr lang="zh-CN" altLang="en-US" sz="287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2428467" flipH="1">
            <a:off x="4720861" y="652184"/>
            <a:ext cx="74239" cy="555363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14" name="矩形 13"/>
          <p:cNvSpPr/>
          <p:nvPr/>
        </p:nvSpPr>
        <p:spPr>
          <a:xfrm>
            <a:off x="5482589" y="2267024"/>
            <a:ext cx="1620957" cy="523220"/>
          </a:xfrm>
          <a:prstGeom prst="rect">
            <a:avLst/>
          </a:prstGeom>
        </p:spPr>
        <p:txBody>
          <a:bodyPr wrap="none">
            <a:spAutoFit/>
          </a:bodyPr>
          <a:lstStyle/>
          <a:p>
            <a:pPr>
              <a:defRPr/>
            </a:pPr>
            <a:r>
              <a:rPr lang="zh-CN" altLang="en-US" sz="2800" b="1" kern="0" dirty="0">
                <a:solidFill>
                  <a:srgbClr val="4D78BF"/>
                </a:solidFill>
                <a:effectLst>
                  <a:glow rad="63500">
                    <a:prstClr val="white">
                      <a:lumMod val="65000"/>
                      <a:alpha val="40000"/>
                    </a:prstClr>
                  </a:glow>
                </a:effectLst>
                <a:latin typeface="微软雅黑" panose="020B0503020204020204" pitchFamily="34" charset="-122"/>
                <a:ea typeface="微软雅黑" panose="020B0503020204020204" pitchFamily="34" charset="-122"/>
              </a:rPr>
              <a:t>项目展示</a:t>
            </a:r>
          </a:p>
        </p:txBody>
      </p:sp>
      <p:sp>
        <p:nvSpPr>
          <p:cNvPr id="16" name="矩形 15"/>
          <p:cNvSpPr/>
          <p:nvPr/>
        </p:nvSpPr>
        <p:spPr>
          <a:xfrm>
            <a:off x="5502999" y="2762066"/>
            <a:ext cx="5529862" cy="652486"/>
          </a:xfrm>
          <a:prstGeom prst="rect">
            <a:avLst/>
          </a:prstGeom>
        </p:spPr>
        <p:txBody>
          <a:bodyPr wrap="square">
            <a:spAutoFit/>
          </a:bodyPr>
          <a:lstStyle/>
          <a:p>
            <a:pPr defTabSz="1218804">
              <a:lnSpc>
                <a:spcPct val="130000"/>
              </a:lnSpc>
              <a:defRPr/>
            </a:pPr>
            <a:r>
              <a:rPr lang="zh-CN" altLang="en-US" sz="1400" kern="0" dirty="0">
                <a:solidFill>
                  <a:srgbClr val="4D78BF"/>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kern="0" dirty="0" smtClean="0">
                <a:solidFill>
                  <a:srgbClr val="4D78BF"/>
                </a:solidFill>
                <a:latin typeface="微软雅黑" panose="020B0503020204020204" pitchFamily="34" charset="-122"/>
                <a:ea typeface="微软雅黑" panose="020B0503020204020204" pitchFamily="34" charset="-122"/>
              </a:rPr>
              <a:t>。</a:t>
            </a:r>
            <a:endParaRPr lang="zh-CN" altLang="en-US" sz="1400" dirty="0">
              <a:solidFill>
                <a:srgbClr val="4D78BF"/>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469483" y="3387997"/>
            <a:ext cx="4112023" cy="1862048"/>
          </a:xfrm>
          <a:prstGeom prst="rect">
            <a:avLst/>
          </a:prstGeom>
          <a:noFill/>
        </p:spPr>
        <p:txBody>
          <a:bodyPr wrap="none" rtlCol="0">
            <a:spAutoFit/>
          </a:bodyPr>
          <a:lstStyle/>
          <a:p>
            <a:r>
              <a:rPr lang="en-US" altLang="zh-CN" sz="11500" b="1" dirty="0" smtClean="0">
                <a:blipFill>
                  <a:blip r:embed="rId3"/>
                  <a:stretch>
                    <a:fillRect/>
                  </a:stretch>
                </a:blipFill>
                <a:latin typeface="微软雅黑" panose="020B0503020204020204" pitchFamily="34" charset="-122"/>
                <a:ea typeface="微软雅黑" panose="020B0503020204020204" pitchFamily="34" charset="-122"/>
              </a:rPr>
              <a:t>HREE</a:t>
            </a:r>
            <a:endParaRPr lang="zh-CN" altLang="en-US" sz="11500" b="1" dirty="0">
              <a:blipFill>
                <a:blip r:embed="rId3"/>
                <a:stretch>
                  <a:fillRect/>
                </a:stretch>
              </a:blipFill>
              <a:latin typeface="微软雅黑" panose="020B0503020204020204" pitchFamily="34" charset="-122"/>
              <a:ea typeface="微软雅黑" panose="020B0503020204020204" pitchFamily="34" charset="-122"/>
            </a:endParaRPr>
          </a:p>
        </p:txBody>
      </p:sp>
      <p:grpSp>
        <p:nvGrpSpPr>
          <p:cNvPr id="18" name="组合 17"/>
          <p:cNvGrpSpPr/>
          <p:nvPr/>
        </p:nvGrpSpPr>
        <p:grpSpPr>
          <a:xfrm rot="8067584">
            <a:off x="5121450" y="3530519"/>
            <a:ext cx="1860123" cy="1909512"/>
            <a:chOff x="2490788" y="125413"/>
            <a:chExt cx="742950" cy="742951"/>
          </a:xfrm>
          <a:blipFill>
            <a:blip r:embed="rId3"/>
            <a:stretch>
              <a:fillRect/>
            </a:stretch>
          </a:blipFill>
        </p:grpSpPr>
        <p:sp>
          <p:nvSpPr>
            <p:cNvPr id="19" name="Freeform 15"/>
            <p:cNvSpPr>
              <a:spLocks/>
            </p:cNvSpPr>
            <p:nvPr/>
          </p:nvSpPr>
          <p:spPr bwMode="auto">
            <a:xfrm>
              <a:off x="2540000" y="493713"/>
              <a:ext cx="327025" cy="325438"/>
            </a:xfrm>
            <a:custGeom>
              <a:avLst/>
              <a:gdLst>
                <a:gd name="T0" fmla="*/ 156 w 206"/>
                <a:gd name="T1" fmla="*/ 205 h 205"/>
                <a:gd name="T2" fmla="*/ 0 w 206"/>
                <a:gd name="T3" fmla="*/ 49 h 205"/>
                <a:gd name="T4" fmla="*/ 50 w 206"/>
                <a:gd name="T5" fmla="*/ 0 h 205"/>
                <a:gd name="T6" fmla="*/ 206 w 206"/>
                <a:gd name="T7" fmla="*/ 156 h 205"/>
                <a:gd name="T8" fmla="*/ 156 w 206"/>
                <a:gd name="T9" fmla="*/ 205 h 205"/>
              </a:gdLst>
              <a:ahLst/>
              <a:cxnLst>
                <a:cxn ang="0">
                  <a:pos x="T0" y="T1"/>
                </a:cxn>
                <a:cxn ang="0">
                  <a:pos x="T2" y="T3"/>
                </a:cxn>
                <a:cxn ang="0">
                  <a:pos x="T4" y="T5"/>
                </a:cxn>
                <a:cxn ang="0">
                  <a:pos x="T6" y="T7"/>
                </a:cxn>
                <a:cxn ang="0">
                  <a:pos x="T8" y="T9"/>
                </a:cxn>
              </a:cxnLst>
              <a:rect l="0" t="0" r="r" b="b"/>
              <a:pathLst>
                <a:path w="206" h="205">
                  <a:moveTo>
                    <a:pt x="156" y="205"/>
                  </a:moveTo>
                  <a:lnTo>
                    <a:pt x="0" y="49"/>
                  </a:lnTo>
                  <a:lnTo>
                    <a:pt x="50" y="0"/>
                  </a:lnTo>
                  <a:lnTo>
                    <a:pt x="206" y="156"/>
                  </a:lnTo>
                  <a:lnTo>
                    <a:pt x="156" y="205"/>
                  </a:lnTo>
                  <a:close/>
                </a:path>
              </a:pathLst>
            </a:cu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Freeform 16"/>
            <p:cNvSpPr>
              <a:spLocks/>
            </p:cNvSpPr>
            <p:nvPr/>
          </p:nvSpPr>
          <p:spPr bwMode="auto">
            <a:xfrm>
              <a:off x="2619375" y="125413"/>
              <a:ext cx="614363" cy="615950"/>
            </a:xfrm>
            <a:custGeom>
              <a:avLst/>
              <a:gdLst>
                <a:gd name="T0" fmla="*/ 0 w 164"/>
                <a:gd name="T1" fmla="*/ 97 h 164"/>
                <a:gd name="T2" fmla="*/ 30 w 164"/>
                <a:gd name="T3" fmla="*/ 90 h 164"/>
                <a:gd name="T4" fmla="*/ 92 w 164"/>
                <a:gd name="T5" fmla="*/ 52 h 164"/>
                <a:gd name="T6" fmla="*/ 154 w 164"/>
                <a:gd name="T7" fmla="*/ 10 h 164"/>
                <a:gd name="T8" fmla="*/ 113 w 164"/>
                <a:gd name="T9" fmla="*/ 72 h 164"/>
                <a:gd name="T10" fmla="*/ 74 w 164"/>
                <a:gd name="T11" fmla="*/ 134 h 164"/>
                <a:gd name="T12" fmla="*/ 67 w 164"/>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164" h="164">
                  <a:moveTo>
                    <a:pt x="0" y="97"/>
                  </a:moveTo>
                  <a:cubicBezTo>
                    <a:pt x="7" y="90"/>
                    <a:pt x="10" y="87"/>
                    <a:pt x="30" y="90"/>
                  </a:cubicBezTo>
                  <a:cubicBezTo>
                    <a:pt x="57" y="94"/>
                    <a:pt x="60" y="102"/>
                    <a:pt x="92" y="52"/>
                  </a:cubicBezTo>
                  <a:cubicBezTo>
                    <a:pt x="124" y="1"/>
                    <a:pt x="144" y="0"/>
                    <a:pt x="154" y="10"/>
                  </a:cubicBezTo>
                  <a:cubicBezTo>
                    <a:pt x="164" y="21"/>
                    <a:pt x="163" y="40"/>
                    <a:pt x="113" y="72"/>
                  </a:cubicBezTo>
                  <a:cubicBezTo>
                    <a:pt x="63" y="104"/>
                    <a:pt x="70" y="107"/>
                    <a:pt x="74" y="134"/>
                  </a:cubicBezTo>
                  <a:cubicBezTo>
                    <a:pt x="77" y="154"/>
                    <a:pt x="74" y="157"/>
                    <a:pt x="67" y="164"/>
                  </a:cubicBezTo>
                </a:path>
              </a:pathLst>
            </a:cu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Line 17"/>
            <p:cNvSpPr>
              <a:spLocks noChangeShapeType="1"/>
            </p:cNvSpPr>
            <p:nvPr/>
          </p:nvSpPr>
          <p:spPr bwMode="auto">
            <a:xfrm flipV="1">
              <a:off x="2490788" y="582613"/>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Line 18"/>
            <p:cNvSpPr>
              <a:spLocks noChangeShapeType="1"/>
            </p:cNvSpPr>
            <p:nvPr/>
          </p:nvSpPr>
          <p:spPr bwMode="auto">
            <a:xfrm flipV="1">
              <a:off x="2517775" y="609601"/>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Line 19"/>
            <p:cNvSpPr>
              <a:spLocks noChangeShapeType="1"/>
            </p:cNvSpPr>
            <p:nvPr/>
          </p:nvSpPr>
          <p:spPr bwMode="auto">
            <a:xfrm flipV="1">
              <a:off x="2547938" y="639763"/>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Line 20"/>
            <p:cNvSpPr>
              <a:spLocks noChangeShapeType="1"/>
            </p:cNvSpPr>
            <p:nvPr/>
          </p:nvSpPr>
          <p:spPr bwMode="auto">
            <a:xfrm flipV="1">
              <a:off x="2578100" y="669926"/>
              <a:ext cx="55563" cy="55563"/>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Line 21"/>
            <p:cNvSpPr>
              <a:spLocks noChangeShapeType="1"/>
            </p:cNvSpPr>
            <p:nvPr/>
          </p:nvSpPr>
          <p:spPr bwMode="auto">
            <a:xfrm flipV="1">
              <a:off x="2603500" y="695326"/>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Line 22"/>
            <p:cNvSpPr>
              <a:spLocks noChangeShapeType="1"/>
            </p:cNvSpPr>
            <p:nvPr/>
          </p:nvSpPr>
          <p:spPr bwMode="auto">
            <a:xfrm flipV="1">
              <a:off x="2633663" y="725488"/>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Line 23"/>
            <p:cNvSpPr>
              <a:spLocks noChangeShapeType="1"/>
            </p:cNvSpPr>
            <p:nvPr/>
          </p:nvSpPr>
          <p:spPr bwMode="auto">
            <a:xfrm flipV="1">
              <a:off x="2660650" y="752476"/>
              <a:ext cx="60325"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Line 24"/>
            <p:cNvSpPr>
              <a:spLocks noChangeShapeType="1"/>
            </p:cNvSpPr>
            <p:nvPr/>
          </p:nvSpPr>
          <p:spPr bwMode="auto">
            <a:xfrm flipV="1">
              <a:off x="2690813" y="782638"/>
              <a:ext cx="58738" cy="60325"/>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Line 25"/>
            <p:cNvSpPr>
              <a:spLocks noChangeShapeType="1"/>
            </p:cNvSpPr>
            <p:nvPr/>
          </p:nvSpPr>
          <p:spPr bwMode="auto">
            <a:xfrm flipV="1">
              <a:off x="2720975" y="812801"/>
              <a:ext cx="55563" cy="55563"/>
            </a:xfrm>
            <a:prstGeom prst="line">
              <a:avLst/>
            </a:prstGeom>
            <a:grpFill/>
            <a:ln w="30163"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Freeform 26"/>
            <p:cNvSpPr>
              <a:spLocks/>
            </p:cNvSpPr>
            <p:nvPr/>
          </p:nvSpPr>
          <p:spPr bwMode="auto">
            <a:xfrm>
              <a:off x="3136900" y="185738"/>
              <a:ext cx="38100" cy="41275"/>
            </a:xfrm>
            <a:custGeom>
              <a:avLst/>
              <a:gdLst>
                <a:gd name="T0" fmla="*/ 8 w 10"/>
                <a:gd name="T1" fmla="*/ 9 h 11"/>
                <a:gd name="T2" fmla="*/ 1 w 10"/>
                <a:gd name="T3" fmla="*/ 9 h 11"/>
                <a:gd name="T4" fmla="*/ 1 w 10"/>
                <a:gd name="T5" fmla="*/ 2 h 11"/>
                <a:gd name="T6" fmla="*/ 8 w 10"/>
                <a:gd name="T7" fmla="*/ 2 h 11"/>
                <a:gd name="T8" fmla="*/ 8 w 10"/>
                <a:gd name="T9" fmla="*/ 9 h 11"/>
              </a:gdLst>
              <a:ahLst/>
              <a:cxnLst>
                <a:cxn ang="0">
                  <a:pos x="T0" y="T1"/>
                </a:cxn>
                <a:cxn ang="0">
                  <a:pos x="T2" y="T3"/>
                </a:cxn>
                <a:cxn ang="0">
                  <a:pos x="T4" y="T5"/>
                </a:cxn>
                <a:cxn ang="0">
                  <a:pos x="T6" y="T7"/>
                </a:cxn>
                <a:cxn ang="0">
                  <a:pos x="T8" y="T9"/>
                </a:cxn>
              </a:cxnLst>
              <a:rect l="0" t="0" r="r" b="b"/>
              <a:pathLst>
                <a:path w="10" h="11">
                  <a:moveTo>
                    <a:pt x="8" y="9"/>
                  </a:moveTo>
                  <a:cubicBezTo>
                    <a:pt x="6" y="11"/>
                    <a:pt x="3" y="11"/>
                    <a:pt x="1" y="9"/>
                  </a:cubicBezTo>
                  <a:cubicBezTo>
                    <a:pt x="0" y="7"/>
                    <a:pt x="0" y="4"/>
                    <a:pt x="1" y="2"/>
                  </a:cubicBezTo>
                  <a:cubicBezTo>
                    <a:pt x="3" y="0"/>
                    <a:pt x="6" y="0"/>
                    <a:pt x="8" y="2"/>
                  </a:cubicBezTo>
                  <a:cubicBezTo>
                    <a:pt x="10" y="4"/>
                    <a:pt x="10" y="7"/>
                    <a:pt x="8" y="9"/>
                  </a:cubicBezTo>
                </a:path>
              </a:pathLst>
            </a:custGeom>
            <a:grpFill/>
            <a:ln w="9525">
              <a:solidFill>
                <a:srgbClr val="42B6A0"/>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extLst>
      <p:ext uri="{BB962C8B-B14F-4D97-AF65-F5344CB8AC3E}">
        <p14:creationId xmlns:p14="http://schemas.microsoft.com/office/powerpoint/2010/main" val="267388580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nodeType="afterEffect" p14:presetBounceEnd="40000">
                                      <p:stCondLst>
                                        <p:cond delay="0"/>
                                      </p:stCondLst>
                                      <p:iterate type="lt">
                                        <p:tmPct val="26667"/>
                                      </p:iterate>
                                      <p:childTnLst>
                                        <p:set>
                                          <p:cBhvr>
                                            <p:cTn id="28" dur="1" fill="hold">
                                              <p:stCondLst>
                                                <p:cond delay="0"/>
                                              </p:stCondLst>
                                            </p:cTn>
                                            <p:tgtEl>
                                              <p:spTgt spid="18"/>
                                            </p:tgtEl>
                                            <p:attrNameLst>
                                              <p:attrName>style.visibility</p:attrName>
                                            </p:attrNameLst>
                                          </p:cBhvr>
                                          <p:to>
                                            <p:strVal val="visible"/>
                                          </p:to>
                                        </p:set>
                                        <p:anim calcmode="lin" valueType="num" p14:bounceEnd="40000">
                                          <p:cBhvr additive="base">
                                            <p:cTn id="29"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18"/>
                                            </p:tgtEl>
                                            <p:attrNameLst>
                                              <p:attrName>ppt_y</p:attrName>
                                            </p:attrNameLst>
                                          </p:cBhvr>
                                          <p:tavLst>
                                            <p:tav tm="0">
                                              <p:val>
                                                <p:strVal val="#ppt_y"/>
                                              </p:val>
                                            </p:tav>
                                            <p:tav tm="100000">
                                              <p:val>
                                                <p:strVal val="#ppt_y"/>
                                              </p:val>
                                            </p:tav>
                                          </p:tavLst>
                                        </p:anim>
                                      </p:childTnLst>
                                    </p:cTn>
                                  </p:par>
                                </p:childTnLst>
                              </p:cTn>
                            </p:par>
                            <p:par>
                              <p:cTn id="31" fill="hold">
                                <p:stCondLst>
                                  <p:cond delay="3600"/>
                                </p:stCondLst>
                                <p:childTnLst>
                                  <p:par>
                                    <p:cTn id="32" presetID="2" presetClass="entr" presetSubtype="2" fill="hold" grpId="0" nodeType="afterEffect" p14:presetBounceEnd="40000">
                                      <p:stCondLst>
                                        <p:cond delay="0"/>
                                      </p:stCondLst>
                                      <p:iterate type="lt">
                                        <p:tmPct val="26667"/>
                                      </p:iterate>
                                      <p:childTnLst>
                                        <p:set>
                                          <p:cBhvr>
                                            <p:cTn id="33" dur="1" fill="hold">
                                              <p:stCondLst>
                                                <p:cond delay="0"/>
                                              </p:stCondLst>
                                            </p:cTn>
                                            <p:tgtEl>
                                              <p:spTgt spid="3"/>
                                            </p:tgtEl>
                                            <p:attrNameLst>
                                              <p:attrName>style.visibility</p:attrName>
                                            </p:attrNameLst>
                                          </p:cBhvr>
                                          <p:to>
                                            <p:strVal val="visible"/>
                                          </p:to>
                                        </p:set>
                                        <p:anim calcmode="lin" valueType="num" p14:bounceEnd="40000">
                                          <p:cBhvr additive="base">
                                            <p:cTn id="34"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4" grpId="0"/>
          <p:bldP spid="16" grpId="0"/>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nodeType="afterEffect">
                                      <p:stCondLst>
                                        <p:cond delay="0"/>
                                      </p:stCondLst>
                                      <p:iterate type="lt">
                                        <p:tmPct val="26667"/>
                                      </p:iterate>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1+#ppt_w/2"/>
                                              </p:val>
                                            </p:tav>
                                            <p:tav tm="100000">
                                              <p:val>
                                                <p:strVal val="#ppt_x"/>
                                              </p:val>
                                            </p:tav>
                                          </p:tavLst>
                                        </p:anim>
                                        <p:anim calcmode="lin" valueType="num">
                                          <p:cBhvr additive="base">
                                            <p:cTn id="30" dur="500" fill="hold"/>
                                            <p:tgtEl>
                                              <p:spTgt spid="18"/>
                                            </p:tgtEl>
                                            <p:attrNameLst>
                                              <p:attrName>ppt_y</p:attrName>
                                            </p:attrNameLst>
                                          </p:cBhvr>
                                          <p:tavLst>
                                            <p:tav tm="0">
                                              <p:val>
                                                <p:strVal val="#ppt_y"/>
                                              </p:val>
                                            </p:tav>
                                            <p:tav tm="100000">
                                              <p:val>
                                                <p:strVal val="#ppt_y"/>
                                              </p:val>
                                            </p:tav>
                                          </p:tavLst>
                                        </p:anim>
                                      </p:childTnLst>
                                    </p:cTn>
                                  </p:par>
                                </p:childTnLst>
                              </p:cTn>
                            </p:par>
                            <p:par>
                              <p:cTn id="31" fill="hold">
                                <p:stCondLst>
                                  <p:cond delay="3600"/>
                                </p:stCondLst>
                                <p:childTnLst>
                                  <p:par>
                                    <p:cTn id="32" presetID="2" presetClass="entr" presetSubtype="2" fill="hold" grpId="0" nodeType="afterEffect">
                                      <p:stCondLst>
                                        <p:cond delay="0"/>
                                      </p:stCondLst>
                                      <p:iterate type="lt">
                                        <p:tmPct val="26667"/>
                                      </p:iterate>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4" grpId="0"/>
          <p:bldP spid="16" grpId="0"/>
          <p:bldP spid="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3-1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901822" y="2797592"/>
            <a:ext cx="8563066" cy="2500128"/>
            <a:chOff x="1258398" y="1956619"/>
            <a:chExt cx="6927080" cy="2022475"/>
          </a:xfrm>
        </p:grpSpPr>
        <p:sp>
          <p:nvSpPr>
            <p:cNvPr id="7" name="椭圆 3"/>
            <p:cNvSpPr/>
            <p:nvPr/>
          </p:nvSpPr>
          <p:spPr>
            <a:xfrm rot="12765785">
              <a:off x="6506719" y="2561359"/>
              <a:ext cx="1678759" cy="1243526"/>
            </a:xfrm>
            <a:custGeom>
              <a:avLst/>
              <a:gdLst/>
              <a:ahLst/>
              <a:cxnLst/>
              <a:rect l="l" t="t" r="r" b="b"/>
              <a:pathLst>
                <a:path w="1944216" h="1440160">
                  <a:moveTo>
                    <a:pt x="720080" y="0"/>
                  </a:moveTo>
                  <a:cubicBezTo>
                    <a:pt x="1001925" y="0"/>
                    <a:pt x="1245950" y="161925"/>
                    <a:pt x="1361521" y="399165"/>
                  </a:cubicBezTo>
                  <a:lnTo>
                    <a:pt x="1757168" y="399165"/>
                  </a:lnTo>
                  <a:lnTo>
                    <a:pt x="1944216" y="759205"/>
                  </a:lnTo>
                  <a:lnTo>
                    <a:pt x="1757168" y="1119245"/>
                  </a:lnTo>
                  <a:lnTo>
                    <a:pt x="1319048" y="1119245"/>
                  </a:lnTo>
                  <a:cubicBezTo>
                    <a:pt x="1190239" y="1312807"/>
                    <a:pt x="970032" y="1440160"/>
                    <a:pt x="720080" y="1440160"/>
                  </a:cubicBezTo>
                  <a:cubicBezTo>
                    <a:pt x="322391" y="1440160"/>
                    <a:pt x="0" y="1117769"/>
                    <a:pt x="0" y="720080"/>
                  </a:cubicBezTo>
                  <a:cubicBezTo>
                    <a:pt x="0" y="322391"/>
                    <a:pt x="322391" y="0"/>
                    <a:pt x="720080" y="0"/>
                  </a:cubicBezTo>
                  <a:close/>
                </a:path>
              </a:pathLst>
            </a:custGeom>
            <a:gradFill flip="none" rotWithShape="1">
              <a:gsLst>
                <a:gs pos="100000">
                  <a:srgbClr val="FCFCFC"/>
                </a:gs>
                <a:gs pos="0">
                  <a:srgbClr val="CCCCCC"/>
                </a:gs>
              </a:gsLst>
              <a:lin ang="96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8" name="椭圆 3"/>
            <p:cNvSpPr/>
            <p:nvPr/>
          </p:nvSpPr>
          <p:spPr>
            <a:xfrm rot="1540905">
              <a:off x="1258398" y="2082005"/>
              <a:ext cx="1678759" cy="1243526"/>
            </a:xfrm>
            <a:custGeom>
              <a:avLst/>
              <a:gdLst/>
              <a:ahLst/>
              <a:cxnLst/>
              <a:rect l="l" t="t" r="r" b="b"/>
              <a:pathLst>
                <a:path w="1944216" h="1440160">
                  <a:moveTo>
                    <a:pt x="720080" y="0"/>
                  </a:moveTo>
                  <a:cubicBezTo>
                    <a:pt x="1001925" y="0"/>
                    <a:pt x="1245950" y="161925"/>
                    <a:pt x="1361521" y="399165"/>
                  </a:cubicBezTo>
                  <a:lnTo>
                    <a:pt x="1757168" y="399165"/>
                  </a:lnTo>
                  <a:lnTo>
                    <a:pt x="1944216" y="759205"/>
                  </a:lnTo>
                  <a:lnTo>
                    <a:pt x="1757168" y="1119245"/>
                  </a:lnTo>
                  <a:lnTo>
                    <a:pt x="1319048" y="1119245"/>
                  </a:lnTo>
                  <a:cubicBezTo>
                    <a:pt x="1190239" y="1312807"/>
                    <a:pt x="970032" y="1440160"/>
                    <a:pt x="720080" y="1440160"/>
                  </a:cubicBezTo>
                  <a:cubicBezTo>
                    <a:pt x="322391" y="1440160"/>
                    <a:pt x="0" y="1117769"/>
                    <a:pt x="0" y="720080"/>
                  </a:cubicBezTo>
                  <a:cubicBezTo>
                    <a:pt x="0" y="322391"/>
                    <a:pt x="322391" y="0"/>
                    <a:pt x="720080" y="0"/>
                  </a:cubicBezTo>
                  <a:close/>
                </a:path>
              </a:pathLst>
            </a:custGeom>
            <a:gradFill flip="none" rotWithShape="1">
              <a:gsLst>
                <a:gs pos="100000">
                  <a:srgbClr val="FCFCFC"/>
                </a:gs>
                <a:gs pos="0">
                  <a:srgbClr val="CCCCCC"/>
                </a:gs>
              </a:gsLst>
              <a:lin ang="72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9" name="椭圆 3"/>
            <p:cNvSpPr/>
            <p:nvPr/>
          </p:nvSpPr>
          <p:spPr>
            <a:xfrm rot="19123987">
              <a:off x="2425816" y="2549492"/>
              <a:ext cx="1678759" cy="1243526"/>
            </a:xfrm>
            <a:custGeom>
              <a:avLst/>
              <a:gdLst/>
              <a:ahLst/>
              <a:cxnLst/>
              <a:rect l="l" t="t" r="r" b="b"/>
              <a:pathLst>
                <a:path w="1944216" h="1440160">
                  <a:moveTo>
                    <a:pt x="720080" y="0"/>
                  </a:moveTo>
                  <a:cubicBezTo>
                    <a:pt x="1001925" y="0"/>
                    <a:pt x="1245950" y="161925"/>
                    <a:pt x="1361521" y="399165"/>
                  </a:cubicBezTo>
                  <a:lnTo>
                    <a:pt x="1757168" y="399165"/>
                  </a:lnTo>
                  <a:lnTo>
                    <a:pt x="1944216" y="759205"/>
                  </a:lnTo>
                  <a:lnTo>
                    <a:pt x="1757168" y="1119245"/>
                  </a:lnTo>
                  <a:lnTo>
                    <a:pt x="1319048" y="1119245"/>
                  </a:lnTo>
                  <a:cubicBezTo>
                    <a:pt x="1190239" y="1312807"/>
                    <a:pt x="970032" y="1440160"/>
                    <a:pt x="720080" y="1440160"/>
                  </a:cubicBezTo>
                  <a:cubicBezTo>
                    <a:pt x="322391" y="1440160"/>
                    <a:pt x="0" y="1117769"/>
                    <a:pt x="0" y="720080"/>
                  </a:cubicBezTo>
                  <a:cubicBezTo>
                    <a:pt x="0" y="322391"/>
                    <a:pt x="322391" y="0"/>
                    <a:pt x="720080" y="0"/>
                  </a:cubicBezTo>
                  <a:close/>
                </a:path>
              </a:pathLst>
            </a:custGeom>
            <a:gradFill flip="none" rotWithShape="1">
              <a:gsLst>
                <a:gs pos="100000">
                  <a:srgbClr val="FCFCFC"/>
                </a:gs>
                <a:gs pos="0">
                  <a:srgbClr val="CCCCCC"/>
                </a:gs>
              </a:gsLst>
              <a:lin ang="96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10" name="椭圆 3"/>
            <p:cNvSpPr/>
            <p:nvPr/>
          </p:nvSpPr>
          <p:spPr>
            <a:xfrm rot="1540905">
              <a:off x="3558927" y="2082005"/>
              <a:ext cx="1678759" cy="1243526"/>
            </a:xfrm>
            <a:custGeom>
              <a:avLst/>
              <a:gdLst/>
              <a:ahLst/>
              <a:cxnLst/>
              <a:rect l="l" t="t" r="r" b="b"/>
              <a:pathLst>
                <a:path w="1944216" h="1440160">
                  <a:moveTo>
                    <a:pt x="720080" y="0"/>
                  </a:moveTo>
                  <a:cubicBezTo>
                    <a:pt x="1001925" y="0"/>
                    <a:pt x="1245950" y="161925"/>
                    <a:pt x="1361521" y="399165"/>
                  </a:cubicBezTo>
                  <a:lnTo>
                    <a:pt x="1757168" y="399165"/>
                  </a:lnTo>
                  <a:lnTo>
                    <a:pt x="1944216" y="759205"/>
                  </a:lnTo>
                  <a:lnTo>
                    <a:pt x="1757168" y="1119245"/>
                  </a:lnTo>
                  <a:lnTo>
                    <a:pt x="1319048" y="1119245"/>
                  </a:lnTo>
                  <a:cubicBezTo>
                    <a:pt x="1190239" y="1312807"/>
                    <a:pt x="970032" y="1440160"/>
                    <a:pt x="720080" y="1440160"/>
                  </a:cubicBezTo>
                  <a:cubicBezTo>
                    <a:pt x="322391" y="1440160"/>
                    <a:pt x="0" y="1117769"/>
                    <a:pt x="0" y="720080"/>
                  </a:cubicBezTo>
                  <a:cubicBezTo>
                    <a:pt x="0" y="322391"/>
                    <a:pt x="322391" y="0"/>
                    <a:pt x="720080" y="0"/>
                  </a:cubicBezTo>
                  <a:close/>
                </a:path>
              </a:pathLst>
            </a:custGeom>
            <a:gradFill flip="none" rotWithShape="1">
              <a:gsLst>
                <a:gs pos="100000">
                  <a:srgbClr val="FCFCFC"/>
                </a:gs>
                <a:gs pos="0">
                  <a:srgbClr val="CCCCCC"/>
                </a:gs>
              </a:gsLst>
              <a:lin ang="72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11" name="椭圆 3"/>
            <p:cNvSpPr/>
            <p:nvPr/>
          </p:nvSpPr>
          <p:spPr>
            <a:xfrm rot="19123987">
              <a:off x="4693194" y="2549492"/>
              <a:ext cx="1678759" cy="1243526"/>
            </a:xfrm>
            <a:custGeom>
              <a:avLst/>
              <a:gdLst/>
              <a:ahLst/>
              <a:cxnLst/>
              <a:rect l="l" t="t" r="r" b="b"/>
              <a:pathLst>
                <a:path w="1944216" h="1440160">
                  <a:moveTo>
                    <a:pt x="720080" y="0"/>
                  </a:moveTo>
                  <a:cubicBezTo>
                    <a:pt x="1001925" y="0"/>
                    <a:pt x="1245950" y="161925"/>
                    <a:pt x="1361521" y="399165"/>
                  </a:cubicBezTo>
                  <a:lnTo>
                    <a:pt x="1757168" y="399165"/>
                  </a:lnTo>
                  <a:lnTo>
                    <a:pt x="1944216" y="759205"/>
                  </a:lnTo>
                  <a:lnTo>
                    <a:pt x="1757168" y="1119245"/>
                  </a:lnTo>
                  <a:lnTo>
                    <a:pt x="1319048" y="1119245"/>
                  </a:lnTo>
                  <a:cubicBezTo>
                    <a:pt x="1190239" y="1312807"/>
                    <a:pt x="970032" y="1440160"/>
                    <a:pt x="720080" y="1440160"/>
                  </a:cubicBezTo>
                  <a:cubicBezTo>
                    <a:pt x="322391" y="1440160"/>
                    <a:pt x="0" y="1117769"/>
                    <a:pt x="0" y="720080"/>
                  </a:cubicBezTo>
                  <a:cubicBezTo>
                    <a:pt x="0" y="322391"/>
                    <a:pt x="322391" y="0"/>
                    <a:pt x="720080" y="0"/>
                  </a:cubicBezTo>
                  <a:close/>
                </a:path>
              </a:pathLst>
            </a:custGeom>
            <a:gradFill flip="none" rotWithShape="1">
              <a:gsLst>
                <a:gs pos="100000">
                  <a:srgbClr val="FCFCFC"/>
                </a:gs>
                <a:gs pos="0">
                  <a:srgbClr val="CCCCCC"/>
                </a:gs>
              </a:gsLst>
              <a:lin ang="96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12" name="椭圆 11"/>
            <p:cNvSpPr/>
            <p:nvPr/>
          </p:nvSpPr>
          <p:spPr>
            <a:xfrm>
              <a:off x="5858616" y="1971717"/>
              <a:ext cx="1278491" cy="1278491"/>
            </a:xfrm>
            <a:prstGeom prst="ellipse">
              <a:avLst/>
            </a:prstGeom>
            <a:gradFill flip="none" rotWithShape="1">
              <a:gsLst>
                <a:gs pos="100000">
                  <a:srgbClr val="FCFCFC"/>
                </a:gs>
                <a:gs pos="0">
                  <a:srgbClr val="CCCCCC"/>
                </a:gs>
              </a:gsLst>
              <a:lin ang="7200000" scaled="0"/>
              <a:tileRect/>
            </a:gra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ea typeface="微软雅黑"/>
              </a:endParaRPr>
            </a:p>
          </p:txBody>
        </p:sp>
        <p:sp>
          <p:nvSpPr>
            <p:cNvPr id="13" name="椭圆 12"/>
            <p:cNvSpPr/>
            <p:nvPr/>
          </p:nvSpPr>
          <p:spPr>
            <a:xfrm>
              <a:off x="1401507" y="2116301"/>
              <a:ext cx="998316" cy="998317"/>
            </a:xfrm>
            <a:prstGeom prst="ellipse">
              <a:avLst/>
            </a:prstGeom>
            <a:blipFill>
              <a:blip r:embed="rId3"/>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ea typeface="微软雅黑"/>
              </a:endParaRPr>
            </a:p>
          </p:txBody>
        </p:sp>
        <p:sp>
          <p:nvSpPr>
            <p:cNvPr id="14" name="椭圆 13"/>
            <p:cNvSpPr/>
            <p:nvPr/>
          </p:nvSpPr>
          <p:spPr>
            <a:xfrm>
              <a:off x="2603195" y="2817450"/>
              <a:ext cx="998316" cy="998317"/>
            </a:xfrm>
            <a:prstGeom prst="ellipse">
              <a:avLst/>
            </a:prstGeom>
            <a:blipFill>
              <a:blip r:embed="rId4"/>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ea typeface="微软雅黑"/>
              </a:endParaRPr>
            </a:p>
          </p:txBody>
        </p:sp>
        <p:sp>
          <p:nvSpPr>
            <p:cNvPr id="15" name="椭圆 14"/>
            <p:cNvSpPr/>
            <p:nvPr/>
          </p:nvSpPr>
          <p:spPr>
            <a:xfrm>
              <a:off x="3703152" y="2116301"/>
              <a:ext cx="998316" cy="998317"/>
            </a:xfrm>
            <a:prstGeom prst="ellipse">
              <a:avLst/>
            </a:prstGeom>
            <a:blipFill>
              <a:blip r:embed="rId5"/>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ea typeface="微软雅黑"/>
              </a:endParaRPr>
            </a:p>
          </p:txBody>
        </p:sp>
        <p:sp>
          <p:nvSpPr>
            <p:cNvPr id="16" name="椭圆 15"/>
            <p:cNvSpPr/>
            <p:nvPr/>
          </p:nvSpPr>
          <p:spPr>
            <a:xfrm>
              <a:off x="4873278" y="2817450"/>
              <a:ext cx="998316" cy="998317"/>
            </a:xfrm>
            <a:prstGeom prst="ellipse">
              <a:avLst/>
            </a:prstGeom>
            <a:blipFill>
              <a:blip r:embed="rId3"/>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ea typeface="微软雅黑"/>
              </a:endParaRPr>
            </a:p>
          </p:txBody>
        </p:sp>
        <p:sp>
          <p:nvSpPr>
            <p:cNvPr id="17" name="椭圆 16"/>
            <p:cNvSpPr/>
            <p:nvPr/>
          </p:nvSpPr>
          <p:spPr>
            <a:xfrm>
              <a:off x="5998702" y="2116301"/>
              <a:ext cx="998316" cy="998317"/>
            </a:xfrm>
            <a:prstGeom prst="ellipse">
              <a:avLst/>
            </a:prstGeom>
            <a:blipFill>
              <a:blip r:embed="rId2"/>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ea typeface="微软雅黑"/>
              </a:endParaRPr>
            </a:p>
          </p:txBody>
        </p:sp>
        <p:sp>
          <p:nvSpPr>
            <p:cNvPr id="18" name="TextBox 14"/>
            <p:cNvSpPr txBox="1">
              <a:spLocks noChangeArrowheads="1"/>
            </p:cNvSpPr>
            <p:nvPr/>
          </p:nvSpPr>
          <p:spPr bwMode="auto">
            <a:xfrm>
              <a:off x="1576112" y="2189982"/>
              <a:ext cx="582613"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1</a:t>
              </a:r>
              <a:r>
                <a:rPr lang="zh-CN" altLang="en-US" b="1">
                  <a:solidFill>
                    <a:schemeClr val="bg1"/>
                  </a:solidFill>
                  <a:latin typeface="微软雅黑"/>
                  <a:ea typeface="微软雅黑"/>
                  <a:cs typeface="微软雅黑"/>
                </a:rPr>
                <a:t>月</a:t>
              </a:r>
            </a:p>
          </p:txBody>
        </p:sp>
        <p:sp>
          <p:nvSpPr>
            <p:cNvPr id="19" name="弧形 18"/>
            <p:cNvSpPr/>
            <p:nvPr/>
          </p:nvSpPr>
          <p:spPr>
            <a:xfrm>
              <a:off x="1509437" y="1956619"/>
              <a:ext cx="1592263" cy="1590675"/>
            </a:xfrm>
            <a:prstGeom prst="arc">
              <a:avLst>
                <a:gd name="adj1" fmla="val 15989364"/>
                <a:gd name="adj2" fmla="val 21071665"/>
              </a:avLst>
            </a:prstGeom>
            <a:ln w="28575">
              <a:solidFill>
                <a:srgbClr val="A23C8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a:ea typeface="微软雅黑"/>
              </a:endParaRPr>
            </a:p>
          </p:txBody>
        </p:sp>
        <p:sp>
          <p:nvSpPr>
            <p:cNvPr id="20" name="弧形 19"/>
            <p:cNvSpPr/>
            <p:nvPr/>
          </p:nvSpPr>
          <p:spPr>
            <a:xfrm flipV="1">
              <a:off x="2714350" y="2386832"/>
              <a:ext cx="1592262" cy="1592262"/>
            </a:xfrm>
            <a:prstGeom prst="arc">
              <a:avLst>
                <a:gd name="adj1" fmla="val 15989364"/>
                <a:gd name="adj2" fmla="val 21071665"/>
              </a:avLst>
            </a:prstGeom>
            <a:ln w="28575">
              <a:solidFill>
                <a:srgbClr val="E72918"/>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a:ea typeface="微软雅黑"/>
              </a:endParaRPr>
            </a:p>
          </p:txBody>
        </p:sp>
        <p:sp>
          <p:nvSpPr>
            <p:cNvPr id="21" name="弧形 20"/>
            <p:cNvSpPr/>
            <p:nvPr/>
          </p:nvSpPr>
          <p:spPr>
            <a:xfrm>
              <a:off x="3808137" y="1956619"/>
              <a:ext cx="1592263" cy="1590675"/>
            </a:xfrm>
            <a:prstGeom prst="arc">
              <a:avLst>
                <a:gd name="adj1" fmla="val 15989364"/>
                <a:gd name="adj2" fmla="val 21071665"/>
              </a:avLst>
            </a:prstGeom>
            <a:ln w="28575">
              <a:solidFill>
                <a:srgbClr val="F39E0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a:ea typeface="微软雅黑"/>
              </a:endParaRPr>
            </a:p>
          </p:txBody>
        </p:sp>
        <p:sp>
          <p:nvSpPr>
            <p:cNvPr id="22" name="弧形 21"/>
            <p:cNvSpPr/>
            <p:nvPr/>
          </p:nvSpPr>
          <p:spPr>
            <a:xfrm flipV="1">
              <a:off x="5011462" y="2386832"/>
              <a:ext cx="1592263" cy="1592262"/>
            </a:xfrm>
            <a:prstGeom prst="arc">
              <a:avLst>
                <a:gd name="adj1" fmla="val 15989364"/>
                <a:gd name="adj2" fmla="val 21071665"/>
              </a:avLst>
            </a:prstGeom>
            <a:ln w="28575">
              <a:solidFill>
                <a:srgbClr val="009E9F"/>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a:ea typeface="微软雅黑"/>
              </a:endParaRPr>
            </a:p>
          </p:txBody>
        </p:sp>
        <p:sp>
          <p:nvSpPr>
            <p:cNvPr id="23" name="椭圆 22"/>
            <p:cNvSpPr/>
            <p:nvPr/>
          </p:nvSpPr>
          <p:spPr>
            <a:xfrm>
              <a:off x="7021243" y="2815840"/>
              <a:ext cx="998316" cy="998317"/>
            </a:xfrm>
            <a:prstGeom prst="ellipse">
              <a:avLst/>
            </a:prstGeom>
            <a:blipFill>
              <a:blip r:embed="rId4"/>
              <a:stretch>
                <a:fillRect/>
              </a:stretch>
            </a:blip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ea typeface="微软雅黑"/>
              </a:endParaRPr>
            </a:p>
          </p:txBody>
        </p:sp>
        <p:sp>
          <p:nvSpPr>
            <p:cNvPr id="24" name="弧形 23"/>
            <p:cNvSpPr/>
            <p:nvPr/>
          </p:nvSpPr>
          <p:spPr>
            <a:xfrm>
              <a:off x="6241775" y="1956619"/>
              <a:ext cx="1592262" cy="1590675"/>
            </a:xfrm>
            <a:prstGeom prst="arc">
              <a:avLst>
                <a:gd name="adj1" fmla="val 15989364"/>
                <a:gd name="adj2" fmla="val 21071665"/>
              </a:avLst>
            </a:prstGeom>
            <a:ln w="28575">
              <a:solidFill>
                <a:srgbClr val="A23C8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a:ea typeface="微软雅黑"/>
              </a:endParaRPr>
            </a:p>
          </p:txBody>
        </p:sp>
        <p:sp>
          <p:nvSpPr>
            <p:cNvPr id="25" name="TextBox 14"/>
            <p:cNvSpPr txBox="1">
              <a:spLocks noChangeArrowheads="1"/>
            </p:cNvSpPr>
            <p:nvPr/>
          </p:nvSpPr>
          <p:spPr bwMode="auto">
            <a:xfrm>
              <a:off x="1315762" y="2472557"/>
              <a:ext cx="1212850" cy="423258"/>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a:ea typeface="微软雅黑"/>
                  <a:cs typeface="微软雅黑"/>
                </a:rPr>
                <a:t>投放：</a:t>
              </a:r>
              <a:r>
                <a:rPr lang="en-US" altLang="zh-CN" sz="1400" b="1">
                  <a:solidFill>
                    <a:schemeClr val="bg1"/>
                  </a:solidFill>
                  <a:latin typeface="微软雅黑"/>
                  <a:ea typeface="微软雅黑"/>
                  <a:cs typeface="微软雅黑"/>
                </a:rPr>
                <a:t>513</a:t>
              </a:r>
              <a:r>
                <a:rPr lang="zh-CN" altLang="en-US" sz="1400" b="1">
                  <a:solidFill>
                    <a:schemeClr val="bg1"/>
                  </a:solidFill>
                  <a:latin typeface="微软雅黑"/>
                  <a:ea typeface="微软雅黑"/>
                  <a:cs typeface="微软雅黑"/>
                </a:rPr>
                <a:t>万</a:t>
              </a:r>
              <a:endParaRPr lang="en-US" altLang="zh-CN" sz="1400" b="1">
                <a:solidFill>
                  <a:schemeClr val="bg1"/>
                </a:solidFill>
                <a:latin typeface="微软雅黑"/>
                <a:ea typeface="微软雅黑"/>
                <a:cs typeface="微软雅黑"/>
              </a:endParaRPr>
            </a:p>
            <a:p>
              <a:pPr algn="ctr"/>
              <a:r>
                <a:rPr lang="zh-CN" altLang="en-US" sz="1400" b="1">
                  <a:solidFill>
                    <a:schemeClr val="bg1"/>
                  </a:solidFill>
                  <a:latin typeface="微软雅黑"/>
                  <a:ea typeface="微软雅黑"/>
                  <a:cs typeface="微软雅黑"/>
                </a:rPr>
                <a:t>付款：</a:t>
              </a:r>
              <a:r>
                <a:rPr lang="en-US" altLang="zh-CN" sz="1400" b="1">
                  <a:solidFill>
                    <a:schemeClr val="bg1"/>
                  </a:solidFill>
                  <a:latin typeface="微软雅黑"/>
                  <a:ea typeface="微软雅黑"/>
                  <a:cs typeface="微软雅黑"/>
                </a:rPr>
                <a:t> 513</a:t>
              </a:r>
              <a:r>
                <a:rPr lang="zh-CN" altLang="en-US" sz="1400" b="1">
                  <a:solidFill>
                    <a:schemeClr val="bg1"/>
                  </a:solidFill>
                  <a:latin typeface="微软雅黑"/>
                  <a:ea typeface="微软雅黑"/>
                  <a:cs typeface="微软雅黑"/>
                </a:rPr>
                <a:t>万</a:t>
              </a:r>
            </a:p>
          </p:txBody>
        </p:sp>
        <p:sp>
          <p:nvSpPr>
            <p:cNvPr id="26" name="TextBox 14"/>
            <p:cNvSpPr txBox="1">
              <a:spLocks noChangeArrowheads="1"/>
            </p:cNvSpPr>
            <p:nvPr/>
          </p:nvSpPr>
          <p:spPr bwMode="auto">
            <a:xfrm>
              <a:off x="2773087" y="2899594"/>
              <a:ext cx="582613"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2</a:t>
              </a:r>
              <a:r>
                <a:rPr lang="zh-CN" altLang="en-US" b="1">
                  <a:solidFill>
                    <a:schemeClr val="bg1"/>
                  </a:solidFill>
                  <a:latin typeface="微软雅黑"/>
                  <a:ea typeface="微软雅黑"/>
                  <a:cs typeface="微软雅黑"/>
                </a:rPr>
                <a:t>月</a:t>
              </a:r>
            </a:p>
          </p:txBody>
        </p:sp>
        <p:sp>
          <p:nvSpPr>
            <p:cNvPr id="27" name="TextBox 14"/>
            <p:cNvSpPr txBox="1">
              <a:spLocks noChangeArrowheads="1"/>
            </p:cNvSpPr>
            <p:nvPr/>
          </p:nvSpPr>
          <p:spPr bwMode="auto">
            <a:xfrm>
              <a:off x="2512737" y="3183757"/>
              <a:ext cx="1212850" cy="423258"/>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a:ea typeface="微软雅黑"/>
                  <a:cs typeface="微软雅黑"/>
                </a:rPr>
                <a:t>投放：</a:t>
              </a:r>
              <a:r>
                <a:rPr lang="en-US" altLang="zh-CN" sz="1400" b="1">
                  <a:solidFill>
                    <a:schemeClr val="bg1"/>
                  </a:solidFill>
                  <a:latin typeface="微软雅黑"/>
                  <a:ea typeface="微软雅黑"/>
                  <a:cs typeface="微软雅黑"/>
                </a:rPr>
                <a:t>97</a:t>
              </a:r>
              <a:r>
                <a:rPr lang="zh-CN" altLang="en-US" sz="1400" b="1">
                  <a:solidFill>
                    <a:schemeClr val="bg1"/>
                  </a:solidFill>
                  <a:latin typeface="微软雅黑"/>
                  <a:ea typeface="微软雅黑"/>
                  <a:cs typeface="微软雅黑"/>
                </a:rPr>
                <a:t>万</a:t>
              </a:r>
              <a:endParaRPr lang="en-US" altLang="zh-CN" sz="1400" b="1">
                <a:solidFill>
                  <a:schemeClr val="bg1"/>
                </a:solidFill>
                <a:latin typeface="微软雅黑"/>
                <a:ea typeface="微软雅黑"/>
                <a:cs typeface="微软雅黑"/>
              </a:endParaRPr>
            </a:p>
            <a:p>
              <a:pPr algn="ctr"/>
              <a:r>
                <a:rPr lang="zh-CN" altLang="en-US" sz="1400" b="1">
                  <a:solidFill>
                    <a:schemeClr val="bg1"/>
                  </a:solidFill>
                  <a:latin typeface="微软雅黑"/>
                  <a:ea typeface="微软雅黑"/>
                  <a:cs typeface="微软雅黑"/>
                </a:rPr>
                <a:t>付款：</a:t>
              </a:r>
              <a:r>
                <a:rPr lang="en-US" altLang="zh-CN" sz="1400" b="1">
                  <a:solidFill>
                    <a:schemeClr val="bg1"/>
                  </a:solidFill>
                  <a:latin typeface="微软雅黑"/>
                  <a:ea typeface="微软雅黑"/>
                  <a:cs typeface="微软雅黑"/>
                </a:rPr>
                <a:t>97</a:t>
              </a:r>
              <a:r>
                <a:rPr lang="zh-CN" altLang="en-US" sz="1400" b="1">
                  <a:solidFill>
                    <a:schemeClr val="bg1"/>
                  </a:solidFill>
                  <a:latin typeface="微软雅黑"/>
                  <a:ea typeface="微软雅黑"/>
                  <a:cs typeface="微软雅黑"/>
                </a:rPr>
                <a:t>万</a:t>
              </a:r>
            </a:p>
          </p:txBody>
        </p:sp>
        <p:sp>
          <p:nvSpPr>
            <p:cNvPr id="28" name="TextBox 14"/>
            <p:cNvSpPr txBox="1">
              <a:spLocks noChangeArrowheads="1"/>
            </p:cNvSpPr>
            <p:nvPr/>
          </p:nvSpPr>
          <p:spPr bwMode="auto">
            <a:xfrm>
              <a:off x="3873225" y="2172519"/>
              <a:ext cx="582612"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3</a:t>
              </a:r>
              <a:r>
                <a:rPr lang="zh-CN" altLang="en-US" b="1">
                  <a:solidFill>
                    <a:schemeClr val="bg1"/>
                  </a:solidFill>
                  <a:latin typeface="微软雅黑"/>
                  <a:ea typeface="微软雅黑"/>
                  <a:cs typeface="微软雅黑"/>
                </a:rPr>
                <a:t>月</a:t>
              </a:r>
            </a:p>
          </p:txBody>
        </p:sp>
        <p:sp>
          <p:nvSpPr>
            <p:cNvPr id="29" name="TextBox 14"/>
            <p:cNvSpPr txBox="1">
              <a:spLocks noChangeArrowheads="1"/>
            </p:cNvSpPr>
            <p:nvPr/>
          </p:nvSpPr>
          <p:spPr bwMode="auto">
            <a:xfrm>
              <a:off x="3612875" y="2456682"/>
              <a:ext cx="1212850" cy="423258"/>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a:ea typeface="微软雅黑"/>
                  <a:cs typeface="微软雅黑"/>
                </a:rPr>
                <a:t>投放：</a:t>
              </a:r>
              <a:r>
                <a:rPr lang="en-US" altLang="zh-CN" sz="1400" b="1">
                  <a:solidFill>
                    <a:schemeClr val="bg1"/>
                  </a:solidFill>
                  <a:latin typeface="微软雅黑"/>
                  <a:ea typeface="微软雅黑"/>
                  <a:cs typeface="微软雅黑"/>
                </a:rPr>
                <a:t>819</a:t>
              </a:r>
              <a:r>
                <a:rPr lang="zh-CN" altLang="en-US" sz="1400" b="1">
                  <a:solidFill>
                    <a:schemeClr val="bg1"/>
                  </a:solidFill>
                  <a:latin typeface="微软雅黑"/>
                  <a:ea typeface="微软雅黑"/>
                  <a:cs typeface="微软雅黑"/>
                </a:rPr>
                <a:t>万</a:t>
              </a:r>
              <a:endParaRPr lang="en-US" altLang="zh-CN" sz="1400" b="1">
                <a:solidFill>
                  <a:schemeClr val="bg1"/>
                </a:solidFill>
                <a:latin typeface="微软雅黑"/>
                <a:ea typeface="微软雅黑"/>
                <a:cs typeface="微软雅黑"/>
              </a:endParaRPr>
            </a:p>
            <a:p>
              <a:pPr algn="ctr"/>
              <a:r>
                <a:rPr lang="zh-CN" altLang="en-US" sz="1400" b="1">
                  <a:solidFill>
                    <a:schemeClr val="bg1"/>
                  </a:solidFill>
                  <a:latin typeface="微软雅黑"/>
                  <a:ea typeface="微软雅黑"/>
                  <a:cs typeface="微软雅黑"/>
                </a:rPr>
                <a:t>付款：</a:t>
              </a:r>
              <a:r>
                <a:rPr lang="en-US" altLang="zh-CN" sz="1400" b="1">
                  <a:solidFill>
                    <a:schemeClr val="bg1"/>
                  </a:solidFill>
                  <a:latin typeface="微软雅黑"/>
                  <a:ea typeface="微软雅黑"/>
                  <a:cs typeface="微软雅黑"/>
                </a:rPr>
                <a:t>808</a:t>
              </a:r>
              <a:r>
                <a:rPr lang="zh-CN" altLang="en-US" sz="1400" b="1">
                  <a:solidFill>
                    <a:schemeClr val="bg1"/>
                  </a:solidFill>
                  <a:latin typeface="微软雅黑"/>
                  <a:ea typeface="微软雅黑"/>
                  <a:cs typeface="微软雅黑"/>
                </a:rPr>
                <a:t>万</a:t>
              </a:r>
            </a:p>
          </p:txBody>
        </p:sp>
        <p:sp>
          <p:nvSpPr>
            <p:cNvPr id="30" name="TextBox 14"/>
            <p:cNvSpPr txBox="1">
              <a:spLocks noChangeArrowheads="1"/>
            </p:cNvSpPr>
            <p:nvPr/>
          </p:nvSpPr>
          <p:spPr bwMode="auto">
            <a:xfrm>
              <a:off x="6181450" y="2172519"/>
              <a:ext cx="582612"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5</a:t>
              </a:r>
              <a:r>
                <a:rPr lang="zh-CN" altLang="en-US" b="1">
                  <a:solidFill>
                    <a:schemeClr val="bg1"/>
                  </a:solidFill>
                  <a:latin typeface="微软雅黑"/>
                  <a:ea typeface="微软雅黑"/>
                  <a:cs typeface="微软雅黑"/>
                </a:rPr>
                <a:t>月</a:t>
              </a:r>
            </a:p>
          </p:txBody>
        </p:sp>
        <p:sp>
          <p:nvSpPr>
            <p:cNvPr id="31" name="TextBox 14"/>
            <p:cNvSpPr txBox="1">
              <a:spLocks noChangeArrowheads="1"/>
            </p:cNvSpPr>
            <p:nvPr/>
          </p:nvSpPr>
          <p:spPr bwMode="auto">
            <a:xfrm>
              <a:off x="5921100" y="2456682"/>
              <a:ext cx="1212850" cy="423258"/>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a:ea typeface="微软雅黑"/>
                  <a:cs typeface="微软雅黑"/>
                </a:rPr>
                <a:t>投放：</a:t>
              </a:r>
              <a:r>
                <a:rPr lang="en-US" altLang="zh-CN" sz="1400" b="1">
                  <a:solidFill>
                    <a:schemeClr val="bg1"/>
                  </a:solidFill>
                  <a:latin typeface="微软雅黑"/>
                  <a:ea typeface="微软雅黑"/>
                  <a:cs typeface="微软雅黑"/>
                </a:rPr>
                <a:t>130</a:t>
              </a:r>
              <a:r>
                <a:rPr lang="zh-CN" altLang="en-US" sz="1400" b="1">
                  <a:solidFill>
                    <a:schemeClr val="bg1"/>
                  </a:solidFill>
                  <a:latin typeface="微软雅黑"/>
                  <a:ea typeface="微软雅黑"/>
                  <a:cs typeface="微软雅黑"/>
                </a:rPr>
                <a:t>万</a:t>
              </a:r>
              <a:endParaRPr lang="en-US" altLang="zh-CN" sz="1400" b="1">
                <a:solidFill>
                  <a:schemeClr val="bg1"/>
                </a:solidFill>
                <a:latin typeface="微软雅黑"/>
                <a:ea typeface="微软雅黑"/>
                <a:cs typeface="微软雅黑"/>
              </a:endParaRPr>
            </a:p>
            <a:p>
              <a:pPr algn="ctr"/>
              <a:r>
                <a:rPr lang="zh-CN" altLang="en-US" sz="1400" b="1">
                  <a:solidFill>
                    <a:schemeClr val="bg1"/>
                  </a:solidFill>
                  <a:latin typeface="微软雅黑"/>
                  <a:ea typeface="微软雅黑"/>
                  <a:cs typeface="微软雅黑"/>
                </a:rPr>
                <a:t>付款：</a:t>
              </a:r>
              <a:r>
                <a:rPr lang="en-US" altLang="zh-CN" sz="1400" b="1">
                  <a:solidFill>
                    <a:schemeClr val="bg1"/>
                  </a:solidFill>
                  <a:latin typeface="微软雅黑"/>
                  <a:ea typeface="微软雅黑"/>
                  <a:cs typeface="微软雅黑"/>
                </a:rPr>
                <a:t>116</a:t>
              </a:r>
              <a:r>
                <a:rPr lang="zh-CN" altLang="en-US" sz="1400" b="1">
                  <a:solidFill>
                    <a:schemeClr val="bg1"/>
                  </a:solidFill>
                  <a:latin typeface="微软雅黑"/>
                  <a:ea typeface="微软雅黑"/>
                  <a:cs typeface="微软雅黑"/>
                </a:rPr>
                <a:t>万</a:t>
              </a:r>
            </a:p>
          </p:txBody>
        </p:sp>
        <p:sp>
          <p:nvSpPr>
            <p:cNvPr id="32" name="TextBox 14"/>
            <p:cNvSpPr txBox="1">
              <a:spLocks noChangeArrowheads="1"/>
            </p:cNvSpPr>
            <p:nvPr/>
          </p:nvSpPr>
          <p:spPr bwMode="auto">
            <a:xfrm>
              <a:off x="5038450" y="2899594"/>
              <a:ext cx="582612"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4</a:t>
              </a:r>
              <a:r>
                <a:rPr lang="zh-CN" altLang="en-US" b="1">
                  <a:solidFill>
                    <a:schemeClr val="bg1"/>
                  </a:solidFill>
                  <a:latin typeface="微软雅黑"/>
                  <a:ea typeface="微软雅黑"/>
                  <a:cs typeface="微软雅黑"/>
                </a:rPr>
                <a:t>月</a:t>
              </a:r>
            </a:p>
          </p:txBody>
        </p:sp>
        <p:sp>
          <p:nvSpPr>
            <p:cNvPr id="33" name="TextBox 14"/>
            <p:cNvSpPr txBox="1">
              <a:spLocks noChangeArrowheads="1"/>
            </p:cNvSpPr>
            <p:nvPr/>
          </p:nvSpPr>
          <p:spPr bwMode="auto">
            <a:xfrm>
              <a:off x="4779687" y="3183757"/>
              <a:ext cx="1212850" cy="423258"/>
            </a:xfrm>
            <a:prstGeom prst="rect">
              <a:avLst/>
            </a:prstGeom>
            <a:noFill/>
            <a:ln w="9525">
              <a:noFill/>
              <a:miter lim="800000"/>
              <a:headEnd/>
              <a:tailEnd/>
            </a:ln>
          </p:spPr>
          <p:txBody>
            <a:bodyPr>
              <a:spAutoFit/>
            </a:bodyPr>
            <a:lstStyle/>
            <a:p>
              <a:pPr algn="ctr"/>
              <a:r>
                <a:rPr lang="zh-CN" altLang="en-US" sz="1400" b="1" dirty="0">
                  <a:solidFill>
                    <a:schemeClr val="bg1"/>
                  </a:solidFill>
                  <a:latin typeface="微软雅黑"/>
                  <a:ea typeface="微软雅黑"/>
                  <a:cs typeface="微软雅黑"/>
                </a:rPr>
                <a:t>投放：</a:t>
              </a:r>
              <a:r>
                <a:rPr lang="en-US" altLang="zh-CN" sz="1400" b="1" dirty="0">
                  <a:solidFill>
                    <a:schemeClr val="bg1"/>
                  </a:solidFill>
                  <a:latin typeface="微软雅黑"/>
                  <a:ea typeface="微软雅黑"/>
                  <a:cs typeface="微软雅黑"/>
                </a:rPr>
                <a:t>450</a:t>
              </a:r>
              <a:r>
                <a:rPr lang="zh-CN" altLang="en-US" sz="1400" b="1" dirty="0">
                  <a:solidFill>
                    <a:schemeClr val="bg1"/>
                  </a:solidFill>
                  <a:latin typeface="微软雅黑"/>
                  <a:ea typeface="微软雅黑"/>
                  <a:cs typeface="微软雅黑"/>
                </a:rPr>
                <a:t>万</a:t>
              </a:r>
              <a:endParaRPr lang="en-US" altLang="zh-CN" sz="1400" b="1" dirty="0">
                <a:solidFill>
                  <a:schemeClr val="bg1"/>
                </a:solidFill>
                <a:latin typeface="微软雅黑"/>
                <a:ea typeface="微软雅黑"/>
                <a:cs typeface="微软雅黑"/>
              </a:endParaRPr>
            </a:p>
            <a:p>
              <a:pPr algn="ctr"/>
              <a:r>
                <a:rPr lang="zh-CN" altLang="en-US" sz="1400" b="1" dirty="0">
                  <a:solidFill>
                    <a:schemeClr val="bg1"/>
                  </a:solidFill>
                  <a:latin typeface="微软雅黑"/>
                  <a:ea typeface="微软雅黑"/>
                  <a:cs typeface="微软雅黑"/>
                </a:rPr>
                <a:t>付款：</a:t>
              </a:r>
              <a:r>
                <a:rPr lang="en-US" altLang="zh-CN" sz="1400" b="1" dirty="0">
                  <a:solidFill>
                    <a:schemeClr val="bg1"/>
                  </a:solidFill>
                  <a:latin typeface="微软雅黑"/>
                  <a:ea typeface="微软雅黑"/>
                  <a:cs typeface="微软雅黑"/>
                </a:rPr>
                <a:t> 429</a:t>
              </a:r>
              <a:r>
                <a:rPr lang="zh-CN" altLang="en-US" sz="1400" b="1" dirty="0">
                  <a:solidFill>
                    <a:schemeClr val="bg1"/>
                  </a:solidFill>
                  <a:latin typeface="微软雅黑"/>
                  <a:ea typeface="微软雅黑"/>
                  <a:cs typeface="微软雅黑"/>
                </a:rPr>
                <a:t>万</a:t>
              </a:r>
            </a:p>
          </p:txBody>
        </p:sp>
        <p:sp>
          <p:nvSpPr>
            <p:cNvPr id="34" name="TextBox 14"/>
            <p:cNvSpPr txBox="1">
              <a:spLocks noChangeArrowheads="1"/>
            </p:cNvSpPr>
            <p:nvPr/>
          </p:nvSpPr>
          <p:spPr bwMode="auto">
            <a:xfrm>
              <a:off x="7176812" y="2886894"/>
              <a:ext cx="582613" cy="298771"/>
            </a:xfrm>
            <a:prstGeom prst="rect">
              <a:avLst/>
            </a:prstGeom>
            <a:noFill/>
            <a:ln w="9525">
              <a:noFill/>
              <a:miter lim="800000"/>
              <a:headEnd/>
              <a:tailEnd/>
            </a:ln>
          </p:spPr>
          <p:txBody>
            <a:bodyPr>
              <a:spAutoFit/>
            </a:bodyPr>
            <a:lstStyle/>
            <a:p>
              <a:pPr algn="ctr"/>
              <a:r>
                <a:rPr lang="en-US" altLang="zh-CN" b="1">
                  <a:solidFill>
                    <a:schemeClr val="bg1"/>
                  </a:solidFill>
                  <a:latin typeface="微软雅黑"/>
                  <a:ea typeface="微软雅黑"/>
                  <a:cs typeface="微软雅黑"/>
                </a:rPr>
                <a:t>6</a:t>
              </a:r>
              <a:r>
                <a:rPr lang="zh-CN" altLang="en-US" b="1">
                  <a:solidFill>
                    <a:schemeClr val="bg1"/>
                  </a:solidFill>
                  <a:latin typeface="微软雅黑"/>
                  <a:ea typeface="微软雅黑"/>
                  <a:cs typeface="微软雅黑"/>
                </a:rPr>
                <a:t>月</a:t>
              </a:r>
            </a:p>
          </p:txBody>
        </p:sp>
        <p:sp>
          <p:nvSpPr>
            <p:cNvPr id="35" name="TextBox 14"/>
            <p:cNvSpPr txBox="1">
              <a:spLocks noChangeArrowheads="1"/>
            </p:cNvSpPr>
            <p:nvPr/>
          </p:nvSpPr>
          <p:spPr bwMode="auto">
            <a:xfrm>
              <a:off x="6918050" y="3169469"/>
              <a:ext cx="1212850" cy="423258"/>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a:ea typeface="微软雅黑"/>
                  <a:cs typeface="微软雅黑"/>
                </a:rPr>
                <a:t>投放：</a:t>
              </a:r>
              <a:r>
                <a:rPr lang="en-US" altLang="zh-CN" sz="1400" b="1">
                  <a:solidFill>
                    <a:schemeClr val="bg1"/>
                  </a:solidFill>
                  <a:latin typeface="微软雅黑"/>
                  <a:ea typeface="微软雅黑"/>
                  <a:cs typeface="微软雅黑"/>
                </a:rPr>
                <a:t>124</a:t>
              </a:r>
              <a:r>
                <a:rPr lang="zh-CN" altLang="en-US" sz="1400" b="1">
                  <a:solidFill>
                    <a:schemeClr val="bg1"/>
                  </a:solidFill>
                  <a:latin typeface="微软雅黑"/>
                  <a:ea typeface="微软雅黑"/>
                  <a:cs typeface="微软雅黑"/>
                </a:rPr>
                <a:t>万</a:t>
              </a:r>
              <a:endParaRPr lang="en-US" altLang="zh-CN" sz="1400" b="1">
                <a:solidFill>
                  <a:schemeClr val="bg1"/>
                </a:solidFill>
                <a:latin typeface="微软雅黑"/>
                <a:ea typeface="微软雅黑"/>
                <a:cs typeface="微软雅黑"/>
              </a:endParaRPr>
            </a:p>
            <a:p>
              <a:pPr algn="ctr"/>
              <a:r>
                <a:rPr lang="zh-CN" altLang="en-US" sz="1400" b="1">
                  <a:solidFill>
                    <a:schemeClr val="bg1"/>
                  </a:solidFill>
                  <a:latin typeface="微软雅黑"/>
                  <a:ea typeface="微软雅黑"/>
                  <a:cs typeface="微软雅黑"/>
                </a:rPr>
                <a:t>付款：</a:t>
              </a:r>
              <a:r>
                <a:rPr lang="en-US" altLang="zh-CN" sz="1400" b="1">
                  <a:solidFill>
                    <a:schemeClr val="bg1"/>
                  </a:solidFill>
                  <a:latin typeface="微软雅黑"/>
                  <a:ea typeface="微软雅黑"/>
                  <a:cs typeface="微软雅黑"/>
                </a:rPr>
                <a:t>70</a:t>
              </a:r>
              <a:r>
                <a:rPr lang="zh-CN" altLang="en-US" sz="1400" b="1">
                  <a:solidFill>
                    <a:schemeClr val="bg1"/>
                  </a:solidFill>
                  <a:latin typeface="微软雅黑"/>
                  <a:ea typeface="微软雅黑"/>
                  <a:cs typeface="微软雅黑"/>
                </a:rPr>
                <a:t>万</a:t>
              </a:r>
            </a:p>
          </p:txBody>
        </p:sp>
      </p:grpSp>
      <p:sp>
        <p:nvSpPr>
          <p:cNvPr id="36" name="矩形 35"/>
          <p:cNvSpPr/>
          <p:nvPr/>
        </p:nvSpPr>
        <p:spPr>
          <a:xfrm>
            <a:off x="2410480" y="1385483"/>
            <a:ext cx="7435575" cy="732508"/>
          </a:xfrm>
          <a:prstGeom prst="rect">
            <a:avLst/>
          </a:prstGeom>
        </p:spPr>
        <p:txBody>
          <a:bodyPr wrap="square">
            <a:spAutoFit/>
          </a:bodyPr>
          <a:lstStyle/>
          <a:p>
            <a:pPr algn="ctr">
              <a:lnSpc>
                <a:spcPct val="130000"/>
              </a:lnSpc>
            </a:pPr>
            <a:r>
              <a:rPr lang="zh-CN" altLang="en-US" sz="1600" dirty="0">
                <a:latin typeface="微软雅黑"/>
                <a:ea typeface="微软雅黑"/>
              </a:rPr>
              <a:t>您的内容打在这里，或通过复制您的文本后在此框中选择粘贴并选择只保留文字您的内容打在这里您的内容打在</a:t>
            </a:r>
            <a:r>
              <a:rPr lang="zh-CN" altLang="en-US" sz="1600" dirty="0" smtClean="0">
                <a:latin typeface="微软雅黑"/>
                <a:ea typeface="微软雅黑"/>
              </a:rPr>
              <a:t>这里</a:t>
            </a:r>
            <a:endParaRPr lang="zh-CN" altLang="en-US" sz="1600" dirty="0">
              <a:latin typeface="微软雅黑"/>
              <a:ea typeface="微软雅黑"/>
            </a:endParaRPr>
          </a:p>
        </p:txBody>
      </p:sp>
    </p:spTree>
    <p:extLst>
      <p:ext uri="{BB962C8B-B14F-4D97-AF65-F5344CB8AC3E}">
        <p14:creationId xmlns:p14="http://schemas.microsoft.com/office/powerpoint/2010/main" val="34806258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3-2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aphicFrame>
        <p:nvGraphicFramePr>
          <p:cNvPr id="6" name="图表 5"/>
          <p:cNvGraphicFramePr/>
          <p:nvPr>
            <p:extLst>
              <p:ext uri="{D42A27DB-BD31-4B8C-83A1-F6EECF244321}">
                <p14:modId xmlns:p14="http://schemas.microsoft.com/office/powerpoint/2010/main" val="1127471854"/>
              </p:ext>
            </p:extLst>
          </p:nvPr>
        </p:nvGraphicFramePr>
        <p:xfrm>
          <a:off x="1901822" y="2201956"/>
          <a:ext cx="8371257" cy="3317465"/>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17"/>
          <p:cNvSpPr txBox="1"/>
          <p:nvPr/>
        </p:nvSpPr>
        <p:spPr>
          <a:xfrm>
            <a:off x="4812234" y="1767428"/>
            <a:ext cx="2595490" cy="300083"/>
          </a:xfrm>
          <a:prstGeom prst="rect">
            <a:avLst/>
          </a:prstGeom>
          <a:noFill/>
        </p:spPr>
        <p:txBody>
          <a:bodyPr wrap="square" lIns="68580" tIns="34290" rIns="68580" bIns="34290" rtlCol="0">
            <a:spAutoFit/>
          </a:bodyPr>
          <a:lstStyle/>
          <a:p>
            <a:pPr algn="ctr"/>
            <a:r>
              <a:rPr lang="zh-CN" altLang="en-US" sz="1500" dirty="0">
                <a:solidFill>
                  <a:schemeClr val="bg1">
                    <a:lumMod val="50000"/>
                  </a:schemeClr>
                </a:solidFill>
                <a:latin typeface="微软雅黑"/>
                <a:ea typeface="微软雅黑"/>
              </a:rPr>
              <a:t>创意图表增色您的汇报</a:t>
            </a:r>
          </a:p>
        </p:txBody>
      </p:sp>
      <p:cxnSp>
        <p:nvCxnSpPr>
          <p:cNvPr id="8" name="直接连接符 7"/>
          <p:cNvCxnSpPr/>
          <p:nvPr/>
        </p:nvCxnSpPr>
        <p:spPr>
          <a:xfrm>
            <a:off x="2754339" y="5806587"/>
            <a:ext cx="6741942" cy="0"/>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文本框 21"/>
          <p:cNvSpPr txBox="1"/>
          <p:nvPr/>
        </p:nvSpPr>
        <p:spPr>
          <a:xfrm>
            <a:off x="2929089" y="5806587"/>
            <a:ext cx="6415811" cy="253916"/>
          </a:xfrm>
          <a:prstGeom prst="rect">
            <a:avLst/>
          </a:prstGeom>
          <a:noFill/>
        </p:spPr>
        <p:txBody>
          <a:bodyPr wrap="square" lIns="68580" tIns="34290" rIns="68580" bIns="34290" rtlCol="0">
            <a:spAutoFit/>
          </a:bodyPr>
          <a:lstStyle/>
          <a:p>
            <a:pPr algn="just">
              <a:lnSpc>
                <a:spcPct val="120000"/>
              </a:lnSpc>
            </a:pPr>
            <a:r>
              <a:rPr lang="zh-CN" altLang="en-US" sz="1000" dirty="0">
                <a:solidFill>
                  <a:schemeClr val="bg1">
                    <a:lumMod val="50000"/>
                  </a:schemeClr>
                </a:solidFill>
                <a:latin typeface="微软雅黑"/>
                <a:ea typeface="微软雅黑"/>
              </a:rPr>
              <a:t>您的内容打在这里，或者通过复制您的文本后，在此框中选择粘贴，并选择只保留文字单击此处添加文字小标题</a:t>
            </a:r>
          </a:p>
        </p:txBody>
      </p:sp>
    </p:spTree>
    <p:extLst>
      <p:ext uri="{BB962C8B-B14F-4D97-AF65-F5344CB8AC3E}">
        <p14:creationId xmlns:p14="http://schemas.microsoft.com/office/powerpoint/2010/main" val="24455394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3-3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990503" y="1740839"/>
            <a:ext cx="7776757" cy="4298376"/>
            <a:chOff x="600773" y="523177"/>
            <a:chExt cx="7744996" cy="4280821"/>
          </a:xfrm>
        </p:grpSpPr>
        <p:sp>
          <p:nvSpPr>
            <p:cNvPr id="7" name="矩形 15"/>
            <p:cNvSpPr/>
            <p:nvPr/>
          </p:nvSpPr>
          <p:spPr>
            <a:xfrm>
              <a:off x="5588000" y="523177"/>
              <a:ext cx="1212572" cy="1643400"/>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blipFill>
              <a:blip r:embed="rId3"/>
              <a:stretch>
                <a:fillRect/>
              </a:stretch>
            </a:blipFill>
            <a:ln>
              <a:noFill/>
            </a:ln>
            <a:effectLst>
              <a:outerShdw blurRad="50800" dist="38100" dir="8100000" algn="tr" rotWithShape="0">
                <a:prstClr val="black">
                  <a:alpha val="40000"/>
                </a:prstClr>
              </a:outerShdw>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矩形 15"/>
            <p:cNvSpPr/>
            <p:nvPr/>
          </p:nvSpPr>
          <p:spPr>
            <a:xfrm flipH="1" flipV="1">
              <a:off x="2337889" y="3134657"/>
              <a:ext cx="940240" cy="1669341"/>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99868 w 974023"/>
                <a:gd name="connsiteY0" fmla="*/ 0 h 1224788"/>
                <a:gd name="connsiteX1" fmla="*/ 973423 w 974023"/>
                <a:gd name="connsiteY1" fmla="*/ 260202 h 1224788"/>
                <a:gd name="connsiteX2" fmla="*/ 974023 w 974023"/>
                <a:gd name="connsiteY2" fmla="*/ 260202 h 1224788"/>
                <a:gd name="connsiteX3" fmla="*/ 973403 w 974023"/>
                <a:gd name="connsiteY3" fmla="*/ 1075049 h 1224788"/>
                <a:gd name="connsiteX4" fmla="*/ 836204 w 974023"/>
                <a:gd name="connsiteY4" fmla="*/ 1223648 h 1224788"/>
                <a:gd name="connsiteX5" fmla="*/ 0 w 974023"/>
                <a:gd name="connsiteY5" fmla="*/ 1224788 h 1224788"/>
                <a:gd name="connsiteX6" fmla="*/ 0 w 974023"/>
                <a:gd name="connsiteY6" fmla="*/ 260202 h 1224788"/>
                <a:gd name="connsiteX7" fmla="*/ 499868 w 974023"/>
                <a:gd name="connsiteY7" fmla="*/ 0 h 122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24788">
                  <a:moveTo>
                    <a:pt x="499868" y="0"/>
                  </a:moveTo>
                  <a:lnTo>
                    <a:pt x="973423" y="260202"/>
                  </a:lnTo>
                  <a:lnTo>
                    <a:pt x="974023" y="260202"/>
                  </a:lnTo>
                  <a:cubicBezTo>
                    <a:pt x="973816" y="531818"/>
                    <a:pt x="973610" y="803433"/>
                    <a:pt x="973403" y="1075049"/>
                  </a:cubicBezTo>
                  <a:cubicBezTo>
                    <a:pt x="956461" y="1161082"/>
                    <a:pt x="918838" y="1220855"/>
                    <a:pt x="836204" y="1223648"/>
                  </a:cubicBezTo>
                  <a:lnTo>
                    <a:pt x="0" y="1224788"/>
                  </a:lnTo>
                  <a:lnTo>
                    <a:pt x="0" y="260202"/>
                  </a:lnTo>
                  <a:lnTo>
                    <a:pt x="499868" y="0"/>
                  </a:lnTo>
                  <a:close/>
                </a:path>
              </a:pathLst>
            </a:custGeom>
            <a:blipFill>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grpSp>
          <p:nvGrpSpPr>
            <p:cNvPr id="9" name="组合 8"/>
            <p:cNvGrpSpPr/>
            <p:nvPr/>
          </p:nvGrpSpPr>
          <p:grpSpPr>
            <a:xfrm>
              <a:off x="2955052" y="3128110"/>
              <a:ext cx="2988548" cy="1190654"/>
              <a:chOff x="3141285" y="3036417"/>
              <a:chExt cx="2379612" cy="1190654"/>
            </a:xfrm>
          </p:grpSpPr>
          <p:sp>
            <p:nvSpPr>
              <p:cNvPr id="41" name="矩形 15"/>
              <p:cNvSpPr/>
              <p:nvPr/>
            </p:nvSpPr>
            <p:spPr>
              <a:xfrm flipH="1" flipV="1">
                <a:off x="3143527" y="3432672"/>
                <a:ext cx="687614" cy="794399"/>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solidFill>
                <a:srgbClr val="E58F9E"/>
              </a:solidFill>
              <a:ln w="3175">
                <a:noFill/>
              </a:ln>
              <a:effectLst>
                <a:outerShdw blurRad="50800" dist="38100" dir="8100000" algn="tr" rotWithShape="0">
                  <a:prstClr val="black">
                    <a:alpha val="4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平行四边形 1"/>
              <p:cNvSpPr/>
              <p:nvPr/>
            </p:nvSpPr>
            <p:spPr>
              <a:xfrm rot="10800000">
                <a:off x="3141285" y="3036417"/>
                <a:ext cx="2379612" cy="472542"/>
              </a:xfrm>
              <a:custGeom>
                <a:avLst/>
                <a:gdLst>
                  <a:gd name="connsiteX0" fmla="*/ 0 w 2058564"/>
                  <a:gd name="connsiteY0" fmla="*/ 205154 h 206260"/>
                  <a:gd name="connsiteX1" fmla="*/ 182672 w 2058564"/>
                  <a:gd name="connsiteY1" fmla="*/ 90987 h 206260"/>
                  <a:gd name="connsiteX2" fmla="*/ 1976816 w 2058564"/>
                  <a:gd name="connsiteY2" fmla="*/ 88541 h 206260"/>
                  <a:gd name="connsiteX3" fmla="*/ 2058564 w 2058564"/>
                  <a:gd name="connsiteY3" fmla="*/ 0 h 206260"/>
                  <a:gd name="connsiteX4" fmla="*/ 2058262 w 2058564"/>
                  <a:gd name="connsiteY4" fmla="*/ 25016 h 206260"/>
                  <a:gd name="connsiteX5" fmla="*/ 2019209 w 2058564"/>
                  <a:gd name="connsiteY5" fmla="*/ 122264 h 206260"/>
                  <a:gd name="connsiteX6" fmla="*/ 1783862 w 2058564"/>
                  <a:gd name="connsiteY6" fmla="*/ 206260 h 206260"/>
                  <a:gd name="connsiteX7" fmla="*/ 0 w 2058564"/>
                  <a:gd name="connsiteY7" fmla="*/ 205154 h 206260"/>
                  <a:gd name="connsiteX0" fmla="*/ 0 w 2061866"/>
                  <a:gd name="connsiteY0" fmla="*/ 205154 h 206260"/>
                  <a:gd name="connsiteX1" fmla="*/ 182672 w 2061866"/>
                  <a:gd name="connsiteY1" fmla="*/ 90987 h 206260"/>
                  <a:gd name="connsiteX2" fmla="*/ 1976816 w 2061866"/>
                  <a:gd name="connsiteY2" fmla="*/ 88541 h 206260"/>
                  <a:gd name="connsiteX3" fmla="*/ 2058564 w 2061866"/>
                  <a:gd name="connsiteY3" fmla="*/ 0 h 206260"/>
                  <a:gd name="connsiteX4" fmla="*/ 2019209 w 2061866"/>
                  <a:gd name="connsiteY4" fmla="*/ 122264 h 206260"/>
                  <a:gd name="connsiteX5" fmla="*/ 1783862 w 2061866"/>
                  <a:gd name="connsiteY5" fmla="*/ 206260 h 206260"/>
                  <a:gd name="connsiteX6" fmla="*/ 0 w 2061866"/>
                  <a:gd name="connsiteY6" fmla="*/ 205154 h 206260"/>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257519"/>
                  <a:gd name="connsiteY0" fmla="*/ 145260 h 146366"/>
                  <a:gd name="connsiteX1" fmla="*/ 182672 w 2257519"/>
                  <a:gd name="connsiteY1" fmla="*/ 31093 h 146366"/>
                  <a:gd name="connsiteX2" fmla="*/ 1976816 w 2257519"/>
                  <a:gd name="connsiteY2" fmla="*/ 28647 h 146366"/>
                  <a:gd name="connsiteX3" fmla="*/ 2037286 w 2257519"/>
                  <a:gd name="connsiteY3" fmla="*/ 647 h 146366"/>
                  <a:gd name="connsiteX4" fmla="*/ 2019209 w 2257519"/>
                  <a:gd name="connsiteY4" fmla="*/ 62370 h 146366"/>
                  <a:gd name="connsiteX5" fmla="*/ 1783862 w 2257519"/>
                  <a:gd name="connsiteY5" fmla="*/ 146366 h 146366"/>
                  <a:gd name="connsiteX6" fmla="*/ 0 w 2257519"/>
                  <a:gd name="connsiteY6" fmla="*/ 145260 h 146366"/>
                  <a:gd name="connsiteX0" fmla="*/ 0 w 2048077"/>
                  <a:gd name="connsiteY0" fmla="*/ 145195 h 146301"/>
                  <a:gd name="connsiteX1" fmla="*/ 182672 w 2048077"/>
                  <a:gd name="connsiteY1" fmla="*/ 31028 h 146301"/>
                  <a:gd name="connsiteX2" fmla="*/ 1976816 w 2048077"/>
                  <a:gd name="connsiteY2" fmla="*/ 28582 h 146301"/>
                  <a:gd name="connsiteX3" fmla="*/ 2037286 w 2048077"/>
                  <a:gd name="connsiteY3" fmla="*/ 582 h 146301"/>
                  <a:gd name="connsiteX4" fmla="*/ 2019209 w 2048077"/>
                  <a:gd name="connsiteY4" fmla="*/ 62305 h 146301"/>
                  <a:gd name="connsiteX5" fmla="*/ 1783862 w 2048077"/>
                  <a:gd name="connsiteY5" fmla="*/ 146301 h 146301"/>
                  <a:gd name="connsiteX6" fmla="*/ 0 w 2048077"/>
                  <a:gd name="connsiteY6" fmla="*/ 145195 h 146301"/>
                  <a:gd name="connsiteX0" fmla="*/ 0 w 2048077"/>
                  <a:gd name="connsiteY0" fmla="*/ 145225 h 146331"/>
                  <a:gd name="connsiteX1" fmla="*/ 182672 w 2048077"/>
                  <a:gd name="connsiteY1" fmla="*/ 31058 h 146331"/>
                  <a:gd name="connsiteX2" fmla="*/ 1976816 w 2048077"/>
                  <a:gd name="connsiteY2" fmla="*/ 28612 h 146331"/>
                  <a:gd name="connsiteX3" fmla="*/ 2037286 w 2048077"/>
                  <a:gd name="connsiteY3" fmla="*/ 612 h 146331"/>
                  <a:gd name="connsiteX4" fmla="*/ 2019209 w 2048077"/>
                  <a:gd name="connsiteY4" fmla="*/ 62335 h 146331"/>
                  <a:gd name="connsiteX5" fmla="*/ 1783862 w 2048077"/>
                  <a:gd name="connsiteY5" fmla="*/ 146331 h 146331"/>
                  <a:gd name="connsiteX6" fmla="*/ 0 w 2048077"/>
                  <a:gd name="connsiteY6" fmla="*/ 145225 h 146331"/>
                  <a:gd name="connsiteX0" fmla="*/ 0 w 2041883"/>
                  <a:gd name="connsiteY0" fmla="*/ 145225 h 146331"/>
                  <a:gd name="connsiteX1" fmla="*/ 182672 w 2041883"/>
                  <a:gd name="connsiteY1" fmla="*/ 31058 h 146331"/>
                  <a:gd name="connsiteX2" fmla="*/ 1976816 w 2041883"/>
                  <a:gd name="connsiteY2" fmla="*/ 28612 h 146331"/>
                  <a:gd name="connsiteX3" fmla="*/ 2037286 w 2041883"/>
                  <a:gd name="connsiteY3" fmla="*/ 612 h 146331"/>
                  <a:gd name="connsiteX4" fmla="*/ 2019209 w 2041883"/>
                  <a:gd name="connsiteY4" fmla="*/ 62335 h 146331"/>
                  <a:gd name="connsiteX5" fmla="*/ 1783862 w 2041883"/>
                  <a:gd name="connsiteY5" fmla="*/ 146331 h 146331"/>
                  <a:gd name="connsiteX6" fmla="*/ 0 w 2041883"/>
                  <a:gd name="connsiteY6" fmla="*/ 145225 h 146331"/>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098418"/>
                  <a:gd name="connsiteY0" fmla="*/ 139681 h 140787"/>
                  <a:gd name="connsiteX1" fmla="*/ 182672 w 2098418"/>
                  <a:gd name="connsiteY1" fmla="*/ 25514 h 140787"/>
                  <a:gd name="connsiteX2" fmla="*/ 1976816 w 2098418"/>
                  <a:gd name="connsiteY2" fmla="*/ 23068 h 140787"/>
                  <a:gd name="connsiteX3" fmla="*/ 2061224 w 2098418"/>
                  <a:gd name="connsiteY3" fmla="*/ 744 h 140787"/>
                  <a:gd name="connsiteX4" fmla="*/ 2019209 w 2098418"/>
                  <a:gd name="connsiteY4" fmla="*/ 56791 h 140787"/>
                  <a:gd name="connsiteX5" fmla="*/ 1783862 w 2098418"/>
                  <a:gd name="connsiteY5" fmla="*/ 140787 h 140787"/>
                  <a:gd name="connsiteX6" fmla="*/ 0 w 2098418"/>
                  <a:gd name="connsiteY6" fmla="*/ 139681 h 140787"/>
                  <a:gd name="connsiteX0" fmla="*/ 0 w 2073051"/>
                  <a:gd name="connsiteY0" fmla="*/ 139681 h 140787"/>
                  <a:gd name="connsiteX1" fmla="*/ 182672 w 2073051"/>
                  <a:gd name="connsiteY1" fmla="*/ 25514 h 140787"/>
                  <a:gd name="connsiteX2" fmla="*/ 1976816 w 2073051"/>
                  <a:gd name="connsiteY2" fmla="*/ 23068 h 140787"/>
                  <a:gd name="connsiteX3" fmla="*/ 2061224 w 2073051"/>
                  <a:gd name="connsiteY3" fmla="*/ 744 h 140787"/>
                  <a:gd name="connsiteX4" fmla="*/ 2019209 w 2073051"/>
                  <a:gd name="connsiteY4" fmla="*/ 56791 h 140787"/>
                  <a:gd name="connsiteX5" fmla="*/ 1783862 w 2073051"/>
                  <a:gd name="connsiteY5" fmla="*/ 140787 h 140787"/>
                  <a:gd name="connsiteX6" fmla="*/ 0 w 2073051"/>
                  <a:gd name="connsiteY6" fmla="*/ 139681 h 140787"/>
                  <a:gd name="connsiteX0" fmla="*/ 0 w 2063279"/>
                  <a:gd name="connsiteY0" fmla="*/ 139681 h 140787"/>
                  <a:gd name="connsiteX1" fmla="*/ 182672 w 2063279"/>
                  <a:gd name="connsiteY1" fmla="*/ 25514 h 140787"/>
                  <a:gd name="connsiteX2" fmla="*/ 1976816 w 2063279"/>
                  <a:gd name="connsiteY2" fmla="*/ 23068 h 140787"/>
                  <a:gd name="connsiteX3" fmla="*/ 2061224 w 2063279"/>
                  <a:gd name="connsiteY3" fmla="*/ 744 h 140787"/>
                  <a:gd name="connsiteX4" fmla="*/ 2019209 w 2063279"/>
                  <a:gd name="connsiteY4" fmla="*/ 56791 h 140787"/>
                  <a:gd name="connsiteX5" fmla="*/ 1783862 w 2063279"/>
                  <a:gd name="connsiteY5" fmla="*/ 140787 h 140787"/>
                  <a:gd name="connsiteX6" fmla="*/ 0 w 2063279"/>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783862 w 2061224"/>
                  <a:gd name="connsiteY5" fmla="*/ 140787 h 140787"/>
                  <a:gd name="connsiteX6" fmla="*/ 0 w 2061224"/>
                  <a:gd name="connsiteY6" fmla="*/ 139681 h 140787"/>
                  <a:gd name="connsiteX0" fmla="*/ 0 w 2061224"/>
                  <a:gd name="connsiteY0" fmla="*/ 139681 h 139681"/>
                  <a:gd name="connsiteX1" fmla="*/ 182672 w 2061224"/>
                  <a:gd name="connsiteY1" fmla="*/ 25514 h 139681"/>
                  <a:gd name="connsiteX2" fmla="*/ 1976816 w 2061224"/>
                  <a:gd name="connsiteY2" fmla="*/ 23068 h 139681"/>
                  <a:gd name="connsiteX3" fmla="*/ 2061224 w 2061224"/>
                  <a:gd name="connsiteY3" fmla="*/ 744 h 139681"/>
                  <a:gd name="connsiteX4" fmla="*/ 2019209 w 2061224"/>
                  <a:gd name="connsiteY4" fmla="*/ 56791 h 139681"/>
                  <a:gd name="connsiteX5" fmla="*/ 1858336 w 2061224"/>
                  <a:gd name="connsiteY5" fmla="*/ 137003 h 139681"/>
                  <a:gd name="connsiteX6" fmla="*/ 0 w 2061224"/>
                  <a:gd name="connsiteY6" fmla="*/ 139681 h 139681"/>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239260 w 2300484"/>
                  <a:gd name="connsiteY0" fmla="*/ 139681 h 140787"/>
                  <a:gd name="connsiteX1" fmla="*/ 421932 w 2300484"/>
                  <a:gd name="connsiteY1" fmla="*/ 25514 h 140787"/>
                  <a:gd name="connsiteX2" fmla="*/ 2216076 w 2300484"/>
                  <a:gd name="connsiteY2" fmla="*/ 23068 h 140787"/>
                  <a:gd name="connsiteX3" fmla="*/ 2300484 w 2300484"/>
                  <a:gd name="connsiteY3" fmla="*/ 744 h 140787"/>
                  <a:gd name="connsiteX4" fmla="*/ 2258469 w 2300484"/>
                  <a:gd name="connsiteY4" fmla="*/ 56791 h 140787"/>
                  <a:gd name="connsiteX5" fmla="*/ 2118874 w 2300484"/>
                  <a:gd name="connsiteY5" fmla="*/ 140787 h 140787"/>
                  <a:gd name="connsiteX6" fmla="*/ 239260 w 2300484"/>
                  <a:gd name="connsiteY6" fmla="*/ 139681 h 140787"/>
                  <a:gd name="connsiteX0" fmla="*/ 124942 w 2186166"/>
                  <a:gd name="connsiteY0" fmla="*/ 139681 h 140787"/>
                  <a:gd name="connsiteX1" fmla="*/ 307614 w 2186166"/>
                  <a:gd name="connsiteY1" fmla="*/ 25514 h 140787"/>
                  <a:gd name="connsiteX2" fmla="*/ 2101758 w 2186166"/>
                  <a:gd name="connsiteY2" fmla="*/ 23068 h 140787"/>
                  <a:gd name="connsiteX3" fmla="*/ 2186166 w 2186166"/>
                  <a:gd name="connsiteY3" fmla="*/ 744 h 140787"/>
                  <a:gd name="connsiteX4" fmla="*/ 2144151 w 2186166"/>
                  <a:gd name="connsiteY4" fmla="*/ 56791 h 140787"/>
                  <a:gd name="connsiteX5" fmla="*/ 2004556 w 2186166"/>
                  <a:gd name="connsiteY5" fmla="*/ 140787 h 140787"/>
                  <a:gd name="connsiteX6" fmla="*/ 124942 w 2186166"/>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224" h="140787">
                    <a:moveTo>
                      <a:pt x="0" y="139681"/>
                    </a:moveTo>
                    <a:cubicBezTo>
                      <a:pt x="123799" y="67496"/>
                      <a:pt x="142671" y="30585"/>
                      <a:pt x="182672" y="25514"/>
                    </a:cubicBezTo>
                    <a:cubicBezTo>
                      <a:pt x="222673" y="20443"/>
                      <a:pt x="1378768" y="23883"/>
                      <a:pt x="1976816" y="23068"/>
                    </a:cubicBezTo>
                    <a:cubicBezTo>
                      <a:pt x="2048534" y="23197"/>
                      <a:pt x="2054159" y="-4876"/>
                      <a:pt x="2061224" y="744"/>
                    </a:cubicBezTo>
                    <a:cubicBezTo>
                      <a:pt x="2041692" y="35688"/>
                      <a:pt x="2049477" y="33451"/>
                      <a:pt x="2019209" y="56791"/>
                    </a:cubicBezTo>
                    <a:cubicBezTo>
                      <a:pt x="1988941" y="80131"/>
                      <a:pt x="1933682" y="117597"/>
                      <a:pt x="1879614" y="140787"/>
                    </a:cubicBezTo>
                    <a:lnTo>
                      <a:pt x="0" y="139681"/>
                    </a:lnTo>
                    <a:close/>
                  </a:path>
                </a:pathLst>
              </a:custGeom>
              <a:gradFill flip="none" rotWithShape="1">
                <a:gsLst>
                  <a:gs pos="50000">
                    <a:srgbClr val="D9D9D9"/>
                  </a:gs>
                  <a:gs pos="100000">
                    <a:schemeClr val="bg1"/>
                  </a:gs>
                  <a:gs pos="0">
                    <a:schemeClr val="bg1">
                      <a:lumMod val="100000"/>
                    </a:schemeClr>
                  </a:gs>
                </a:gsLst>
                <a:lin ang="1800000" scaled="0"/>
                <a:tileRect/>
              </a:gradFill>
              <a:ln>
                <a:noFill/>
              </a:ln>
              <a:effectLst>
                <a:outerShdw blurRad="50800" dist="38100" dir="8100000" algn="tr" rotWithShape="0">
                  <a:prstClr val="black">
                    <a:alpha val="40000"/>
                  </a:prstClr>
                </a:outerShdw>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0" name="矩形 15"/>
            <p:cNvSpPr/>
            <p:nvPr/>
          </p:nvSpPr>
          <p:spPr>
            <a:xfrm>
              <a:off x="5559417" y="1617312"/>
              <a:ext cx="1212572" cy="540121"/>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flipH="1" flipV="1">
              <a:off x="3763018" y="1089327"/>
              <a:ext cx="2218087" cy="1112853"/>
              <a:chOff x="2633865" y="2361304"/>
              <a:chExt cx="1717291" cy="861595"/>
            </a:xfrm>
            <a:effectLst>
              <a:outerShdw blurRad="50800" dist="38100" dir="8100000" algn="tr" rotWithShape="0">
                <a:prstClr val="black">
                  <a:alpha val="40000"/>
                </a:prstClr>
              </a:outerShdw>
            </a:effectLst>
          </p:grpSpPr>
          <p:sp>
            <p:nvSpPr>
              <p:cNvPr id="39" name="矩形 15"/>
              <p:cNvSpPr/>
              <p:nvPr/>
            </p:nvSpPr>
            <p:spPr>
              <a:xfrm flipH="1" flipV="1">
                <a:off x="2635670" y="2626595"/>
                <a:ext cx="574163" cy="596304"/>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solidFill>
                <a:srgbClr val="F8BD0F"/>
              </a:solidFill>
              <a:ln>
                <a:solidFill>
                  <a:srgbClr val="F39E02"/>
                </a:solidFill>
              </a:ln>
              <a:effectLst>
                <a:outerShdw blurRad="50800" dist="38100" dir="2700000" algn="tl" rotWithShape="0">
                  <a:prstClr val="black">
                    <a:alpha val="1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平行四边形 1"/>
              <p:cNvSpPr/>
              <p:nvPr/>
            </p:nvSpPr>
            <p:spPr>
              <a:xfrm rot="10800000">
                <a:off x="2633865" y="2361304"/>
                <a:ext cx="1717291" cy="445737"/>
              </a:xfrm>
              <a:custGeom>
                <a:avLst/>
                <a:gdLst>
                  <a:gd name="connsiteX0" fmla="*/ 0 w 2144515"/>
                  <a:gd name="connsiteY0" fmla="*/ 205154 h 205154"/>
                  <a:gd name="connsiteX1" fmla="*/ 268623 w 2144515"/>
                  <a:gd name="connsiteY1" fmla="*/ 90987 h 205154"/>
                  <a:gd name="connsiteX2" fmla="*/ 2062767 w 2144515"/>
                  <a:gd name="connsiteY2" fmla="*/ 88541 h 205154"/>
                  <a:gd name="connsiteX3" fmla="*/ 2144515 w 2144515"/>
                  <a:gd name="connsiteY3" fmla="*/ 0 h 205154"/>
                  <a:gd name="connsiteX4" fmla="*/ 2144213 w 2144515"/>
                  <a:gd name="connsiteY4" fmla="*/ 25016 h 205154"/>
                  <a:gd name="connsiteX5" fmla="*/ 2105160 w 2144515"/>
                  <a:gd name="connsiteY5" fmla="*/ 122264 h 205154"/>
                  <a:gd name="connsiteX6" fmla="*/ 2050677 w 2144515"/>
                  <a:gd name="connsiteY6" fmla="*/ 202476 h 205154"/>
                  <a:gd name="connsiteX7" fmla="*/ 0 w 2144515"/>
                  <a:gd name="connsiteY7" fmla="*/ 205154 h 20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4515" h="205154">
                    <a:moveTo>
                      <a:pt x="0" y="205154"/>
                    </a:moveTo>
                    <a:cubicBezTo>
                      <a:pt x="63674" y="118910"/>
                      <a:pt x="189059" y="94854"/>
                      <a:pt x="268623" y="90987"/>
                    </a:cubicBezTo>
                    <a:lnTo>
                      <a:pt x="2062767" y="88541"/>
                    </a:lnTo>
                    <a:cubicBezTo>
                      <a:pt x="2112003" y="86877"/>
                      <a:pt x="2134420" y="51262"/>
                      <a:pt x="2144515" y="0"/>
                    </a:cubicBezTo>
                    <a:cubicBezTo>
                      <a:pt x="2144414" y="8339"/>
                      <a:pt x="2144313" y="16677"/>
                      <a:pt x="2144213" y="25016"/>
                    </a:cubicBezTo>
                    <a:cubicBezTo>
                      <a:pt x="2143132" y="44467"/>
                      <a:pt x="2139739" y="78589"/>
                      <a:pt x="2105160" y="122264"/>
                    </a:cubicBezTo>
                    <a:lnTo>
                      <a:pt x="2050677" y="202476"/>
                    </a:lnTo>
                    <a:lnTo>
                      <a:pt x="0" y="205154"/>
                    </a:lnTo>
                    <a:close/>
                  </a:path>
                </a:pathLst>
              </a:custGeom>
              <a:gradFill flip="none" rotWithShape="1">
                <a:gsLst>
                  <a:gs pos="50000">
                    <a:srgbClr val="D9D9D9"/>
                  </a:gs>
                  <a:gs pos="100000">
                    <a:schemeClr val="bg1"/>
                  </a:gs>
                  <a:gs pos="0">
                    <a:schemeClr val="bg1">
                      <a:lumMod val="100000"/>
                    </a:schemeClr>
                  </a:gs>
                </a:gsLst>
                <a:lin ang="1800000" scaled="0"/>
                <a:tileRect/>
              </a:gradFill>
              <a:ln>
                <a:noFill/>
              </a:ln>
              <a:effectLst>
                <a:outerShdw blurRad="63500" sx="102000" sy="102000" algn="ctr" rotWithShape="0">
                  <a:schemeClr val="tx1">
                    <a:lumMod val="50000"/>
                    <a:lumOff val="50000"/>
                    <a:alpha val="40000"/>
                  </a:schemeClr>
                </a:outerShdw>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矩形 15"/>
            <p:cNvSpPr/>
            <p:nvPr/>
          </p:nvSpPr>
          <p:spPr>
            <a:xfrm>
              <a:off x="5237173" y="1344877"/>
              <a:ext cx="741600" cy="540121"/>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blipFill>
              <a:blip r:embed="rId4"/>
              <a:stretch>
                <a:fillRect/>
              </a:stretch>
            </a:blip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5"/>
            <p:cNvSpPr/>
            <p:nvPr/>
          </p:nvSpPr>
          <p:spPr>
            <a:xfrm rot="10800000">
              <a:off x="2364962" y="3134657"/>
              <a:ext cx="3589827" cy="43434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1 h 964587"/>
                <a:gd name="connsiteX7" fmla="*/ 486712 w 974023"/>
                <a:gd name="connsiteY7" fmla="*/ 13718 h 964587"/>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7" fmla="*/ 486712 w 974023"/>
                <a:gd name="connsiteY7" fmla="*/ 13718 h 964587"/>
                <a:gd name="connsiteX0" fmla="*/ 0 w 974023"/>
                <a:gd name="connsiteY0" fmla="*/ 0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0" fmla="*/ 113263 w 1087286"/>
                <a:gd name="connsiteY0" fmla="*/ 71450 h 1036037"/>
                <a:gd name="connsiteX1" fmla="*/ 1086686 w 1087286"/>
                <a:gd name="connsiteY1" fmla="*/ 71451 h 1036037"/>
                <a:gd name="connsiteX2" fmla="*/ 1087286 w 1087286"/>
                <a:gd name="connsiteY2" fmla="*/ 71451 h 1036037"/>
                <a:gd name="connsiteX3" fmla="*/ 1086666 w 1087286"/>
                <a:gd name="connsiteY3" fmla="*/ 886298 h 1036037"/>
                <a:gd name="connsiteX4" fmla="*/ 949467 w 1087286"/>
                <a:gd name="connsiteY4" fmla="*/ 1034897 h 1036037"/>
                <a:gd name="connsiteX5" fmla="*/ 113263 w 1087286"/>
                <a:gd name="connsiteY5" fmla="*/ 1036037 h 1036037"/>
                <a:gd name="connsiteX6" fmla="*/ 113263 w 1087286"/>
                <a:gd name="connsiteY6" fmla="*/ 71450 h 1036037"/>
                <a:gd name="connsiteX0" fmla="*/ 165231 w 1049716"/>
                <a:gd name="connsiteY0" fmla="*/ 89832 h 997700"/>
                <a:gd name="connsiteX1" fmla="*/ 1049116 w 1049716"/>
                <a:gd name="connsiteY1" fmla="*/ 33114 h 997700"/>
                <a:gd name="connsiteX2" fmla="*/ 1049716 w 1049716"/>
                <a:gd name="connsiteY2" fmla="*/ 33114 h 997700"/>
                <a:gd name="connsiteX3" fmla="*/ 1049096 w 1049716"/>
                <a:gd name="connsiteY3" fmla="*/ 847961 h 997700"/>
                <a:gd name="connsiteX4" fmla="*/ 911897 w 1049716"/>
                <a:gd name="connsiteY4" fmla="*/ 996560 h 997700"/>
                <a:gd name="connsiteX5" fmla="*/ 75693 w 1049716"/>
                <a:gd name="connsiteY5" fmla="*/ 997700 h 997700"/>
                <a:gd name="connsiteX6" fmla="*/ 165231 w 1049716"/>
                <a:gd name="connsiteY6" fmla="*/ 89832 h 997700"/>
                <a:gd name="connsiteX0" fmla="*/ 136482 w 1020967"/>
                <a:gd name="connsiteY0" fmla="*/ 56718 h 964586"/>
                <a:gd name="connsiteX1" fmla="*/ 1020367 w 1020967"/>
                <a:gd name="connsiteY1" fmla="*/ 0 h 964586"/>
                <a:gd name="connsiteX2" fmla="*/ 1020967 w 1020967"/>
                <a:gd name="connsiteY2" fmla="*/ 0 h 964586"/>
                <a:gd name="connsiteX3" fmla="*/ 1020347 w 1020967"/>
                <a:gd name="connsiteY3" fmla="*/ 814847 h 964586"/>
                <a:gd name="connsiteX4" fmla="*/ 883148 w 1020967"/>
                <a:gd name="connsiteY4" fmla="*/ 963446 h 964586"/>
                <a:gd name="connsiteX5" fmla="*/ 46944 w 1020967"/>
                <a:gd name="connsiteY5" fmla="*/ 964586 h 964586"/>
                <a:gd name="connsiteX6" fmla="*/ 136482 w 1020967"/>
                <a:gd name="connsiteY6" fmla="*/ 56718 h 964586"/>
                <a:gd name="connsiteX0" fmla="*/ 89538 w 974023"/>
                <a:gd name="connsiteY0" fmla="*/ 56718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89538 w 974023"/>
                <a:gd name="connsiteY6" fmla="*/ 56718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1001016"/>
                <a:gd name="connsiteX1" fmla="*/ 973423 w 974023"/>
                <a:gd name="connsiteY1" fmla="*/ 0 h 1001016"/>
                <a:gd name="connsiteX2" fmla="*/ 974023 w 974023"/>
                <a:gd name="connsiteY2" fmla="*/ 0 h 1001016"/>
                <a:gd name="connsiteX3" fmla="*/ 973403 w 974023"/>
                <a:gd name="connsiteY3" fmla="*/ 576627 h 1001016"/>
                <a:gd name="connsiteX4" fmla="*/ 836204 w 974023"/>
                <a:gd name="connsiteY4" fmla="*/ 963445 h 1001016"/>
                <a:gd name="connsiteX5" fmla="*/ 0 w 974023"/>
                <a:gd name="connsiteY5" fmla="*/ 964586 h 1001016"/>
                <a:gd name="connsiteX6" fmla="*/ 75332 w 974023"/>
                <a:gd name="connsiteY6" fmla="*/ 120527 h 1001016"/>
                <a:gd name="connsiteX0" fmla="*/ 75332 w 974023"/>
                <a:gd name="connsiteY0" fmla="*/ 120527 h 995422"/>
                <a:gd name="connsiteX1" fmla="*/ 973423 w 974023"/>
                <a:gd name="connsiteY1" fmla="*/ 0 h 995422"/>
                <a:gd name="connsiteX2" fmla="*/ 974023 w 974023"/>
                <a:gd name="connsiteY2" fmla="*/ 0 h 995422"/>
                <a:gd name="connsiteX3" fmla="*/ 971337 w 974023"/>
                <a:gd name="connsiteY3" fmla="*/ 457518 h 995422"/>
                <a:gd name="connsiteX4" fmla="*/ 836204 w 974023"/>
                <a:gd name="connsiteY4" fmla="*/ 963445 h 995422"/>
                <a:gd name="connsiteX5" fmla="*/ 0 w 974023"/>
                <a:gd name="connsiteY5" fmla="*/ 964586 h 995422"/>
                <a:gd name="connsiteX6" fmla="*/ 75332 w 974023"/>
                <a:gd name="connsiteY6" fmla="*/ 120527 h 995422"/>
                <a:gd name="connsiteX0" fmla="*/ 75332 w 974023"/>
                <a:gd name="connsiteY0" fmla="*/ 120527 h 968793"/>
                <a:gd name="connsiteX1" fmla="*/ 973423 w 974023"/>
                <a:gd name="connsiteY1" fmla="*/ 0 h 968793"/>
                <a:gd name="connsiteX2" fmla="*/ 974023 w 974023"/>
                <a:gd name="connsiteY2" fmla="*/ 0 h 968793"/>
                <a:gd name="connsiteX3" fmla="*/ 971337 w 974023"/>
                <a:gd name="connsiteY3" fmla="*/ 457518 h 968793"/>
                <a:gd name="connsiteX4" fmla="*/ 836204 w 974023"/>
                <a:gd name="connsiteY4" fmla="*/ 963445 h 968793"/>
                <a:gd name="connsiteX5" fmla="*/ 0 w 974023"/>
                <a:gd name="connsiteY5" fmla="*/ 964586 h 968793"/>
                <a:gd name="connsiteX6" fmla="*/ 75332 w 974023"/>
                <a:gd name="connsiteY6" fmla="*/ 120527 h 968793"/>
                <a:gd name="connsiteX0" fmla="*/ 75332 w 974023"/>
                <a:gd name="connsiteY0" fmla="*/ 120527 h 972975"/>
                <a:gd name="connsiteX1" fmla="*/ 973423 w 974023"/>
                <a:gd name="connsiteY1" fmla="*/ 0 h 972975"/>
                <a:gd name="connsiteX2" fmla="*/ 974023 w 974023"/>
                <a:gd name="connsiteY2" fmla="*/ 0 h 972975"/>
                <a:gd name="connsiteX3" fmla="*/ 971337 w 974023"/>
                <a:gd name="connsiteY3" fmla="*/ 457518 h 972975"/>
                <a:gd name="connsiteX4" fmla="*/ 836204 w 974023"/>
                <a:gd name="connsiteY4" fmla="*/ 963445 h 972975"/>
                <a:gd name="connsiteX5" fmla="*/ 0 w 974023"/>
                <a:gd name="connsiteY5" fmla="*/ 964586 h 972975"/>
                <a:gd name="connsiteX6" fmla="*/ 75332 w 974023"/>
                <a:gd name="connsiteY6" fmla="*/ 120527 h 972975"/>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3423"/>
                <a:gd name="connsiteY0" fmla="*/ 125844 h 969903"/>
                <a:gd name="connsiteX1" fmla="*/ 973423 w 973423"/>
                <a:gd name="connsiteY1" fmla="*/ 5317 h 969903"/>
                <a:gd name="connsiteX2" fmla="*/ 971440 w 973423"/>
                <a:gd name="connsiteY2" fmla="*/ 0 h 969903"/>
                <a:gd name="connsiteX3" fmla="*/ 971337 w 973423"/>
                <a:gd name="connsiteY3" fmla="*/ 462835 h 969903"/>
                <a:gd name="connsiteX4" fmla="*/ 836204 w 973423"/>
                <a:gd name="connsiteY4" fmla="*/ 968762 h 969903"/>
                <a:gd name="connsiteX5" fmla="*/ 0 w 973423"/>
                <a:gd name="connsiteY5" fmla="*/ 969903 h 969903"/>
                <a:gd name="connsiteX6" fmla="*/ 75332 w 973423"/>
                <a:gd name="connsiteY6" fmla="*/ 125844 h 969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423" h="969903">
                  <a:moveTo>
                    <a:pt x="75332" y="125844"/>
                  </a:moveTo>
                  <a:cubicBezTo>
                    <a:pt x="98097" y="145869"/>
                    <a:pt x="811086" y="5317"/>
                    <a:pt x="973423" y="5317"/>
                  </a:cubicBezTo>
                  <a:lnTo>
                    <a:pt x="971440" y="0"/>
                  </a:lnTo>
                  <a:cubicBezTo>
                    <a:pt x="971233" y="271616"/>
                    <a:pt x="971544" y="191219"/>
                    <a:pt x="971337" y="462835"/>
                  </a:cubicBezTo>
                  <a:cubicBezTo>
                    <a:pt x="968600" y="609488"/>
                    <a:pt x="995419" y="948955"/>
                    <a:pt x="836204" y="968762"/>
                  </a:cubicBezTo>
                  <a:lnTo>
                    <a:pt x="0" y="969903"/>
                  </a:lnTo>
                  <a:cubicBezTo>
                    <a:pt x="25933" y="713617"/>
                    <a:pt x="52567" y="105819"/>
                    <a:pt x="75332" y="125844"/>
                  </a:cubicBezTo>
                  <a:close/>
                </a:path>
              </a:pathLst>
            </a:custGeom>
            <a:gradFill flip="none" rotWithShape="1">
              <a:gsLst>
                <a:gs pos="4000">
                  <a:schemeClr val="bg1">
                    <a:alpha val="0"/>
                  </a:schemeClr>
                </a:gs>
                <a:gs pos="100000">
                  <a:schemeClr val="tx1">
                    <a:alpha val="61000"/>
                  </a:schemeClr>
                </a:gs>
                <a:gs pos="91000">
                  <a:schemeClr val="tx1">
                    <a:alpha val="43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5"/>
            <p:cNvSpPr/>
            <p:nvPr/>
          </p:nvSpPr>
          <p:spPr>
            <a:xfrm rot="10800000">
              <a:off x="2957331" y="3540135"/>
              <a:ext cx="851409" cy="540121"/>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blipFill>
              <a:blip r:embed="rId5"/>
              <a:stretch>
                <a:fillRect/>
              </a:stretch>
            </a:blip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3"/>
            <p:cNvSpPr/>
            <p:nvPr/>
          </p:nvSpPr>
          <p:spPr>
            <a:xfrm rot="7378695">
              <a:off x="2053599" y="3148344"/>
              <a:ext cx="1308435" cy="956891"/>
            </a:xfrm>
            <a:custGeom>
              <a:avLst/>
              <a:gdLst>
                <a:gd name="connsiteX0" fmla="*/ 0 w 1011748"/>
                <a:gd name="connsiteY0" fmla="*/ 0 h 992538"/>
                <a:gd name="connsiteX1" fmla="*/ 1011748 w 1011748"/>
                <a:gd name="connsiteY1" fmla="*/ 0 h 992538"/>
                <a:gd name="connsiteX2" fmla="*/ 1011748 w 1011748"/>
                <a:gd name="connsiteY2" fmla="*/ 992538 h 992538"/>
                <a:gd name="connsiteX3" fmla="*/ 0 w 1011748"/>
                <a:gd name="connsiteY3" fmla="*/ 992538 h 992538"/>
                <a:gd name="connsiteX4" fmla="*/ 0 w 1011748"/>
                <a:gd name="connsiteY4" fmla="*/ 0 h 992538"/>
                <a:gd name="connsiteX0" fmla="*/ 0 w 1011748"/>
                <a:gd name="connsiteY0" fmla="*/ 0 h 992538"/>
                <a:gd name="connsiteX1" fmla="*/ 1011748 w 1011748"/>
                <a:gd name="connsiteY1" fmla="*/ 0 h 992538"/>
                <a:gd name="connsiteX2" fmla="*/ 1011748 w 1011748"/>
                <a:gd name="connsiteY2" fmla="*/ 992538 h 992538"/>
                <a:gd name="connsiteX3" fmla="*/ 479425 w 1011748"/>
                <a:gd name="connsiteY3" fmla="*/ 782988 h 992538"/>
                <a:gd name="connsiteX4" fmla="*/ 0 w 1011748"/>
                <a:gd name="connsiteY4" fmla="*/ 0 h 992538"/>
                <a:gd name="connsiteX0" fmla="*/ 0 w 1011748"/>
                <a:gd name="connsiteY0" fmla="*/ 0 h 951263"/>
                <a:gd name="connsiteX1" fmla="*/ 1011748 w 1011748"/>
                <a:gd name="connsiteY1" fmla="*/ 0 h 951263"/>
                <a:gd name="connsiteX2" fmla="*/ 1011748 w 1011748"/>
                <a:gd name="connsiteY2" fmla="*/ 951263 h 951263"/>
                <a:gd name="connsiteX3" fmla="*/ 479425 w 1011748"/>
                <a:gd name="connsiteY3" fmla="*/ 782988 h 951263"/>
                <a:gd name="connsiteX4" fmla="*/ 0 w 1011748"/>
                <a:gd name="connsiteY4" fmla="*/ 0 h 951263"/>
                <a:gd name="connsiteX0" fmla="*/ 0 w 1011748"/>
                <a:gd name="connsiteY0" fmla="*/ 0 h 951375"/>
                <a:gd name="connsiteX1" fmla="*/ 1011748 w 1011748"/>
                <a:gd name="connsiteY1" fmla="*/ 0 h 951375"/>
                <a:gd name="connsiteX2" fmla="*/ 1011748 w 1011748"/>
                <a:gd name="connsiteY2" fmla="*/ 951263 h 951375"/>
                <a:gd name="connsiteX3" fmla="*/ 479425 w 1011748"/>
                <a:gd name="connsiteY3" fmla="*/ 782988 h 951375"/>
                <a:gd name="connsiteX4" fmla="*/ 0 w 1011748"/>
                <a:gd name="connsiteY4" fmla="*/ 0 h 951375"/>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396"/>
                <a:gd name="connsiteX1" fmla="*/ 1043498 w 1043498"/>
                <a:gd name="connsiteY1" fmla="*/ 0 h 951396"/>
                <a:gd name="connsiteX2" fmla="*/ 1043498 w 1043498"/>
                <a:gd name="connsiteY2" fmla="*/ 951263 h 951396"/>
                <a:gd name="connsiteX3" fmla="*/ 511175 w 1043498"/>
                <a:gd name="connsiteY3" fmla="*/ 773463 h 951396"/>
                <a:gd name="connsiteX4" fmla="*/ 0 w 1043498"/>
                <a:gd name="connsiteY4" fmla="*/ 0 h 951396"/>
                <a:gd name="connsiteX0" fmla="*/ 0 w 1043498"/>
                <a:gd name="connsiteY0" fmla="*/ 0 h 951420"/>
                <a:gd name="connsiteX1" fmla="*/ 1043498 w 1043498"/>
                <a:gd name="connsiteY1" fmla="*/ 0 h 951420"/>
                <a:gd name="connsiteX2" fmla="*/ 1043498 w 1043498"/>
                <a:gd name="connsiteY2" fmla="*/ 951263 h 951420"/>
                <a:gd name="connsiteX3" fmla="*/ 511175 w 1043498"/>
                <a:gd name="connsiteY3" fmla="*/ 773463 h 951420"/>
                <a:gd name="connsiteX4" fmla="*/ 0 w 1043498"/>
                <a:gd name="connsiteY4" fmla="*/ 0 h 951420"/>
                <a:gd name="connsiteX0" fmla="*/ 0 w 1043498"/>
                <a:gd name="connsiteY0" fmla="*/ 0 h 951420"/>
                <a:gd name="connsiteX1" fmla="*/ 10073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384"/>
                <a:gd name="connsiteX1" fmla="*/ 931170 w 1043498"/>
                <a:gd name="connsiteY1" fmla="*/ 513 h 951384"/>
                <a:gd name="connsiteX2" fmla="*/ 1040323 w 1043498"/>
                <a:gd name="connsiteY2" fmla="*/ 149225 h 951384"/>
                <a:gd name="connsiteX3" fmla="*/ 1043498 w 1043498"/>
                <a:gd name="connsiteY3" fmla="*/ 951263 h 951384"/>
                <a:gd name="connsiteX4" fmla="*/ 469900 w 1043498"/>
                <a:gd name="connsiteY4" fmla="*/ 748063 h 951384"/>
                <a:gd name="connsiteX5" fmla="*/ 0 w 1043498"/>
                <a:gd name="connsiteY5" fmla="*/ 0 h 951384"/>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50641"/>
                <a:gd name="connsiteY0" fmla="*/ 0 h 949043"/>
                <a:gd name="connsiteX1" fmla="*/ 931170 w 1050641"/>
                <a:gd name="connsiteY1" fmla="*/ 513 h 949043"/>
                <a:gd name="connsiteX2" fmla="*/ 1011748 w 1050641"/>
                <a:gd name="connsiteY2" fmla="*/ 101600 h 949043"/>
                <a:gd name="connsiteX3" fmla="*/ 1050641 w 1050641"/>
                <a:gd name="connsiteY3" fmla="*/ 948882 h 949043"/>
                <a:gd name="connsiteX4" fmla="*/ 469900 w 1050641"/>
                <a:gd name="connsiteY4" fmla="*/ 748063 h 949043"/>
                <a:gd name="connsiteX5" fmla="*/ 0 w 1050641"/>
                <a:gd name="connsiteY5" fmla="*/ 0 h 949043"/>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60021 h 1011425"/>
                <a:gd name="connsiteX1" fmla="*/ 383560 w 1033972"/>
                <a:gd name="connsiteY1" fmla="*/ 11 h 1011425"/>
                <a:gd name="connsiteX2" fmla="*/ 995079 w 1033972"/>
                <a:gd name="connsiteY2" fmla="*/ 164002 h 1011425"/>
                <a:gd name="connsiteX3" fmla="*/ 1033972 w 1033972"/>
                <a:gd name="connsiteY3" fmla="*/ 1011284 h 1011425"/>
                <a:gd name="connsiteX4" fmla="*/ 467518 w 1033972"/>
                <a:gd name="connsiteY4" fmla="*/ 798558 h 1011425"/>
                <a:gd name="connsiteX5" fmla="*/ 0 w 1033972"/>
                <a:gd name="connsiteY5" fmla="*/ 60021 h 1011425"/>
                <a:gd name="connsiteX0" fmla="*/ 0 w 1033972"/>
                <a:gd name="connsiteY0" fmla="*/ 61023 h 1012427"/>
                <a:gd name="connsiteX1" fmla="*/ 383560 w 1033972"/>
                <a:gd name="connsiteY1" fmla="*/ 1013 h 1012427"/>
                <a:gd name="connsiteX2" fmla="*/ 995079 w 1033972"/>
                <a:gd name="connsiteY2" fmla="*/ 165004 h 1012427"/>
                <a:gd name="connsiteX3" fmla="*/ 1033972 w 1033972"/>
                <a:gd name="connsiteY3" fmla="*/ 1012286 h 1012427"/>
                <a:gd name="connsiteX4" fmla="*/ 467518 w 1033972"/>
                <a:gd name="connsiteY4" fmla="*/ 799560 h 1012427"/>
                <a:gd name="connsiteX5" fmla="*/ 0 w 1033972"/>
                <a:gd name="connsiteY5" fmla="*/ 61023 h 1012427"/>
                <a:gd name="connsiteX0" fmla="*/ 0 w 1063969"/>
                <a:gd name="connsiteY0" fmla="*/ 17142 h 1013823"/>
                <a:gd name="connsiteX1" fmla="*/ 413557 w 1063969"/>
                <a:gd name="connsiteY1" fmla="*/ 2409 h 1013823"/>
                <a:gd name="connsiteX2" fmla="*/ 1025076 w 1063969"/>
                <a:gd name="connsiteY2" fmla="*/ 166400 h 1013823"/>
                <a:gd name="connsiteX3" fmla="*/ 1063969 w 1063969"/>
                <a:gd name="connsiteY3" fmla="*/ 1013682 h 1013823"/>
                <a:gd name="connsiteX4" fmla="*/ 497515 w 1063969"/>
                <a:gd name="connsiteY4" fmla="*/ 800956 h 1013823"/>
                <a:gd name="connsiteX5" fmla="*/ 0 w 1063969"/>
                <a:gd name="connsiteY5" fmla="*/ 17142 h 1013823"/>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106604"/>
                <a:gd name="connsiteY0" fmla="*/ 17142 h 723731"/>
                <a:gd name="connsiteX1" fmla="*/ 413557 w 1106604"/>
                <a:gd name="connsiteY1" fmla="*/ 2409 h 723731"/>
                <a:gd name="connsiteX2" fmla="*/ 1025076 w 1106604"/>
                <a:gd name="connsiteY2" fmla="*/ 166400 h 723731"/>
                <a:gd name="connsiteX3" fmla="*/ 1106604 w 1106604"/>
                <a:gd name="connsiteY3" fmla="*/ 288358 h 723731"/>
                <a:gd name="connsiteX4" fmla="*/ 373147 w 1106604"/>
                <a:gd name="connsiteY4" fmla="*/ 704633 h 723731"/>
                <a:gd name="connsiteX5" fmla="*/ 0 w 1106604"/>
                <a:gd name="connsiteY5" fmla="*/ 17142 h 723731"/>
                <a:gd name="connsiteX0" fmla="*/ 0 w 1106604"/>
                <a:gd name="connsiteY0" fmla="*/ 335008 h 1041597"/>
                <a:gd name="connsiteX1" fmla="*/ 413557 w 1106604"/>
                <a:gd name="connsiteY1" fmla="*/ 320275 h 1041597"/>
                <a:gd name="connsiteX2" fmla="*/ 850627 w 1106604"/>
                <a:gd name="connsiteY2" fmla="*/ 5255 h 1041597"/>
                <a:gd name="connsiteX3" fmla="*/ 1106604 w 1106604"/>
                <a:gd name="connsiteY3" fmla="*/ 606224 h 1041597"/>
                <a:gd name="connsiteX4" fmla="*/ 373147 w 1106604"/>
                <a:gd name="connsiteY4" fmla="*/ 1022499 h 1041597"/>
                <a:gd name="connsiteX5" fmla="*/ 0 w 1106604"/>
                <a:gd name="connsiteY5" fmla="*/ 335008 h 1041597"/>
                <a:gd name="connsiteX0" fmla="*/ 0 w 1141269"/>
                <a:gd name="connsiteY0" fmla="*/ 335008 h 1039666"/>
                <a:gd name="connsiteX1" fmla="*/ 413557 w 1141269"/>
                <a:gd name="connsiteY1" fmla="*/ 320275 h 1039666"/>
                <a:gd name="connsiteX2" fmla="*/ 850627 w 1141269"/>
                <a:gd name="connsiteY2" fmla="*/ 5255 h 1039666"/>
                <a:gd name="connsiteX3" fmla="*/ 1141269 w 1141269"/>
                <a:gd name="connsiteY3" fmla="*/ 536074 h 1039666"/>
                <a:gd name="connsiteX4" fmla="*/ 373147 w 1141269"/>
                <a:gd name="connsiteY4" fmla="*/ 1022499 h 1039666"/>
                <a:gd name="connsiteX5" fmla="*/ 0 w 1141269"/>
                <a:gd name="connsiteY5" fmla="*/ 335008 h 1039666"/>
                <a:gd name="connsiteX0" fmla="*/ 0 w 1141269"/>
                <a:gd name="connsiteY0" fmla="*/ 335008 h 1043049"/>
                <a:gd name="connsiteX1" fmla="*/ 413557 w 1141269"/>
                <a:gd name="connsiteY1" fmla="*/ 320275 h 1043049"/>
                <a:gd name="connsiteX2" fmla="*/ 850627 w 1141269"/>
                <a:gd name="connsiteY2" fmla="*/ 5255 h 1043049"/>
                <a:gd name="connsiteX3" fmla="*/ 1141269 w 1141269"/>
                <a:gd name="connsiteY3" fmla="*/ 536074 h 1043049"/>
                <a:gd name="connsiteX4" fmla="*/ 373147 w 1141269"/>
                <a:gd name="connsiteY4" fmla="*/ 1022499 h 1043049"/>
                <a:gd name="connsiteX5" fmla="*/ 0 w 1141269"/>
                <a:gd name="connsiteY5" fmla="*/ 335008 h 1043049"/>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29391"/>
                <a:gd name="connsiteX1" fmla="*/ 413557 w 1102347"/>
                <a:gd name="connsiteY1" fmla="*/ 320275 h 1029391"/>
                <a:gd name="connsiteX2" fmla="*/ 850627 w 1102347"/>
                <a:gd name="connsiteY2" fmla="*/ 5255 h 1029391"/>
                <a:gd name="connsiteX3" fmla="*/ 1102347 w 1102347"/>
                <a:gd name="connsiteY3" fmla="*/ 488293 h 1029391"/>
                <a:gd name="connsiteX4" fmla="*/ 373147 w 1102347"/>
                <a:gd name="connsiteY4" fmla="*/ 1022499 h 1029391"/>
                <a:gd name="connsiteX5" fmla="*/ 0 w 1102347"/>
                <a:gd name="connsiteY5" fmla="*/ 335008 h 1029391"/>
                <a:gd name="connsiteX0" fmla="*/ 0 w 1107924"/>
                <a:gd name="connsiteY0" fmla="*/ 335008 h 1029412"/>
                <a:gd name="connsiteX1" fmla="*/ 413557 w 1107924"/>
                <a:gd name="connsiteY1" fmla="*/ 320275 h 1029412"/>
                <a:gd name="connsiteX2" fmla="*/ 850627 w 1107924"/>
                <a:gd name="connsiteY2" fmla="*/ 5255 h 1029412"/>
                <a:gd name="connsiteX3" fmla="*/ 1107924 w 1107924"/>
                <a:gd name="connsiteY3" fmla="*/ 489859 h 1029412"/>
                <a:gd name="connsiteX4" fmla="*/ 373147 w 1107924"/>
                <a:gd name="connsiteY4" fmla="*/ 1022499 h 1029412"/>
                <a:gd name="connsiteX5" fmla="*/ 0 w 1107924"/>
                <a:gd name="connsiteY5" fmla="*/ 335008 h 1029412"/>
                <a:gd name="connsiteX0" fmla="*/ 0 w 1107924"/>
                <a:gd name="connsiteY0" fmla="*/ 337059 h 1031463"/>
                <a:gd name="connsiteX1" fmla="*/ 413557 w 1107924"/>
                <a:gd name="connsiteY1" fmla="*/ 322326 h 1031463"/>
                <a:gd name="connsiteX2" fmla="*/ 850627 w 1107924"/>
                <a:gd name="connsiteY2" fmla="*/ 7306 h 1031463"/>
                <a:gd name="connsiteX3" fmla="*/ 1107924 w 1107924"/>
                <a:gd name="connsiteY3" fmla="*/ 491910 h 1031463"/>
                <a:gd name="connsiteX4" fmla="*/ 373147 w 1107924"/>
                <a:gd name="connsiteY4" fmla="*/ 1024550 h 1031463"/>
                <a:gd name="connsiteX5" fmla="*/ 0 w 1107924"/>
                <a:gd name="connsiteY5" fmla="*/ 337059 h 1031463"/>
                <a:gd name="connsiteX0" fmla="*/ 0 w 1107924"/>
                <a:gd name="connsiteY0" fmla="*/ 379235 h 1073639"/>
                <a:gd name="connsiteX1" fmla="*/ 413557 w 1107924"/>
                <a:gd name="connsiteY1" fmla="*/ 364502 h 1073639"/>
                <a:gd name="connsiteX2" fmla="*/ 834255 w 1107924"/>
                <a:gd name="connsiteY2" fmla="*/ 6490 h 1073639"/>
                <a:gd name="connsiteX3" fmla="*/ 1107924 w 1107924"/>
                <a:gd name="connsiteY3" fmla="*/ 534086 h 1073639"/>
                <a:gd name="connsiteX4" fmla="*/ 373147 w 1107924"/>
                <a:gd name="connsiteY4" fmla="*/ 1066726 h 1073639"/>
                <a:gd name="connsiteX5" fmla="*/ 0 w 1107924"/>
                <a:gd name="connsiteY5" fmla="*/ 379235 h 1073639"/>
                <a:gd name="connsiteX0" fmla="*/ 0 w 1107924"/>
                <a:gd name="connsiteY0" fmla="*/ 372798 h 1067202"/>
                <a:gd name="connsiteX1" fmla="*/ 413557 w 1107924"/>
                <a:gd name="connsiteY1" fmla="*/ 358065 h 1067202"/>
                <a:gd name="connsiteX2" fmla="*/ 834255 w 1107924"/>
                <a:gd name="connsiteY2" fmla="*/ 53 h 1067202"/>
                <a:gd name="connsiteX3" fmla="*/ 1107924 w 1107924"/>
                <a:gd name="connsiteY3" fmla="*/ 527649 h 1067202"/>
                <a:gd name="connsiteX4" fmla="*/ 373147 w 1107924"/>
                <a:gd name="connsiteY4" fmla="*/ 1060289 h 1067202"/>
                <a:gd name="connsiteX5" fmla="*/ 0 w 1107924"/>
                <a:gd name="connsiteY5" fmla="*/ 372798 h 1067202"/>
                <a:gd name="connsiteX0" fmla="*/ 0 w 1107924"/>
                <a:gd name="connsiteY0" fmla="*/ 372794 h 1067198"/>
                <a:gd name="connsiteX1" fmla="*/ 347268 w 1107924"/>
                <a:gd name="connsiteY1" fmla="*/ 389388 h 1067198"/>
                <a:gd name="connsiteX2" fmla="*/ 834255 w 1107924"/>
                <a:gd name="connsiteY2" fmla="*/ 49 h 1067198"/>
                <a:gd name="connsiteX3" fmla="*/ 1107924 w 1107924"/>
                <a:gd name="connsiteY3" fmla="*/ 527645 h 1067198"/>
                <a:gd name="connsiteX4" fmla="*/ 373147 w 1107924"/>
                <a:gd name="connsiteY4" fmla="*/ 1060285 h 1067198"/>
                <a:gd name="connsiteX5" fmla="*/ 0 w 1107924"/>
                <a:gd name="connsiteY5" fmla="*/ 372794 h 106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7924" h="1067198">
                  <a:moveTo>
                    <a:pt x="0" y="372794"/>
                  </a:moveTo>
                  <a:cubicBezTo>
                    <a:pt x="304834" y="373759"/>
                    <a:pt x="337819" y="379114"/>
                    <a:pt x="347268" y="389388"/>
                  </a:cubicBezTo>
                  <a:cubicBezTo>
                    <a:pt x="419216" y="315437"/>
                    <a:pt x="780052" y="-4469"/>
                    <a:pt x="834255" y="49"/>
                  </a:cubicBezTo>
                  <a:cubicBezTo>
                    <a:pt x="930839" y="195885"/>
                    <a:pt x="937295" y="212737"/>
                    <a:pt x="1107924" y="527645"/>
                  </a:cubicBezTo>
                  <a:cubicBezTo>
                    <a:pt x="953727" y="650950"/>
                    <a:pt x="538993" y="1130105"/>
                    <a:pt x="373147" y="1060285"/>
                  </a:cubicBezTo>
                  <a:cubicBezTo>
                    <a:pt x="309820" y="1004579"/>
                    <a:pt x="147108" y="652840"/>
                    <a:pt x="0" y="372794"/>
                  </a:cubicBez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平行四边形 1"/>
            <p:cNvSpPr/>
            <p:nvPr/>
          </p:nvSpPr>
          <p:spPr>
            <a:xfrm rot="10800000" flipH="1" flipV="1">
              <a:off x="2341343" y="2023947"/>
              <a:ext cx="4458113" cy="1290201"/>
            </a:xfrm>
            <a:custGeom>
              <a:avLst/>
              <a:gdLst>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2814662 w 6423317"/>
                <a:gd name="connsiteY18" fmla="*/ 163414 h 1289582"/>
                <a:gd name="connsiteX19" fmla="*/ 3142715 w 6423317"/>
                <a:gd name="connsiteY19" fmla="*/ 161988 h 1289582"/>
                <a:gd name="connsiteX20" fmla="*/ 3615005 w 6423317"/>
                <a:gd name="connsiteY20" fmla="*/ 162335 h 1289582"/>
                <a:gd name="connsiteX21" fmla="*/ 3614990 w 6423317"/>
                <a:gd name="connsiteY21" fmla="*/ 164719 h 1289582"/>
                <a:gd name="connsiteX22" fmla="*/ 6198485 w 6423317"/>
                <a:gd name="connsiteY22" fmla="*/ 168930 h 1289582"/>
                <a:gd name="connsiteX23" fmla="*/ 6423317 w 6423317"/>
                <a:gd name="connsiteY2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3142715 w 6423317"/>
                <a:gd name="connsiteY18" fmla="*/ 161988 h 1289582"/>
                <a:gd name="connsiteX19" fmla="*/ 3615005 w 6423317"/>
                <a:gd name="connsiteY19" fmla="*/ 162335 h 1289582"/>
                <a:gd name="connsiteX20" fmla="*/ 3614990 w 6423317"/>
                <a:gd name="connsiteY20" fmla="*/ 164719 h 1289582"/>
                <a:gd name="connsiteX21" fmla="*/ 6198485 w 6423317"/>
                <a:gd name="connsiteY21" fmla="*/ 168930 h 1289582"/>
                <a:gd name="connsiteX22" fmla="*/ 6423317 w 6423317"/>
                <a:gd name="connsiteY2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142715 w 6423317"/>
                <a:gd name="connsiteY17" fmla="*/ 161988 h 1289582"/>
                <a:gd name="connsiteX18" fmla="*/ 3615005 w 6423317"/>
                <a:gd name="connsiteY18" fmla="*/ 162335 h 1289582"/>
                <a:gd name="connsiteX19" fmla="*/ 3614990 w 6423317"/>
                <a:gd name="connsiteY19" fmla="*/ 164719 h 1289582"/>
                <a:gd name="connsiteX20" fmla="*/ 6198485 w 6423317"/>
                <a:gd name="connsiteY20" fmla="*/ 168930 h 1289582"/>
                <a:gd name="connsiteX21" fmla="*/ 6423317 w 6423317"/>
                <a:gd name="connsiteY21"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3614990 w 6423317"/>
                <a:gd name="connsiteY18" fmla="*/ 164719 h 1289582"/>
                <a:gd name="connsiteX19" fmla="*/ 6198485 w 6423317"/>
                <a:gd name="connsiteY19" fmla="*/ 168930 h 1289582"/>
                <a:gd name="connsiteX20" fmla="*/ 6423317 w 6423317"/>
                <a:gd name="connsiteY20"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6198485 w 6423317"/>
                <a:gd name="connsiteY18" fmla="*/ 168930 h 1289582"/>
                <a:gd name="connsiteX19" fmla="*/ 6423317 w 6423317"/>
                <a:gd name="connsiteY19"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24832 w 6423317"/>
                <a:gd name="connsiteY10" fmla="*/ 1120652 h 1289582"/>
                <a:gd name="connsiteX11" fmla="*/ 0 w 6423317"/>
                <a:gd name="connsiteY11" fmla="*/ 1289582 h 1289582"/>
                <a:gd name="connsiteX12" fmla="*/ 832 w 6423317"/>
                <a:gd name="connsiteY12" fmla="*/ 1241854 h 1289582"/>
                <a:gd name="connsiteX13" fmla="*/ 108239 w 6423317"/>
                <a:gd name="connsiteY13" fmla="*/ 1056312 h 1289582"/>
                <a:gd name="connsiteX14" fmla="*/ 519791 w 6423317"/>
                <a:gd name="connsiteY14" fmla="*/ 635986 h 1289582"/>
                <a:gd name="connsiteX15" fmla="*/ 1264072 w 6423317"/>
                <a:gd name="connsiteY15" fmla="*/ 173596 h 1289582"/>
                <a:gd name="connsiteX16" fmla="*/ 3615005 w 6423317"/>
                <a:gd name="connsiteY16" fmla="*/ 162335 h 1289582"/>
                <a:gd name="connsiteX17" fmla="*/ 6198485 w 6423317"/>
                <a:gd name="connsiteY17" fmla="*/ 168930 h 1289582"/>
                <a:gd name="connsiteX18" fmla="*/ 6423317 w 6423317"/>
                <a:gd name="connsiteY18"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24832 w 6423317"/>
                <a:gd name="connsiteY9" fmla="*/ 1120652 h 1289582"/>
                <a:gd name="connsiteX10" fmla="*/ 0 w 6423317"/>
                <a:gd name="connsiteY10" fmla="*/ 1289582 h 1289582"/>
                <a:gd name="connsiteX11" fmla="*/ 832 w 6423317"/>
                <a:gd name="connsiteY11" fmla="*/ 1241854 h 1289582"/>
                <a:gd name="connsiteX12" fmla="*/ 108239 w 6423317"/>
                <a:gd name="connsiteY12" fmla="*/ 1056312 h 1289582"/>
                <a:gd name="connsiteX13" fmla="*/ 519791 w 6423317"/>
                <a:gd name="connsiteY13" fmla="*/ 635986 h 1289582"/>
                <a:gd name="connsiteX14" fmla="*/ 1264072 w 6423317"/>
                <a:gd name="connsiteY14" fmla="*/ 173596 h 1289582"/>
                <a:gd name="connsiteX15" fmla="*/ 3615005 w 6423317"/>
                <a:gd name="connsiteY15" fmla="*/ 162335 h 1289582"/>
                <a:gd name="connsiteX16" fmla="*/ 6198485 w 6423317"/>
                <a:gd name="connsiteY16" fmla="*/ 168930 h 1289582"/>
                <a:gd name="connsiteX17" fmla="*/ 6423317 w 6423317"/>
                <a:gd name="connsiteY17"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224832 w 6423317"/>
                <a:gd name="connsiteY8" fmla="*/ 1120652 h 1289582"/>
                <a:gd name="connsiteX9" fmla="*/ 0 w 6423317"/>
                <a:gd name="connsiteY9" fmla="*/ 1289582 h 1289582"/>
                <a:gd name="connsiteX10" fmla="*/ 832 w 6423317"/>
                <a:gd name="connsiteY10" fmla="*/ 1241854 h 1289582"/>
                <a:gd name="connsiteX11" fmla="*/ 108239 w 6423317"/>
                <a:gd name="connsiteY11" fmla="*/ 1056312 h 1289582"/>
                <a:gd name="connsiteX12" fmla="*/ 519791 w 6423317"/>
                <a:gd name="connsiteY12" fmla="*/ 635986 h 1289582"/>
                <a:gd name="connsiteX13" fmla="*/ 1264072 w 6423317"/>
                <a:gd name="connsiteY13" fmla="*/ 173596 h 1289582"/>
                <a:gd name="connsiteX14" fmla="*/ 3615005 w 6423317"/>
                <a:gd name="connsiteY14" fmla="*/ 162335 h 1289582"/>
                <a:gd name="connsiteX15" fmla="*/ 6198485 w 6423317"/>
                <a:gd name="connsiteY15" fmla="*/ 168930 h 1289582"/>
                <a:gd name="connsiteX16" fmla="*/ 6423317 w 6423317"/>
                <a:gd name="connsiteY16"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224832 w 6423317"/>
                <a:gd name="connsiteY7" fmla="*/ 1120652 h 1289582"/>
                <a:gd name="connsiteX8" fmla="*/ 0 w 6423317"/>
                <a:gd name="connsiteY8" fmla="*/ 1289582 h 1289582"/>
                <a:gd name="connsiteX9" fmla="*/ 832 w 6423317"/>
                <a:gd name="connsiteY9" fmla="*/ 1241854 h 1289582"/>
                <a:gd name="connsiteX10" fmla="*/ 108239 w 6423317"/>
                <a:gd name="connsiteY10" fmla="*/ 1056312 h 1289582"/>
                <a:gd name="connsiteX11" fmla="*/ 519791 w 6423317"/>
                <a:gd name="connsiteY11" fmla="*/ 635986 h 1289582"/>
                <a:gd name="connsiteX12" fmla="*/ 1264072 w 6423317"/>
                <a:gd name="connsiteY12" fmla="*/ 173596 h 1289582"/>
                <a:gd name="connsiteX13" fmla="*/ 3615005 w 6423317"/>
                <a:gd name="connsiteY13" fmla="*/ 162335 h 1289582"/>
                <a:gd name="connsiteX14" fmla="*/ 6198485 w 6423317"/>
                <a:gd name="connsiteY14" fmla="*/ 168930 h 1289582"/>
                <a:gd name="connsiteX15" fmla="*/ 6423317 w 6423317"/>
                <a:gd name="connsiteY15"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224832 w 6423317"/>
                <a:gd name="connsiteY6" fmla="*/ 1120652 h 1289582"/>
                <a:gd name="connsiteX7" fmla="*/ 0 w 6423317"/>
                <a:gd name="connsiteY7" fmla="*/ 1289582 h 1289582"/>
                <a:gd name="connsiteX8" fmla="*/ 832 w 6423317"/>
                <a:gd name="connsiteY8" fmla="*/ 1241854 h 1289582"/>
                <a:gd name="connsiteX9" fmla="*/ 108239 w 6423317"/>
                <a:gd name="connsiteY9" fmla="*/ 1056312 h 1289582"/>
                <a:gd name="connsiteX10" fmla="*/ 519791 w 6423317"/>
                <a:gd name="connsiteY10" fmla="*/ 635986 h 1289582"/>
                <a:gd name="connsiteX11" fmla="*/ 1264072 w 6423317"/>
                <a:gd name="connsiteY11" fmla="*/ 173596 h 1289582"/>
                <a:gd name="connsiteX12" fmla="*/ 3615005 w 6423317"/>
                <a:gd name="connsiteY12" fmla="*/ 162335 h 1289582"/>
                <a:gd name="connsiteX13" fmla="*/ 6198485 w 6423317"/>
                <a:gd name="connsiteY13" fmla="*/ 168930 h 1289582"/>
                <a:gd name="connsiteX14" fmla="*/ 6423317 w 6423317"/>
                <a:gd name="connsiteY14"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3615005 w 6423317"/>
                <a:gd name="connsiteY11" fmla="*/ 162335 h 1289582"/>
                <a:gd name="connsiteX12" fmla="*/ 6198485 w 6423317"/>
                <a:gd name="connsiteY12" fmla="*/ 168930 h 1289582"/>
                <a:gd name="connsiteX13" fmla="*/ 6423317 w 6423317"/>
                <a:gd name="connsiteY1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23317" h="1289582">
                  <a:moveTo>
                    <a:pt x="6423317" y="0"/>
                  </a:moveTo>
                  <a:cubicBezTo>
                    <a:pt x="6423040" y="15909"/>
                    <a:pt x="6422762" y="31819"/>
                    <a:pt x="6422485" y="47728"/>
                  </a:cubicBezTo>
                  <a:cubicBezTo>
                    <a:pt x="6419512" y="84840"/>
                    <a:pt x="6410180" y="149941"/>
                    <a:pt x="6315078" y="233270"/>
                  </a:cubicBezTo>
                  <a:lnTo>
                    <a:pt x="5903526" y="653596"/>
                  </a:lnTo>
                  <a:cubicBezTo>
                    <a:pt x="5553355" y="1021954"/>
                    <a:pt x="5461783" y="1105785"/>
                    <a:pt x="5159245" y="1115986"/>
                  </a:cubicBezTo>
                  <a:lnTo>
                    <a:pt x="198756" y="1127793"/>
                  </a:lnTo>
                  <a:cubicBezTo>
                    <a:pt x="138823" y="1126208"/>
                    <a:pt x="27764" y="1191778"/>
                    <a:pt x="0" y="1289582"/>
                  </a:cubicBezTo>
                  <a:cubicBezTo>
                    <a:pt x="277" y="1273673"/>
                    <a:pt x="555" y="1257763"/>
                    <a:pt x="832" y="1241854"/>
                  </a:cubicBezTo>
                  <a:cubicBezTo>
                    <a:pt x="3805" y="1204742"/>
                    <a:pt x="13137" y="1139641"/>
                    <a:pt x="108239" y="1056312"/>
                  </a:cubicBezTo>
                  <a:lnTo>
                    <a:pt x="519791" y="635986"/>
                  </a:lnTo>
                  <a:cubicBezTo>
                    <a:pt x="869962" y="267628"/>
                    <a:pt x="961534" y="183797"/>
                    <a:pt x="1264072" y="173596"/>
                  </a:cubicBezTo>
                  <a:lnTo>
                    <a:pt x="6198485" y="168930"/>
                  </a:lnTo>
                  <a:cubicBezTo>
                    <a:pt x="6333899" y="165755"/>
                    <a:pt x="6395553" y="97804"/>
                    <a:pt x="6423317" y="0"/>
                  </a:cubicBezTo>
                  <a:close/>
                </a:path>
              </a:pathLst>
            </a:custGeom>
            <a:gradFill flip="none" rotWithShape="1">
              <a:gsLst>
                <a:gs pos="50000">
                  <a:srgbClr val="D9D9D9"/>
                </a:gs>
                <a:gs pos="100000">
                  <a:schemeClr val="bg1"/>
                </a:gs>
                <a:gs pos="0">
                  <a:schemeClr val="bg1">
                    <a:lumMod val="100000"/>
                  </a:schemeClr>
                </a:gs>
              </a:gsLst>
              <a:lin ang="1800000" scaled="0"/>
              <a:tileRect/>
            </a:gradFill>
            <a:ln>
              <a:noFill/>
            </a:ln>
            <a:effectLst>
              <a:outerShdw blurRad="63500" sx="102000" sy="102000" algn="ctr" rotWithShape="0">
                <a:prstClr val="black">
                  <a:alpha val="23000"/>
                </a:prstClr>
              </a:outerShdw>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718808" y="981135"/>
              <a:ext cx="0" cy="903863"/>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39"/>
            <p:cNvSpPr txBox="1"/>
            <p:nvPr/>
          </p:nvSpPr>
          <p:spPr>
            <a:xfrm>
              <a:off x="6828810" y="1369269"/>
              <a:ext cx="1516959" cy="252999"/>
            </a:xfrm>
            <a:prstGeom prst="rect">
              <a:avLst/>
            </a:prstGeom>
            <a:noFill/>
          </p:spPr>
          <p:txBody>
            <a:bodyPr wrap="square" lIns="68580" tIns="34290" rIns="68580" bIns="34290" rtlCol="0">
              <a:spAutoFit/>
            </a:bodyPr>
            <a:lstStyle/>
            <a:p>
              <a:pPr>
                <a:lnSpc>
                  <a:spcPts val="1125"/>
                </a:lnSpc>
              </a:pPr>
              <a:r>
                <a:rPr lang="zh-CN" altLang="en-US" dirty="0" smtClean="0">
                  <a:latin typeface="微软雅黑" panose="020B0503020204020204" pitchFamily="34" charset="-122"/>
                  <a:ea typeface="微软雅黑" panose="020B0503020204020204" pitchFamily="34" charset="-122"/>
                </a:rPr>
                <a:t>请输入标题</a:t>
              </a:r>
              <a:endParaRPr lang="zh-CN" altLang="en-US" dirty="0">
                <a:latin typeface="微软雅黑" panose="020B0503020204020204" pitchFamily="34" charset="-122"/>
                <a:ea typeface="微软雅黑" panose="020B0503020204020204" pitchFamily="34" charset="-122"/>
              </a:endParaRPr>
            </a:p>
          </p:txBody>
        </p:sp>
        <p:sp>
          <p:nvSpPr>
            <p:cNvPr id="19" name="矩形 41"/>
            <p:cNvSpPr/>
            <p:nvPr/>
          </p:nvSpPr>
          <p:spPr>
            <a:xfrm>
              <a:off x="2824601" y="2418980"/>
              <a:ext cx="1293870" cy="550151"/>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lgn="r"/>
              <a:r>
                <a:rPr lang="zh-CN" altLang="en-US" sz="1400" spc="225" dirty="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en-US" altLang="zh-CN" sz="1400" spc="225"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spc="225" dirty="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en-US" altLang="zh-CN" sz="1400" spc="2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5460909" y="2219048"/>
              <a:ext cx="8034" cy="900000"/>
            </a:xfrm>
            <a:prstGeom prst="line">
              <a:avLst/>
            </a:prstGeom>
            <a:ln w="15875">
              <a:solidFill>
                <a:srgbClr val="8181AD"/>
              </a:solidFill>
            </a:ln>
          </p:spPr>
          <p:style>
            <a:lnRef idx="1">
              <a:schemeClr val="accent1"/>
            </a:lnRef>
            <a:fillRef idx="0">
              <a:schemeClr val="accent1"/>
            </a:fillRef>
            <a:effectRef idx="0">
              <a:schemeClr val="accent1"/>
            </a:effectRef>
            <a:fontRef idx="minor">
              <a:schemeClr val="tx1"/>
            </a:fontRef>
          </p:style>
        </p:cxnSp>
        <p:sp>
          <p:nvSpPr>
            <p:cNvPr id="21" name="文本框 45"/>
            <p:cNvSpPr txBox="1"/>
            <p:nvPr/>
          </p:nvSpPr>
          <p:spPr>
            <a:xfrm>
              <a:off x="4122194" y="2552351"/>
              <a:ext cx="1334992" cy="256737"/>
            </a:xfrm>
            <a:prstGeom prst="rect">
              <a:avLst/>
            </a:prstGeom>
            <a:noFill/>
          </p:spPr>
          <p:txBody>
            <a:bodyPr wrap="square" rtlCol="0">
              <a:spAutoFit/>
            </a:bodyPr>
            <a:lstStyle/>
            <a:p>
              <a:pPr>
                <a:lnSpc>
                  <a:spcPts val="1125"/>
                </a:lnSpc>
              </a:pPr>
              <a:r>
                <a:rPr lang="zh-CN" altLang="en-US" dirty="0" smtClean="0">
                  <a:solidFill>
                    <a:srgbClr val="8282AE"/>
                  </a:solidFill>
                  <a:latin typeface="微软雅黑" panose="020B0503020204020204" pitchFamily="34" charset="-122"/>
                  <a:ea typeface="微软雅黑" panose="020B0503020204020204" pitchFamily="34" charset="-122"/>
                </a:rPr>
                <a:t>输入标题</a:t>
              </a:r>
              <a:endParaRPr lang="zh-CN" altLang="en-US" dirty="0">
                <a:solidFill>
                  <a:srgbClr val="8282AE"/>
                </a:solidFill>
                <a:latin typeface="微软雅黑" panose="020B0503020204020204" pitchFamily="34" charset="-122"/>
                <a:ea typeface="微软雅黑" panose="020B0503020204020204" pitchFamily="34" charset="-122"/>
              </a:endParaRPr>
            </a:p>
          </p:txBody>
        </p:sp>
        <p:sp>
          <p:nvSpPr>
            <p:cNvPr id="22" name="矩形 21"/>
            <p:cNvSpPr/>
            <p:nvPr/>
          </p:nvSpPr>
          <p:spPr>
            <a:xfrm>
              <a:off x="5491710" y="2202180"/>
              <a:ext cx="568489" cy="482440"/>
            </a:xfrm>
            <a:prstGeom prst="rect">
              <a:avLst/>
            </a:prstGeom>
            <a:noFill/>
            <a:ln>
              <a:noFill/>
            </a:ln>
            <a:scene3d>
              <a:camera prst="orthographicFront"/>
              <a:lightRig rig="threePt" dir="t"/>
            </a:scene3d>
            <a:sp3d extrusionH="317500">
              <a:bevelT prst="slope"/>
              <a:extrusionClr>
                <a:schemeClr val="bg1"/>
              </a:extrusionClr>
            </a:sp3d>
          </p:spPr>
          <p:txBody>
            <a:bodyPr wrap="none" lIns="68580" tIns="34290" rIns="68580" bIns="34290">
              <a:spAutoFit/>
              <a:sp3d>
                <a:bevelB w="38100" h="38100" prst="slope"/>
              </a:sp3d>
            </a:bodyPr>
            <a:lstStyle/>
            <a:p>
              <a:pPr algn="ctr"/>
              <a:r>
                <a:rPr lang="en-US" altLang="zh-CN" sz="2400" b="1" dirty="0">
                  <a:ln w="0"/>
                  <a:solidFill>
                    <a:srgbClr val="E4707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rPr>
                <a:t>02</a:t>
              </a:r>
              <a:endParaRPr lang="zh-CN" altLang="en-US" sz="2400" b="1" dirty="0">
                <a:ln w="0"/>
                <a:solidFill>
                  <a:srgbClr val="E4707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endParaRPr>
            </a:p>
          </p:txBody>
        </p:sp>
        <p:sp>
          <p:nvSpPr>
            <p:cNvPr id="23" name="矩形 41"/>
            <p:cNvSpPr/>
            <p:nvPr/>
          </p:nvSpPr>
          <p:spPr>
            <a:xfrm>
              <a:off x="3538369" y="1224357"/>
              <a:ext cx="1618063" cy="550151"/>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lgn="r"/>
              <a:r>
                <a:rPr lang="zh-CN" altLang="en-US" sz="1400" spc="225" dirty="0" smtClean="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en-US" altLang="zh-CN" sz="1400" spc="225"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spc="225" dirty="0" smtClean="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zh-CN" altLang="en-US" sz="1400" spc="2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6098286" y="885758"/>
              <a:ext cx="568489" cy="482440"/>
            </a:xfrm>
            <a:prstGeom prst="rect">
              <a:avLst/>
            </a:prstGeom>
            <a:noFill/>
            <a:ln>
              <a:noFill/>
            </a:ln>
            <a:scene3d>
              <a:camera prst="orthographicFront"/>
              <a:lightRig rig="threePt" dir="t"/>
            </a:scene3d>
            <a:sp3d extrusionH="317500">
              <a:bevelT prst="slope"/>
              <a:extrusionClr>
                <a:schemeClr val="bg1"/>
              </a:extrusionClr>
            </a:sp3d>
          </p:spPr>
          <p:txBody>
            <a:bodyPr wrap="none" lIns="68580" tIns="34290" rIns="68580" bIns="34290">
              <a:spAutoFit/>
              <a:sp3d>
                <a:bevelB w="38100" h="38100" prst="slope"/>
              </a:sp3d>
            </a:bodyPr>
            <a:lstStyle/>
            <a:p>
              <a:pPr algn="ctr"/>
              <a:r>
                <a:rPr lang="en-US" altLang="zh-CN" sz="2400" b="1" dirty="0" smtClean="0">
                  <a:ln w="0"/>
                  <a:solidFill>
                    <a:schemeClr val="bg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rPr>
                <a:t>03</a:t>
              </a:r>
              <a:endParaRPr lang="zh-CN" altLang="en-US" sz="2400" b="1" dirty="0">
                <a:ln w="0"/>
                <a:solidFill>
                  <a:schemeClr val="bg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2372619" y="3540135"/>
              <a:ext cx="725383" cy="482440"/>
            </a:xfrm>
            <a:prstGeom prst="rect">
              <a:avLst/>
            </a:prstGeom>
            <a:noFill/>
            <a:ln>
              <a:noFill/>
            </a:ln>
            <a:scene3d>
              <a:camera prst="orthographicFront"/>
              <a:lightRig rig="threePt" dir="t"/>
            </a:scene3d>
            <a:sp3d extrusionH="317500">
              <a:bevelT prst="slope"/>
              <a:extrusionClr>
                <a:schemeClr val="bg1"/>
              </a:extrusionClr>
            </a:sp3d>
          </p:spPr>
          <p:txBody>
            <a:bodyPr wrap="square" lIns="68580" tIns="34290" rIns="68580" bIns="34290">
              <a:spAutoFit/>
              <a:sp3d>
                <a:bevelB w="38100" h="38100" prst="slope"/>
              </a:sp3d>
            </a:bodyPr>
            <a:lstStyle/>
            <a:p>
              <a:pPr algn="ctr"/>
              <a:r>
                <a:rPr lang="en-US" altLang="zh-CN" sz="2400" b="1" dirty="0" smtClean="0">
                  <a:ln w="0"/>
                  <a:solidFill>
                    <a:schemeClr val="bg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rPr>
                <a:t>01</a:t>
              </a:r>
              <a:endParaRPr lang="zh-CN" altLang="en-US" sz="2400" b="1" dirty="0">
                <a:ln w="0"/>
                <a:solidFill>
                  <a:schemeClr val="bg1"/>
                </a:solidFill>
                <a:effectLst>
                  <a:outerShdw blurRad="38100" dist="25400" dir="4200000" algn="ctr" rotWithShape="0">
                    <a:schemeClr val="bg1">
                      <a:alpha val="43000"/>
                    </a:schemeClr>
                  </a:outerShdw>
                </a:effectLst>
                <a:latin typeface="微软雅黑" panose="020B0503020204020204" pitchFamily="34" charset="-122"/>
                <a:ea typeface="微软雅黑" panose="020B0503020204020204" pitchFamily="34" charset="-122"/>
              </a:endParaRPr>
            </a:p>
          </p:txBody>
        </p:sp>
        <p:sp>
          <p:nvSpPr>
            <p:cNvPr id="27" name="文本框 62"/>
            <p:cNvSpPr txBox="1"/>
            <p:nvPr/>
          </p:nvSpPr>
          <p:spPr>
            <a:xfrm>
              <a:off x="600773" y="3795022"/>
              <a:ext cx="1740569" cy="256737"/>
            </a:xfrm>
            <a:prstGeom prst="rect">
              <a:avLst/>
            </a:prstGeom>
            <a:noFill/>
          </p:spPr>
          <p:txBody>
            <a:bodyPr wrap="square" rtlCol="0">
              <a:spAutoFit/>
            </a:bodyPr>
            <a:lstStyle/>
            <a:p>
              <a:pPr algn="r">
                <a:lnSpc>
                  <a:spcPts val="1125"/>
                </a:lnSpc>
              </a:pPr>
              <a:r>
                <a:rPr lang="zh-CN" altLang="en-US" dirty="0" smtClean="0">
                  <a:solidFill>
                    <a:srgbClr val="474747"/>
                  </a:solidFill>
                  <a:latin typeface="微软雅黑" panose="020B0503020204020204" pitchFamily="34" charset="-122"/>
                  <a:ea typeface="微软雅黑" panose="020B0503020204020204" pitchFamily="34" charset="-122"/>
                </a:rPr>
                <a:t>请输入标题</a:t>
              </a:r>
              <a:endParaRPr lang="zh-CN" altLang="en-US" dirty="0">
                <a:solidFill>
                  <a:srgbClr val="474747"/>
                </a:solidFill>
                <a:latin typeface="微软雅黑" panose="020B0503020204020204" pitchFamily="34" charset="-122"/>
                <a:ea typeface="微软雅黑" panose="020B0503020204020204" pitchFamily="34" charset="-122"/>
              </a:endParaRPr>
            </a:p>
          </p:txBody>
        </p:sp>
        <p:sp>
          <p:nvSpPr>
            <p:cNvPr id="28" name="矩形 41"/>
            <p:cNvSpPr/>
            <p:nvPr/>
          </p:nvSpPr>
          <p:spPr>
            <a:xfrm>
              <a:off x="3854603" y="3601691"/>
              <a:ext cx="1618063" cy="550151"/>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r>
                <a:rPr lang="zh-CN" altLang="en-US" sz="1400" spc="225" dirty="0" smtClean="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en-US" altLang="zh-CN" sz="1400" spc="225"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spc="225" dirty="0" smtClean="0">
                  <a:solidFill>
                    <a:schemeClr val="tx1">
                      <a:lumMod val="65000"/>
                      <a:lumOff val="35000"/>
                    </a:schemeClr>
                  </a:solidFill>
                  <a:latin typeface="微软雅黑" panose="020B0503020204020204" pitchFamily="34" charset="-122"/>
                  <a:ea typeface="微软雅黑" panose="020B0503020204020204" pitchFamily="34" charset="-122"/>
                </a:rPr>
                <a:t>请输入文本</a:t>
              </a:r>
              <a:endParaRPr lang="zh-CN" altLang="en-US" sz="1400" spc="2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613054" y="2714344"/>
              <a:ext cx="302194" cy="388956"/>
              <a:chOff x="5068171" y="3654334"/>
              <a:chExt cx="302194" cy="388956"/>
            </a:xfrm>
          </p:grpSpPr>
          <p:sp>
            <p:nvSpPr>
              <p:cNvPr id="32" name="Freeform 19"/>
              <p:cNvSpPr>
                <a:spLocks noEditPoints="1"/>
              </p:cNvSpPr>
              <p:nvPr/>
            </p:nvSpPr>
            <p:spPr bwMode="auto">
              <a:xfrm>
                <a:off x="5165279" y="3670988"/>
                <a:ext cx="71985" cy="72347"/>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3" name="Freeform 20"/>
              <p:cNvSpPr>
                <a:spLocks noEditPoints="1"/>
              </p:cNvSpPr>
              <p:nvPr/>
            </p:nvSpPr>
            <p:spPr bwMode="auto">
              <a:xfrm>
                <a:off x="5229781" y="3654334"/>
                <a:ext cx="50960" cy="51216"/>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4" name="Oval 21"/>
              <p:cNvSpPr>
                <a:spLocks noChangeArrowheads="1"/>
              </p:cNvSpPr>
              <p:nvPr/>
            </p:nvSpPr>
            <p:spPr bwMode="auto">
              <a:xfrm>
                <a:off x="5260962" y="3745843"/>
                <a:ext cx="19243" cy="19340"/>
              </a:xfrm>
              <a:prstGeom prst="ellipse">
                <a:avLst/>
              </a:pr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5" name="Oval 22"/>
              <p:cNvSpPr>
                <a:spLocks noChangeArrowheads="1"/>
              </p:cNvSpPr>
              <p:nvPr/>
            </p:nvSpPr>
            <p:spPr bwMode="auto">
              <a:xfrm>
                <a:off x="5180068" y="3783091"/>
                <a:ext cx="13007" cy="13431"/>
              </a:xfrm>
              <a:prstGeom prst="ellipse">
                <a:avLst/>
              </a:pr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6" name="Freeform 23"/>
              <p:cNvSpPr>
                <a:spLocks noEditPoints="1"/>
              </p:cNvSpPr>
              <p:nvPr/>
            </p:nvSpPr>
            <p:spPr bwMode="auto">
              <a:xfrm>
                <a:off x="5068171" y="3743335"/>
                <a:ext cx="302194" cy="299955"/>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7" name="Oval 24"/>
              <p:cNvSpPr>
                <a:spLocks noChangeArrowheads="1"/>
              </p:cNvSpPr>
              <p:nvPr/>
            </p:nvSpPr>
            <p:spPr bwMode="auto">
              <a:xfrm>
                <a:off x="5229781" y="3821055"/>
                <a:ext cx="8731" cy="8954"/>
              </a:xfrm>
              <a:prstGeom prst="ellipse">
                <a:avLst/>
              </a:prstGeom>
              <a:solidFill>
                <a:srgbClr val="E47071"/>
              </a:solidFill>
              <a:ln w="9525">
                <a:solidFill>
                  <a:srgbClr val="936666"/>
                </a:solidFill>
                <a:round/>
                <a:headEnd/>
                <a:tailEnd/>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8" name="Freeform 25"/>
              <p:cNvSpPr>
                <a:spLocks/>
              </p:cNvSpPr>
              <p:nvPr/>
            </p:nvSpPr>
            <p:spPr bwMode="auto">
              <a:xfrm>
                <a:off x="5219624" y="3703043"/>
                <a:ext cx="99781" cy="40292"/>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E47071"/>
              </a:solidFill>
              <a:ln>
                <a:noFill/>
              </a:ln>
              <a:extLst>
                <a:ext uri="{91240B29-F687-4F45-9708-019B960494DF}">
                  <a14:hiddenLine xmlns:a14="http://schemas.microsoft.com/office/drawing/2010/main" w="9525">
                    <a:solidFill>
                      <a:srgbClr val="936666"/>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30" name="Freeform 89"/>
            <p:cNvSpPr>
              <a:spLocks noEditPoints="1"/>
            </p:cNvSpPr>
            <p:nvPr/>
          </p:nvSpPr>
          <p:spPr bwMode="black">
            <a:xfrm>
              <a:off x="6194937" y="1509006"/>
              <a:ext cx="375185" cy="241454"/>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bg1"/>
            </a:solidFill>
            <a:ln>
              <a:noFill/>
            </a:ln>
          </p:spPr>
          <p:txBody>
            <a:bodyPr vert="horz" wrap="square" lIns="61735" tIns="30867" rIns="61735" bIns="30867"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sp>
          <p:nvSpPr>
            <p:cNvPr id="31" name="圆角矩形 1"/>
            <p:cNvSpPr/>
            <p:nvPr/>
          </p:nvSpPr>
          <p:spPr>
            <a:xfrm>
              <a:off x="3098002" y="3674248"/>
              <a:ext cx="504056" cy="324036"/>
            </a:xfrm>
            <a:custGeom>
              <a:avLst/>
              <a:gdLst/>
              <a:ahLst/>
              <a:cxnLst/>
              <a:rect l="l" t="t" r="r" b="b"/>
              <a:pathLst>
                <a:path w="504056" h="324036">
                  <a:moveTo>
                    <a:pt x="252029" y="117150"/>
                  </a:moveTo>
                  <a:cubicBezTo>
                    <a:pt x="217306" y="117150"/>
                    <a:pt x="189158" y="145298"/>
                    <a:pt x="189158" y="180021"/>
                  </a:cubicBezTo>
                  <a:cubicBezTo>
                    <a:pt x="189158" y="214744"/>
                    <a:pt x="217306" y="242892"/>
                    <a:pt x="252029" y="242892"/>
                  </a:cubicBezTo>
                  <a:cubicBezTo>
                    <a:pt x="286752" y="242892"/>
                    <a:pt x="314900" y="214744"/>
                    <a:pt x="314900" y="180021"/>
                  </a:cubicBezTo>
                  <a:cubicBezTo>
                    <a:pt x="314900" y="145298"/>
                    <a:pt x="286752" y="117150"/>
                    <a:pt x="252029" y="117150"/>
                  </a:cubicBezTo>
                  <a:close/>
                  <a:moveTo>
                    <a:pt x="252028" y="96339"/>
                  </a:moveTo>
                  <a:cubicBezTo>
                    <a:pt x="298244" y="96339"/>
                    <a:pt x="335709" y="133804"/>
                    <a:pt x="335709" y="180020"/>
                  </a:cubicBezTo>
                  <a:cubicBezTo>
                    <a:pt x="335709" y="226236"/>
                    <a:pt x="298244" y="263701"/>
                    <a:pt x="252028" y="263701"/>
                  </a:cubicBezTo>
                  <a:cubicBezTo>
                    <a:pt x="205812" y="263701"/>
                    <a:pt x="168347" y="226236"/>
                    <a:pt x="168347" y="180020"/>
                  </a:cubicBezTo>
                  <a:cubicBezTo>
                    <a:pt x="168347" y="133804"/>
                    <a:pt x="205812" y="96339"/>
                    <a:pt x="252028" y="96339"/>
                  </a:cubicBezTo>
                  <a:close/>
                  <a:moveTo>
                    <a:pt x="252028" y="86863"/>
                  </a:moveTo>
                  <a:cubicBezTo>
                    <a:pt x="200579" y="86863"/>
                    <a:pt x="158871" y="128571"/>
                    <a:pt x="158871" y="180020"/>
                  </a:cubicBezTo>
                  <a:cubicBezTo>
                    <a:pt x="158871" y="231469"/>
                    <a:pt x="200579" y="273177"/>
                    <a:pt x="252028" y="273177"/>
                  </a:cubicBezTo>
                  <a:cubicBezTo>
                    <a:pt x="303477" y="273177"/>
                    <a:pt x="345185" y="231469"/>
                    <a:pt x="345185" y="180020"/>
                  </a:cubicBezTo>
                  <a:cubicBezTo>
                    <a:pt x="345185" y="128571"/>
                    <a:pt x="303477" y="86863"/>
                    <a:pt x="252028" y="86863"/>
                  </a:cubicBezTo>
                  <a:close/>
                  <a:moveTo>
                    <a:pt x="360881" y="13144"/>
                  </a:moveTo>
                  <a:cubicBezTo>
                    <a:pt x="356673" y="13144"/>
                    <a:pt x="353261" y="16556"/>
                    <a:pt x="353261" y="20764"/>
                  </a:cubicBezTo>
                  <a:lnTo>
                    <a:pt x="353261" y="36004"/>
                  </a:lnTo>
                  <a:lnTo>
                    <a:pt x="398981" y="36004"/>
                  </a:lnTo>
                  <a:lnTo>
                    <a:pt x="398981" y="20764"/>
                  </a:lnTo>
                  <a:cubicBezTo>
                    <a:pt x="398981" y="16556"/>
                    <a:pt x="395569" y="13144"/>
                    <a:pt x="391361" y="13144"/>
                  </a:cubicBezTo>
                  <a:close/>
                  <a:moveTo>
                    <a:pt x="352119" y="0"/>
                  </a:moveTo>
                  <a:lnTo>
                    <a:pt x="400123" y="0"/>
                  </a:lnTo>
                  <a:cubicBezTo>
                    <a:pt x="406752" y="0"/>
                    <a:pt x="412125" y="5373"/>
                    <a:pt x="412125" y="12002"/>
                  </a:cubicBezTo>
                  <a:lnTo>
                    <a:pt x="412125" y="36004"/>
                  </a:lnTo>
                  <a:lnTo>
                    <a:pt x="456050" y="36004"/>
                  </a:lnTo>
                  <a:cubicBezTo>
                    <a:pt x="482563" y="36004"/>
                    <a:pt x="504056" y="57497"/>
                    <a:pt x="504056" y="84010"/>
                  </a:cubicBezTo>
                  <a:lnTo>
                    <a:pt x="504056" y="276030"/>
                  </a:lnTo>
                  <a:cubicBezTo>
                    <a:pt x="504056" y="302543"/>
                    <a:pt x="482563" y="324036"/>
                    <a:pt x="456050" y="324036"/>
                  </a:cubicBezTo>
                  <a:lnTo>
                    <a:pt x="48006" y="324036"/>
                  </a:lnTo>
                  <a:cubicBezTo>
                    <a:pt x="21493" y="324036"/>
                    <a:pt x="0" y="302543"/>
                    <a:pt x="0" y="276030"/>
                  </a:cubicBezTo>
                  <a:lnTo>
                    <a:pt x="0" y="84010"/>
                  </a:lnTo>
                  <a:cubicBezTo>
                    <a:pt x="0" y="57497"/>
                    <a:pt x="21493" y="36004"/>
                    <a:pt x="48006" y="36004"/>
                  </a:cubicBezTo>
                  <a:lnTo>
                    <a:pt x="340117" y="36004"/>
                  </a:lnTo>
                  <a:lnTo>
                    <a:pt x="340117" y="12002"/>
                  </a:lnTo>
                  <a:cubicBezTo>
                    <a:pt x="340117" y="5373"/>
                    <a:pt x="345490" y="0"/>
                    <a:pt x="3521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anose="020B0503020204020204" pitchFamily="34" charset="-122"/>
                  <a:ea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814725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iterate type="lt">
                                        <p:tmPct val="26667"/>
                                      </p:iterate>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26667"/>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3-4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754093" y="2080347"/>
            <a:ext cx="1610089" cy="1425764"/>
            <a:chOff x="1187624" y="1011203"/>
            <a:chExt cx="1610089" cy="1425764"/>
          </a:xfrm>
        </p:grpSpPr>
        <p:grpSp>
          <p:nvGrpSpPr>
            <p:cNvPr id="7" name="组合 6"/>
            <p:cNvGrpSpPr/>
            <p:nvPr/>
          </p:nvGrpSpPr>
          <p:grpSpPr>
            <a:xfrm>
              <a:off x="1744115" y="1011203"/>
              <a:ext cx="497106" cy="497106"/>
              <a:chOff x="1776829" y="1011203"/>
              <a:chExt cx="497106" cy="497106"/>
            </a:xfrm>
          </p:grpSpPr>
          <p:sp>
            <p:nvSpPr>
              <p:cNvPr id="11" name="椭圆 10"/>
              <p:cNvSpPr/>
              <p:nvPr/>
            </p:nvSpPr>
            <p:spPr>
              <a:xfrm>
                <a:off x="1776829" y="1011203"/>
                <a:ext cx="497106" cy="497106"/>
              </a:xfrm>
              <a:prstGeom prst="ellipse">
                <a:avLst/>
              </a:prstGeom>
              <a:gradFill>
                <a:gsLst>
                  <a:gs pos="0">
                    <a:schemeClr val="bg1">
                      <a:lumMod val="85000"/>
                    </a:schemeClr>
                  </a:gs>
                  <a:gs pos="100000">
                    <a:schemeClr val="bg1">
                      <a:lumMod val="95000"/>
                    </a:schemeClr>
                  </a:gs>
                </a:gsLst>
                <a:lin ang="16200000" scaled="1"/>
              </a:gradFill>
              <a:ln>
                <a:noFill/>
              </a:ln>
              <a:effectLst>
                <a:outerShdw blurRad="152400" dist="63500" dir="2700000" sx="103000" sy="103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algn="ctr" defTabSz="1200150">
                  <a:lnSpc>
                    <a:spcPct val="90000"/>
                  </a:lnSpc>
                  <a:spcBef>
                    <a:spcPct val="0"/>
                  </a:spcBef>
                  <a:spcAft>
                    <a:spcPct val="35000"/>
                  </a:spcAft>
                </a:pPr>
                <a:endParaRPr lang="zh-CN" altLang="en-US">
                  <a:ea typeface="微软雅黑"/>
                </a:endParaRPr>
              </a:p>
            </p:txBody>
          </p:sp>
          <p:sp>
            <p:nvSpPr>
              <p:cNvPr id="12" name="矩形 24"/>
              <p:cNvSpPr/>
              <p:nvPr/>
            </p:nvSpPr>
            <p:spPr>
              <a:xfrm>
                <a:off x="1880206" y="1123762"/>
                <a:ext cx="290352" cy="224425"/>
              </a:xfrm>
              <a:custGeom>
                <a:avLst/>
                <a:gdLst/>
                <a:ahLst/>
                <a:cxnLst/>
                <a:rect l="l" t="t" r="r" b="b"/>
                <a:pathLst>
                  <a:path w="360040" h="360040">
                    <a:moveTo>
                      <a:pt x="36004" y="36004"/>
                    </a:moveTo>
                    <a:lnTo>
                      <a:pt x="36004" y="306004"/>
                    </a:lnTo>
                    <a:lnTo>
                      <a:pt x="324036" y="306004"/>
                    </a:lnTo>
                    <a:lnTo>
                      <a:pt x="324036" y="36004"/>
                    </a:lnTo>
                    <a:close/>
                    <a:moveTo>
                      <a:pt x="0" y="0"/>
                    </a:moveTo>
                    <a:lnTo>
                      <a:pt x="360040" y="0"/>
                    </a:lnTo>
                    <a:lnTo>
                      <a:pt x="360040" y="360040"/>
                    </a:lnTo>
                    <a:lnTo>
                      <a:pt x="0" y="360040"/>
                    </a:lnTo>
                    <a:close/>
                  </a:path>
                </a:pathLst>
              </a:custGeom>
              <a:solidFill>
                <a:srgbClr val="E729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063735" y="1313890"/>
                <a:ext cx="29032" cy="29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14" name="椭圆 13"/>
              <p:cNvSpPr/>
              <p:nvPr/>
            </p:nvSpPr>
            <p:spPr>
              <a:xfrm>
                <a:off x="2100369" y="1313890"/>
                <a:ext cx="29032" cy="29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15" name="椭圆 14"/>
              <p:cNvSpPr/>
              <p:nvPr/>
            </p:nvSpPr>
            <p:spPr>
              <a:xfrm>
                <a:off x="2027101" y="1313890"/>
                <a:ext cx="29032" cy="29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16" name="梯形 15"/>
              <p:cNvSpPr/>
              <p:nvPr/>
            </p:nvSpPr>
            <p:spPr>
              <a:xfrm>
                <a:off x="1962654" y="1351494"/>
                <a:ext cx="125455" cy="64215"/>
              </a:xfrm>
              <a:prstGeom prst="trapezoid">
                <a:avLst/>
              </a:prstGeom>
              <a:solidFill>
                <a:srgbClr val="DB4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nvGrpSpPr>
            <p:cNvPr id="8" name="组合 7"/>
            <p:cNvGrpSpPr/>
            <p:nvPr/>
          </p:nvGrpSpPr>
          <p:grpSpPr>
            <a:xfrm>
              <a:off x="1187624" y="1548839"/>
              <a:ext cx="1610089" cy="888128"/>
              <a:chOff x="1220338" y="1548839"/>
              <a:chExt cx="1610089" cy="888128"/>
            </a:xfrm>
          </p:grpSpPr>
          <p:sp>
            <p:nvSpPr>
              <p:cNvPr id="9" name="TextBox 21"/>
              <p:cNvSpPr txBox="1"/>
              <p:nvPr/>
            </p:nvSpPr>
            <p:spPr>
              <a:xfrm>
                <a:off x="1220338" y="1548839"/>
                <a:ext cx="1610089" cy="369332"/>
              </a:xfrm>
              <a:prstGeom prst="rect">
                <a:avLst/>
              </a:prstGeom>
              <a:noFill/>
            </p:spPr>
            <p:txBody>
              <a:bodyPr wrap="square" rtlCol="0" anchor="ctr" anchorCtr="1">
                <a:spAutoFit/>
              </a:bodyPr>
              <a:lstStyle/>
              <a:p>
                <a:r>
                  <a:rPr lang="zh-CN" altLang="en-US" dirty="0">
                    <a:solidFill>
                      <a:srgbClr val="A51127"/>
                    </a:solidFill>
                    <a:latin typeface="微软雅黑"/>
                    <a:ea typeface="微软雅黑"/>
                  </a:rPr>
                  <a:t>请</a:t>
                </a:r>
                <a:r>
                  <a:rPr lang="zh-CN" altLang="en-US" dirty="0" smtClean="0">
                    <a:solidFill>
                      <a:srgbClr val="A51127"/>
                    </a:solidFill>
                    <a:latin typeface="微软雅黑"/>
                    <a:ea typeface="微软雅黑"/>
                  </a:rPr>
                  <a:t>输入标题</a:t>
                </a:r>
                <a:endParaRPr lang="zh-CN" altLang="en-US" dirty="0">
                  <a:solidFill>
                    <a:srgbClr val="A51127"/>
                  </a:solidFill>
                  <a:latin typeface="微软雅黑"/>
                  <a:ea typeface="微软雅黑"/>
                </a:endParaRPr>
              </a:p>
            </p:txBody>
          </p:sp>
          <p:sp>
            <p:nvSpPr>
              <p:cNvPr id="10" name="矩形 9"/>
              <p:cNvSpPr/>
              <p:nvPr/>
            </p:nvSpPr>
            <p:spPr>
              <a:xfrm>
                <a:off x="1344499" y="1875275"/>
                <a:ext cx="1361766" cy="561692"/>
              </a:xfrm>
              <a:prstGeom prst="rect">
                <a:avLst/>
              </a:prstGeom>
            </p:spPr>
            <p:txBody>
              <a:bodyPr wrap="square" lIns="68580" tIns="34290" rIns="68580" bIns="34290">
                <a:spAutoFit/>
              </a:bodyPr>
              <a:lstStyle/>
              <a:p>
                <a:pPr algn="ctr"/>
                <a:r>
                  <a:rPr lang="zh-CN" altLang="en-US" sz="1600" spc="225" dirty="0" smtClean="0">
                    <a:solidFill>
                      <a:schemeClr val="tx1">
                        <a:lumMod val="75000"/>
                        <a:lumOff val="25000"/>
                      </a:schemeClr>
                    </a:solidFill>
                    <a:latin typeface="微软雅黑"/>
                    <a:ea typeface="微软雅黑"/>
                  </a:rPr>
                  <a:t>请输入文本</a:t>
                </a:r>
                <a:endParaRPr lang="en-US" altLang="zh-CN" sz="1600" spc="225" dirty="0" smtClean="0">
                  <a:solidFill>
                    <a:schemeClr val="tx1">
                      <a:lumMod val="75000"/>
                      <a:lumOff val="25000"/>
                    </a:schemeClr>
                  </a:solidFill>
                  <a:latin typeface="微软雅黑"/>
                  <a:ea typeface="微软雅黑"/>
                </a:endParaRPr>
              </a:p>
              <a:p>
                <a:pPr algn="ctr"/>
                <a:r>
                  <a:rPr lang="zh-CN" altLang="en-US" sz="1600" spc="225" dirty="0" smtClean="0">
                    <a:solidFill>
                      <a:schemeClr val="tx1">
                        <a:lumMod val="75000"/>
                        <a:lumOff val="25000"/>
                      </a:schemeClr>
                    </a:solidFill>
                    <a:latin typeface="微软雅黑"/>
                    <a:ea typeface="微软雅黑"/>
                  </a:rPr>
                  <a:t>请输入文本</a:t>
                </a:r>
                <a:endParaRPr lang="zh-CN" altLang="en-US" sz="1600" spc="225" dirty="0">
                  <a:solidFill>
                    <a:schemeClr val="tx1">
                      <a:lumMod val="75000"/>
                      <a:lumOff val="25000"/>
                    </a:schemeClr>
                  </a:solidFill>
                  <a:latin typeface="微软雅黑"/>
                  <a:ea typeface="微软雅黑"/>
                </a:endParaRPr>
              </a:p>
            </p:txBody>
          </p:sp>
        </p:grpSp>
      </p:grpSp>
      <p:grpSp>
        <p:nvGrpSpPr>
          <p:cNvPr id="17" name="组合 16"/>
          <p:cNvGrpSpPr/>
          <p:nvPr/>
        </p:nvGrpSpPr>
        <p:grpSpPr>
          <a:xfrm>
            <a:off x="7829122" y="2073129"/>
            <a:ext cx="1610089" cy="1444307"/>
            <a:chOff x="6262653" y="1003985"/>
            <a:chExt cx="1610089" cy="1444307"/>
          </a:xfrm>
        </p:grpSpPr>
        <p:grpSp>
          <p:nvGrpSpPr>
            <p:cNvPr id="18" name="组合 17"/>
            <p:cNvGrpSpPr/>
            <p:nvPr/>
          </p:nvGrpSpPr>
          <p:grpSpPr>
            <a:xfrm>
              <a:off x="6819144" y="1003985"/>
              <a:ext cx="497106" cy="497106"/>
              <a:chOff x="6791476" y="1003985"/>
              <a:chExt cx="497106" cy="497106"/>
            </a:xfrm>
          </p:grpSpPr>
          <p:sp>
            <p:nvSpPr>
              <p:cNvPr id="21" name="椭圆 20"/>
              <p:cNvSpPr/>
              <p:nvPr/>
            </p:nvSpPr>
            <p:spPr>
              <a:xfrm>
                <a:off x="6791476" y="1003985"/>
                <a:ext cx="497106" cy="497106"/>
              </a:xfrm>
              <a:prstGeom prst="ellipse">
                <a:avLst/>
              </a:prstGeom>
              <a:gradFill>
                <a:gsLst>
                  <a:gs pos="0">
                    <a:schemeClr val="bg1">
                      <a:lumMod val="85000"/>
                    </a:schemeClr>
                  </a:gs>
                  <a:gs pos="100000">
                    <a:schemeClr val="bg1">
                      <a:lumMod val="95000"/>
                    </a:schemeClr>
                  </a:gs>
                </a:gsLst>
                <a:lin ang="16200000" scaled="1"/>
              </a:gradFill>
              <a:ln>
                <a:noFill/>
              </a:ln>
              <a:effectLst>
                <a:outerShdw blurRad="152400" dist="63500" dir="2700000" sx="103000" sy="103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algn="ctr" defTabSz="1200150">
                  <a:lnSpc>
                    <a:spcPct val="90000"/>
                  </a:lnSpc>
                  <a:spcBef>
                    <a:spcPct val="0"/>
                  </a:spcBef>
                  <a:spcAft>
                    <a:spcPct val="35000"/>
                  </a:spcAft>
                </a:pPr>
                <a:endParaRPr lang="zh-CN" altLang="en-US">
                  <a:ea typeface="微软雅黑"/>
                </a:endParaRPr>
              </a:p>
            </p:txBody>
          </p:sp>
          <p:sp>
            <p:nvSpPr>
              <p:cNvPr id="22" name="等腰三角形 1024"/>
              <p:cNvSpPr/>
              <p:nvPr/>
            </p:nvSpPr>
            <p:spPr>
              <a:xfrm>
                <a:off x="6860009" y="1101955"/>
                <a:ext cx="360040" cy="301166"/>
              </a:xfrm>
              <a:custGeom>
                <a:avLst/>
                <a:gdLst/>
                <a:ahLst/>
                <a:cxnLst/>
                <a:rect l="l" t="t" r="r" b="b"/>
                <a:pathLst>
                  <a:path w="504056" h="421632">
                    <a:moveTo>
                      <a:pt x="252028" y="0"/>
                    </a:moveTo>
                    <a:lnTo>
                      <a:pt x="504056" y="216024"/>
                    </a:lnTo>
                    <a:lnTo>
                      <a:pt x="432048" y="216024"/>
                    </a:lnTo>
                    <a:lnTo>
                      <a:pt x="432048" y="421632"/>
                    </a:lnTo>
                    <a:lnTo>
                      <a:pt x="324036" y="421632"/>
                    </a:lnTo>
                    <a:lnTo>
                      <a:pt x="324036" y="312478"/>
                    </a:lnTo>
                    <a:lnTo>
                      <a:pt x="180020" y="312478"/>
                    </a:lnTo>
                    <a:lnTo>
                      <a:pt x="180020" y="421632"/>
                    </a:lnTo>
                    <a:lnTo>
                      <a:pt x="72008" y="421632"/>
                    </a:lnTo>
                    <a:lnTo>
                      <a:pt x="72008" y="216024"/>
                    </a:lnTo>
                    <a:lnTo>
                      <a:pt x="0" y="216024"/>
                    </a:lnTo>
                    <a:close/>
                  </a:path>
                </a:pathLst>
              </a:custGeom>
              <a:solidFill>
                <a:srgbClr val="009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65"/>
            <p:cNvSpPr txBox="1"/>
            <p:nvPr/>
          </p:nvSpPr>
          <p:spPr>
            <a:xfrm>
              <a:off x="6262653" y="1536721"/>
              <a:ext cx="1610089" cy="369332"/>
            </a:xfrm>
            <a:prstGeom prst="rect">
              <a:avLst/>
            </a:prstGeom>
            <a:noFill/>
          </p:spPr>
          <p:txBody>
            <a:bodyPr wrap="square" rtlCol="0" anchor="ctr" anchorCtr="1">
              <a:spAutoFit/>
            </a:bodyPr>
            <a:lstStyle/>
            <a:p>
              <a:r>
                <a:rPr lang="zh-CN" altLang="en-US" dirty="0">
                  <a:solidFill>
                    <a:srgbClr val="A51127"/>
                  </a:solidFill>
                  <a:latin typeface="微软雅黑"/>
                  <a:ea typeface="微软雅黑"/>
                </a:rPr>
                <a:t>请输入标题</a:t>
              </a:r>
            </a:p>
          </p:txBody>
        </p:sp>
        <p:sp>
          <p:nvSpPr>
            <p:cNvPr id="20" name="矩形 19"/>
            <p:cNvSpPr/>
            <p:nvPr/>
          </p:nvSpPr>
          <p:spPr>
            <a:xfrm>
              <a:off x="6382144" y="1886600"/>
              <a:ext cx="1371107" cy="561692"/>
            </a:xfrm>
            <a:prstGeom prst="rect">
              <a:avLst/>
            </a:prstGeom>
          </p:spPr>
          <p:txBody>
            <a:bodyPr wrap="square" lIns="68580" tIns="34290" rIns="68580" bIns="34290">
              <a:spAutoFit/>
            </a:bodyPr>
            <a:lstStyle/>
            <a:p>
              <a:pPr algn="ctr"/>
              <a:r>
                <a:rPr lang="zh-CN" altLang="en-US" sz="1600" spc="225" dirty="0">
                  <a:solidFill>
                    <a:schemeClr val="tx1">
                      <a:lumMod val="75000"/>
                      <a:lumOff val="25000"/>
                    </a:schemeClr>
                  </a:solidFill>
                  <a:latin typeface="微软雅黑"/>
                  <a:ea typeface="微软雅黑"/>
                </a:rPr>
                <a:t>请输入文本</a:t>
              </a:r>
              <a:endParaRPr lang="en-US" altLang="zh-CN" sz="1600" spc="225" dirty="0">
                <a:solidFill>
                  <a:schemeClr val="tx1">
                    <a:lumMod val="75000"/>
                    <a:lumOff val="25000"/>
                  </a:schemeClr>
                </a:solidFill>
                <a:latin typeface="微软雅黑"/>
                <a:ea typeface="微软雅黑"/>
              </a:endParaRPr>
            </a:p>
            <a:p>
              <a:pPr algn="ctr"/>
              <a:r>
                <a:rPr lang="zh-CN" altLang="en-US" sz="1600" spc="225" dirty="0">
                  <a:solidFill>
                    <a:schemeClr val="tx1">
                      <a:lumMod val="75000"/>
                      <a:lumOff val="25000"/>
                    </a:schemeClr>
                  </a:solidFill>
                  <a:latin typeface="微软雅黑"/>
                  <a:ea typeface="微软雅黑"/>
                </a:rPr>
                <a:t>请输入文本</a:t>
              </a:r>
            </a:p>
          </p:txBody>
        </p:sp>
      </p:grpSp>
      <p:grpSp>
        <p:nvGrpSpPr>
          <p:cNvPr id="23" name="组合 22"/>
          <p:cNvGrpSpPr/>
          <p:nvPr/>
        </p:nvGrpSpPr>
        <p:grpSpPr>
          <a:xfrm>
            <a:off x="2777468" y="3966341"/>
            <a:ext cx="1610089" cy="1489703"/>
            <a:chOff x="1210999" y="2897197"/>
            <a:chExt cx="1610089" cy="1489703"/>
          </a:xfrm>
        </p:grpSpPr>
        <p:grpSp>
          <p:nvGrpSpPr>
            <p:cNvPr id="24" name="组合 23"/>
            <p:cNvGrpSpPr/>
            <p:nvPr/>
          </p:nvGrpSpPr>
          <p:grpSpPr>
            <a:xfrm>
              <a:off x="1776828" y="2897197"/>
              <a:ext cx="497106" cy="497106"/>
              <a:chOff x="1776828" y="2897197"/>
              <a:chExt cx="497106" cy="497106"/>
            </a:xfrm>
          </p:grpSpPr>
          <p:sp>
            <p:nvSpPr>
              <p:cNvPr id="28" name="椭圆 27"/>
              <p:cNvSpPr/>
              <p:nvPr/>
            </p:nvSpPr>
            <p:spPr>
              <a:xfrm>
                <a:off x="1776828" y="2897197"/>
                <a:ext cx="497106" cy="497106"/>
              </a:xfrm>
              <a:prstGeom prst="ellipse">
                <a:avLst/>
              </a:prstGeom>
              <a:gradFill>
                <a:gsLst>
                  <a:gs pos="0">
                    <a:schemeClr val="bg1">
                      <a:lumMod val="85000"/>
                    </a:schemeClr>
                  </a:gs>
                  <a:gs pos="100000">
                    <a:schemeClr val="bg1">
                      <a:lumMod val="95000"/>
                    </a:schemeClr>
                  </a:gs>
                </a:gsLst>
                <a:lin ang="16200000" scaled="1"/>
              </a:gradFill>
              <a:ln>
                <a:noFill/>
              </a:ln>
              <a:effectLst>
                <a:outerShdw blurRad="152400" dist="63500" dir="2700000" sx="103000" sy="103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algn="ctr" defTabSz="1200150">
                  <a:lnSpc>
                    <a:spcPct val="90000"/>
                  </a:lnSpc>
                  <a:spcBef>
                    <a:spcPct val="0"/>
                  </a:spcBef>
                  <a:spcAft>
                    <a:spcPct val="35000"/>
                  </a:spcAft>
                </a:pPr>
                <a:endParaRPr lang="zh-CN" altLang="en-US">
                  <a:ea typeface="微软雅黑"/>
                </a:endParaRPr>
              </a:p>
            </p:txBody>
          </p:sp>
          <p:grpSp>
            <p:nvGrpSpPr>
              <p:cNvPr id="29" name="组合 28"/>
              <p:cNvGrpSpPr/>
              <p:nvPr/>
            </p:nvGrpSpPr>
            <p:grpSpPr>
              <a:xfrm>
                <a:off x="1829572" y="2986492"/>
                <a:ext cx="391618" cy="318516"/>
                <a:chOff x="1075737" y="1609572"/>
                <a:chExt cx="541064" cy="440065"/>
              </a:xfrm>
              <a:solidFill>
                <a:schemeClr val="bg1">
                  <a:lumMod val="85000"/>
                </a:schemeClr>
              </a:solidFill>
              <a:effectLst/>
            </p:grpSpPr>
            <p:sp>
              <p:nvSpPr>
                <p:cNvPr id="30" name="Freeform 86"/>
                <p:cNvSpPr>
                  <a:spLocks noEditPoints="1"/>
                </p:cNvSpPr>
                <p:nvPr/>
              </p:nvSpPr>
              <p:spPr bwMode="black">
                <a:xfrm>
                  <a:off x="1075737" y="1652491"/>
                  <a:ext cx="395062" cy="39714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39E0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200"/>
                </a:p>
              </p:txBody>
            </p:sp>
            <p:sp>
              <p:nvSpPr>
                <p:cNvPr id="31" name="Freeform 88"/>
                <p:cNvSpPr>
                  <a:spLocks noEditPoints="1"/>
                </p:cNvSpPr>
                <p:nvPr/>
              </p:nvSpPr>
              <p:spPr bwMode="black">
                <a:xfrm>
                  <a:off x="1416407" y="1609572"/>
                  <a:ext cx="200394" cy="215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39E0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200"/>
                </a:p>
              </p:txBody>
            </p:sp>
          </p:grpSp>
        </p:grpSp>
        <p:grpSp>
          <p:nvGrpSpPr>
            <p:cNvPr id="25" name="组合 24"/>
            <p:cNvGrpSpPr/>
            <p:nvPr/>
          </p:nvGrpSpPr>
          <p:grpSpPr>
            <a:xfrm>
              <a:off x="1210999" y="3486654"/>
              <a:ext cx="1610089" cy="900246"/>
              <a:chOff x="1210999" y="3486654"/>
              <a:chExt cx="1610089" cy="900246"/>
            </a:xfrm>
          </p:grpSpPr>
          <p:sp>
            <p:nvSpPr>
              <p:cNvPr id="26" name="TextBox 65"/>
              <p:cNvSpPr txBox="1"/>
              <p:nvPr/>
            </p:nvSpPr>
            <p:spPr>
              <a:xfrm>
                <a:off x="1210999" y="3486654"/>
                <a:ext cx="1610089" cy="369332"/>
              </a:xfrm>
              <a:prstGeom prst="rect">
                <a:avLst/>
              </a:prstGeom>
              <a:noFill/>
            </p:spPr>
            <p:txBody>
              <a:bodyPr wrap="square" rtlCol="0" anchor="ctr" anchorCtr="1">
                <a:spAutoFit/>
              </a:bodyPr>
              <a:lstStyle/>
              <a:p>
                <a:r>
                  <a:rPr lang="zh-CN" altLang="en-US" dirty="0">
                    <a:solidFill>
                      <a:srgbClr val="A51127"/>
                    </a:solidFill>
                    <a:latin typeface="微软雅黑"/>
                    <a:ea typeface="微软雅黑"/>
                  </a:rPr>
                  <a:t>请输入标题</a:t>
                </a:r>
              </a:p>
            </p:txBody>
          </p:sp>
          <p:sp>
            <p:nvSpPr>
              <p:cNvPr id="27" name="矩形 26"/>
              <p:cNvSpPr/>
              <p:nvPr/>
            </p:nvSpPr>
            <p:spPr>
              <a:xfrm>
                <a:off x="1330490" y="3825208"/>
                <a:ext cx="1371107" cy="561692"/>
              </a:xfrm>
              <a:prstGeom prst="rect">
                <a:avLst/>
              </a:prstGeom>
            </p:spPr>
            <p:txBody>
              <a:bodyPr wrap="square" lIns="68580" tIns="34290" rIns="68580" bIns="34290">
                <a:spAutoFit/>
              </a:bodyPr>
              <a:lstStyle/>
              <a:p>
                <a:pPr algn="ctr"/>
                <a:r>
                  <a:rPr lang="zh-CN" altLang="en-US" sz="1600" spc="225" dirty="0">
                    <a:solidFill>
                      <a:schemeClr val="tx1">
                        <a:lumMod val="75000"/>
                        <a:lumOff val="25000"/>
                      </a:schemeClr>
                    </a:solidFill>
                    <a:latin typeface="微软雅黑"/>
                    <a:ea typeface="微软雅黑"/>
                  </a:rPr>
                  <a:t>请输入文本</a:t>
                </a:r>
                <a:endParaRPr lang="en-US" altLang="zh-CN" sz="1600" spc="225" dirty="0">
                  <a:solidFill>
                    <a:schemeClr val="tx1">
                      <a:lumMod val="75000"/>
                      <a:lumOff val="25000"/>
                    </a:schemeClr>
                  </a:solidFill>
                  <a:latin typeface="微软雅黑"/>
                  <a:ea typeface="微软雅黑"/>
                </a:endParaRPr>
              </a:p>
              <a:p>
                <a:pPr algn="ctr"/>
                <a:r>
                  <a:rPr lang="zh-CN" altLang="en-US" sz="1600" spc="225" dirty="0">
                    <a:solidFill>
                      <a:schemeClr val="tx1">
                        <a:lumMod val="75000"/>
                        <a:lumOff val="25000"/>
                      </a:schemeClr>
                    </a:solidFill>
                    <a:latin typeface="微软雅黑"/>
                    <a:ea typeface="微软雅黑"/>
                  </a:rPr>
                  <a:t>请输入文本</a:t>
                </a:r>
              </a:p>
            </p:txBody>
          </p:sp>
        </p:grpSp>
      </p:grpSp>
      <p:grpSp>
        <p:nvGrpSpPr>
          <p:cNvPr id="32" name="组合 31"/>
          <p:cNvGrpSpPr/>
          <p:nvPr/>
        </p:nvGrpSpPr>
        <p:grpSpPr>
          <a:xfrm>
            <a:off x="7889381" y="3963329"/>
            <a:ext cx="1610089" cy="1530952"/>
            <a:chOff x="6322912" y="2894185"/>
            <a:chExt cx="1610089" cy="1530952"/>
          </a:xfrm>
        </p:grpSpPr>
        <p:grpSp>
          <p:nvGrpSpPr>
            <p:cNvPr id="33" name="组合 32"/>
            <p:cNvGrpSpPr/>
            <p:nvPr/>
          </p:nvGrpSpPr>
          <p:grpSpPr>
            <a:xfrm>
              <a:off x="6879403" y="2894185"/>
              <a:ext cx="497106" cy="497106"/>
              <a:chOff x="6791476" y="2894185"/>
              <a:chExt cx="497106" cy="497106"/>
            </a:xfrm>
          </p:grpSpPr>
          <p:sp>
            <p:nvSpPr>
              <p:cNvPr id="37" name="椭圆 36"/>
              <p:cNvSpPr/>
              <p:nvPr/>
            </p:nvSpPr>
            <p:spPr>
              <a:xfrm>
                <a:off x="6791476" y="2894185"/>
                <a:ext cx="497106" cy="497106"/>
              </a:xfrm>
              <a:prstGeom prst="ellipse">
                <a:avLst/>
              </a:prstGeom>
              <a:gradFill>
                <a:gsLst>
                  <a:gs pos="0">
                    <a:schemeClr val="bg1">
                      <a:lumMod val="85000"/>
                    </a:schemeClr>
                  </a:gs>
                  <a:gs pos="100000">
                    <a:schemeClr val="bg1">
                      <a:lumMod val="95000"/>
                    </a:schemeClr>
                  </a:gs>
                </a:gsLst>
                <a:lin ang="16200000" scaled="1"/>
              </a:gradFill>
              <a:ln>
                <a:noFill/>
              </a:ln>
              <a:effectLst>
                <a:outerShdw blurRad="152400" dist="63500" dir="2700000" sx="103000" sy="103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algn="ctr" defTabSz="1200150">
                  <a:lnSpc>
                    <a:spcPct val="90000"/>
                  </a:lnSpc>
                  <a:spcBef>
                    <a:spcPct val="0"/>
                  </a:spcBef>
                  <a:spcAft>
                    <a:spcPct val="35000"/>
                  </a:spcAft>
                </a:pPr>
                <a:endParaRPr lang="zh-CN" altLang="en-US">
                  <a:ea typeface="微软雅黑"/>
                </a:endParaRPr>
              </a:p>
            </p:txBody>
          </p:sp>
          <p:grpSp>
            <p:nvGrpSpPr>
              <p:cNvPr id="38" name="组合 37"/>
              <p:cNvGrpSpPr/>
              <p:nvPr/>
            </p:nvGrpSpPr>
            <p:grpSpPr>
              <a:xfrm>
                <a:off x="6878097" y="3058562"/>
                <a:ext cx="323864" cy="183798"/>
                <a:chOff x="14865669" y="3075806"/>
                <a:chExt cx="507531" cy="288032"/>
              </a:xfrm>
            </p:grpSpPr>
            <p:sp>
              <p:nvSpPr>
                <p:cNvPr id="39" name="矩形 38"/>
                <p:cNvSpPr/>
                <p:nvPr/>
              </p:nvSpPr>
              <p:spPr>
                <a:xfrm>
                  <a:off x="14865669" y="3075806"/>
                  <a:ext cx="507531" cy="288032"/>
                </a:xfrm>
                <a:prstGeom prst="rect">
                  <a:avLst/>
                </a:prstGeom>
                <a:solidFill>
                  <a:srgbClr val="A23C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sp>
              <p:nvSpPr>
                <p:cNvPr id="40" name="等腰三角形 39"/>
                <p:cNvSpPr/>
                <p:nvPr/>
              </p:nvSpPr>
              <p:spPr>
                <a:xfrm flipV="1">
                  <a:off x="14865669" y="3075806"/>
                  <a:ext cx="504056" cy="216024"/>
                </a:xfrm>
                <a:prstGeom prst="triangle">
                  <a:avLst/>
                </a:prstGeom>
                <a:solidFill>
                  <a:srgbClr val="FFFFFF"/>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grpSp>
        <p:grpSp>
          <p:nvGrpSpPr>
            <p:cNvPr id="34" name="组合 33"/>
            <p:cNvGrpSpPr/>
            <p:nvPr/>
          </p:nvGrpSpPr>
          <p:grpSpPr>
            <a:xfrm>
              <a:off x="6322912" y="3524891"/>
              <a:ext cx="1610089" cy="900246"/>
              <a:chOff x="6322912" y="3524891"/>
              <a:chExt cx="1610089" cy="900246"/>
            </a:xfrm>
          </p:grpSpPr>
          <p:sp>
            <p:nvSpPr>
              <p:cNvPr id="35" name="TextBox 65"/>
              <p:cNvSpPr txBox="1"/>
              <p:nvPr/>
            </p:nvSpPr>
            <p:spPr>
              <a:xfrm>
                <a:off x="6322912" y="3524891"/>
                <a:ext cx="1610089" cy="369332"/>
              </a:xfrm>
              <a:prstGeom prst="rect">
                <a:avLst/>
              </a:prstGeom>
              <a:noFill/>
            </p:spPr>
            <p:txBody>
              <a:bodyPr wrap="square" rtlCol="0" anchor="ctr" anchorCtr="1">
                <a:spAutoFit/>
              </a:bodyPr>
              <a:lstStyle/>
              <a:p>
                <a:r>
                  <a:rPr lang="zh-CN" altLang="en-US" dirty="0">
                    <a:solidFill>
                      <a:srgbClr val="A51127"/>
                    </a:solidFill>
                    <a:latin typeface="微软雅黑"/>
                    <a:ea typeface="微软雅黑"/>
                  </a:rPr>
                  <a:t>请输入标题</a:t>
                </a:r>
              </a:p>
            </p:txBody>
          </p:sp>
          <p:sp>
            <p:nvSpPr>
              <p:cNvPr id="36" name="矩形 35"/>
              <p:cNvSpPr/>
              <p:nvPr/>
            </p:nvSpPr>
            <p:spPr>
              <a:xfrm>
                <a:off x="6442403" y="3863445"/>
                <a:ext cx="1371107" cy="561692"/>
              </a:xfrm>
              <a:prstGeom prst="rect">
                <a:avLst/>
              </a:prstGeom>
            </p:spPr>
            <p:txBody>
              <a:bodyPr wrap="square" lIns="68580" tIns="34290" rIns="68580" bIns="34290">
                <a:spAutoFit/>
              </a:bodyPr>
              <a:lstStyle/>
              <a:p>
                <a:pPr algn="ctr"/>
                <a:r>
                  <a:rPr lang="zh-CN" altLang="en-US" sz="1600" spc="225" dirty="0">
                    <a:solidFill>
                      <a:schemeClr val="tx1">
                        <a:lumMod val="75000"/>
                        <a:lumOff val="25000"/>
                      </a:schemeClr>
                    </a:solidFill>
                    <a:latin typeface="微软雅黑"/>
                    <a:ea typeface="微软雅黑"/>
                  </a:rPr>
                  <a:t>请输入文本</a:t>
                </a:r>
                <a:endParaRPr lang="en-US" altLang="zh-CN" sz="1600" spc="225" dirty="0">
                  <a:solidFill>
                    <a:schemeClr val="tx1">
                      <a:lumMod val="75000"/>
                      <a:lumOff val="25000"/>
                    </a:schemeClr>
                  </a:solidFill>
                  <a:latin typeface="微软雅黑"/>
                  <a:ea typeface="微软雅黑"/>
                </a:endParaRPr>
              </a:p>
              <a:p>
                <a:pPr algn="ctr"/>
                <a:r>
                  <a:rPr lang="zh-CN" altLang="en-US" sz="1600" spc="225" dirty="0">
                    <a:solidFill>
                      <a:schemeClr val="tx1">
                        <a:lumMod val="75000"/>
                        <a:lumOff val="25000"/>
                      </a:schemeClr>
                    </a:solidFill>
                    <a:latin typeface="微软雅黑"/>
                    <a:ea typeface="微软雅黑"/>
                  </a:rPr>
                  <a:t>请输入文本</a:t>
                </a:r>
              </a:p>
            </p:txBody>
          </p:sp>
        </p:grpSp>
      </p:grpSp>
      <p:grpSp>
        <p:nvGrpSpPr>
          <p:cNvPr id="41" name="组合 40"/>
          <p:cNvGrpSpPr/>
          <p:nvPr/>
        </p:nvGrpSpPr>
        <p:grpSpPr>
          <a:xfrm>
            <a:off x="4355795" y="2025503"/>
            <a:ext cx="3480410" cy="3487599"/>
            <a:chOff x="2789326" y="956359"/>
            <a:chExt cx="3480410" cy="3487599"/>
          </a:xfrm>
        </p:grpSpPr>
        <p:sp>
          <p:nvSpPr>
            <p:cNvPr id="42" name="椭圆 1"/>
            <p:cNvSpPr/>
            <p:nvPr/>
          </p:nvSpPr>
          <p:spPr>
            <a:xfrm rot="16200000">
              <a:off x="2963936" y="2700578"/>
              <a:ext cx="1568771" cy="1917989"/>
            </a:xfrm>
            <a:custGeom>
              <a:avLst/>
              <a:gdLst/>
              <a:ahLst/>
              <a:cxnLst/>
              <a:rect l="l" t="t" r="r" b="b"/>
              <a:pathLst>
                <a:path w="3167967" h="3873176">
                  <a:moveTo>
                    <a:pt x="1584176" y="0"/>
                  </a:moveTo>
                  <a:cubicBezTo>
                    <a:pt x="709260" y="0"/>
                    <a:pt x="0" y="709260"/>
                    <a:pt x="0" y="1584176"/>
                  </a:cubicBezTo>
                  <a:cubicBezTo>
                    <a:pt x="0" y="2446365"/>
                    <a:pt x="688775" y="3147682"/>
                    <a:pt x="1546131" y="3166304"/>
                  </a:cubicBezTo>
                  <a:lnTo>
                    <a:pt x="1546131" y="3167968"/>
                  </a:lnTo>
                  <a:lnTo>
                    <a:pt x="2374131" y="3167968"/>
                  </a:lnTo>
                  <a:lnTo>
                    <a:pt x="2374131" y="2376264"/>
                  </a:lnTo>
                  <a:lnTo>
                    <a:pt x="1576556" y="2376264"/>
                  </a:lnTo>
                  <a:lnTo>
                    <a:pt x="1576556" y="2375879"/>
                  </a:lnTo>
                  <a:cubicBezTo>
                    <a:pt x="1142606" y="2372137"/>
                    <a:pt x="792088" y="2019090"/>
                    <a:pt x="792088" y="1584176"/>
                  </a:cubicBezTo>
                  <a:cubicBezTo>
                    <a:pt x="792088" y="1146718"/>
                    <a:pt x="1146718" y="792088"/>
                    <a:pt x="1584176" y="792088"/>
                  </a:cubicBezTo>
                  <a:cubicBezTo>
                    <a:pt x="2019090" y="792088"/>
                    <a:pt x="2372137" y="1142606"/>
                    <a:pt x="2375879" y="1576556"/>
                  </a:cubicBezTo>
                  <a:lnTo>
                    <a:pt x="2376263" y="1576556"/>
                  </a:lnTo>
                  <a:lnTo>
                    <a:pt x="2376263" y="3873176"/>
                  </a:lnTo>
                  <a:lnTo>
                    <a:pt x="3167967" y="3873176"/>
                  </a:lnTo>
                  <a:lnTo>
                    <a:pt x="3167967" y="1576556"/>
                  </a:lnTo>
                  <a:lnTo>
                    <a:pt x="3167967" y="1568728"/>
                  </a:lnTo>
                  <a:lnTo>
                    <a:pt x="3167539" y="1568728"/>
                  </a:lnTo>
                  <a:cubicBezTo>
                    <a:pt x="3159985" y="700924"/>
                    <a:pt x="2453935" y="0"/>
                    <a:pt x="1584176" y="0"/>
                  </a:cubicBezTo>
                  <a:close/>
                </a:path>
              </a:pathLst>
            </a:custGeom>
            <a:blipFill>
              <a:blip r:embed="rId3"/>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43" name="矩形 4"/>
            <p:cNvSpPr/>
            <p:nvPr/>
          </p:nvSpPr>
          <p:spPr>
            <a:xfrm flipH="1" flipV="1">
              <a:off x="4700965" y="2522738"/>
              <a:ext cx="1568771" cy="1921220"/>
            </a:xfrm>
            <a:custGeom>
              <a:avLst/>
              <a:gdLst/>
              <a:ahLst/>
              <a:cxnLst/>
              <a:rect l="l" t="t" r="r" b="b"/>
              <a:pathLst>
                <a:path w="3167967" h="3879700">
                  <a:moveTo>
                    <a:pt x="1584176" y="0"/>
                  </a:moveTo>
                  <a:cubicBezTo>
                    <a:pt x="2456115" y="0"/>
                    <a:pt x="3163523" y="704441"/>
                    <a:pt x="3167896" y="1575252"/>
                  </a:cubicBezTo>
                  <a:lnTo>
                    <a:pt x="3167967" y="1575252"/>
                  </a:lnTo>
                  <a:lnTo>
                    <a:pt x="3167967" y="1576556"/>
                  </a:lnTo>
                  <a:lnTo>
                    <a:pt x="3167967" y="3879700"/>
                  </a:lnTo>
                  <a:lnTo>
                    <a:pt x="2376263" y="3879700"/>
                  </a:lnTo>
                  <a:lnTo>
                    <a:pt x="2376263" y="1576556"/>
                  </a:lnTo>
                  <a:lnTo>
                    <a:pt x="2375879" y="1576556"/>
                  </a:lnTo>
                  <a:cubicBezTo>
                    <a:pt x="2372137" y="1142606"/>
                    <a:pt x="2019090" y="792088"/>
                    <a:pt x="1584176" y="792088"/>
                  </a:cubicBezTo>
                  <a:cubicBezTo>
                    <a:pt x="1146718" y="792088"/>
                    <a:pt x="792088" y="1146718"/>
                    <a:pt x="792088" y="1584176"/>
                  </a:cubicBezTo>
                  <a:cubicBezTo>
                    <a:pt x="792088" y="2019090"/>
                    <a:pt x="1142606" y="2372137"/>
                    <a:pt x="1576556" y="2375879"/>
                  </a:cubicBezTo>
                  <a:lnTo>
                    <a:pt x="1576556" y="2376263"/>
                  </a:lnTo>
                  <a:lnTo>
                    <a:pt x="2369913" y="2376263"/>
                  </a:lnTo>
                  <a:lnTo>
                    <a:pt x="2369913" y="3167967"/>
                  </a:lnTo>
                  <a:lnTo>
                    <a:pt x="1576556" y="3167967"/>
                  </a:lnTo>
                  <a:lnTo>
                    <a:pt x="1541913" y="3167967"/>
                  </a:lnTo>
                  <a:lnTo>
                    <a:pt x="1541913" y="3166073"/>
                  </a:lnTo>
                  <a:cubicBezTo>
                    <a:pt x="686513" y="3145376"/>
                    <a:pt x="0" y="2444948"/>
                    <a:pt x="0" y="1584176"/>
                  </a:cubicBezTo>
                  <a:cubicBezTo>
                    <a:pt x="0" y="709260"/>
                    <a:pt x="709260" y="0"/>
                    <a:pt x="1584176" y="0"/>
                  </a:cubicBezTo>
                  <a:close/>
                </a:path>
              </a:pathLst>
            </a:custGeom>
            <a:blipFill>
              <a:blip r:embed="rId4"/>
              <a:stretch>
                <a:fillRect/>
              </a:stretch>
            </a:blipFill>
            <a:ln w="0">
              <a:solidFill>
                <a:schemeClr val="bg1">
                  <a:lumMod val="95000"/>
                  <a:alpha val="3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44" name="椭圆 1"/>
            <p:cNvSpPr/>
            <p:nvPr/>
          </p:nvSpPr>
          <p:spPr>
            <a:xfrm rot="16200000" flipH="1" flipV="1">
              <a:off x="4526356" y="782131"/>
              <a:ext cx="1568771" cy="1917989"/>
            </a:xfrm>
            <a:custGeom>
              <a:avLst/>
              <a:gdLst/>
              <a:ahLst/>
              <a:cxnLst/>
              <a:rect l="l" t="t" r="r" b="b"/>
              <a:pathLst>
                <a:path w="3167967" h="3873176">
                  <a:moveTo>
                    <a:pt x="1584176" y="0"/>
                  </a:moveTo>
                  <a:cubicBezTo>
                    <a:pt x="709260" y="0"/>
                    <a:pt x="0" y="709260"/>
                    <a:pt x="0" y="1584176"/>
                  </a:cubicBezTo>
                  <a:cubicBezTo>
                    <a:pt x="0" y="2446365"/>
                    <a:pt x="688775" y="3147682"/>
                    <a:pt x="1546131" y="3166304"/>
                  </a:cubicBezTo>
                  <a:lnTo>
                    <a:pt x="1546131" y="3167968"/>
                  </a:lnTo>
                  <a:lnTo>
                    <a:pt x="2374131" y="3167968"/>
                  </a:lnTo>
                  <a:lnTo>
                    <a:pt x="2374131" y="2376264"/>
                  </a:lnTo>
                  <a:lnTo>
                    <a:pt x="1576556" y="2376264"/>
                  </a:lnTo>
                  <a:lnTo>
                    <a:pt x="1576556" y="2375879"/>
                  </a:lnTo>
                  <a:cubicBezTo>
                    <a:pt x="1142606" y="2372137"/>
                    <a:pt x="792088" y="2019090"/>
                    <a:pt x="792088" y="1584176"/>
                  </a:cubicBezTo>
                  <a:cubicBezTo>
                    <a:pt x="792088" y="1146718"/>
                    <a:pt x="1146718" y="792088"/>
                    <a:pt x="1584176" y="792088"/>
                  </a:cubicBezTo>
                  <a:cubicBezTo>
                    <a:pt x="2019090" y="792088"/>
                    <a:pt x="2372137" y="1142606"/>
                    <a:pt x="2375879" y="1576556"/>
                  </a:cubicBezTo>
                  <a:lnTo>
                    <a:pt x="2376263" y="1576556"/>
                  </a:lnTo>
                  <a:lnTo>
                    <a:pt x="2376263" y="3873176"/>
                  </a:lnTo>
                  <a:lnTo>
                    <a:pt x="3167967" y="3873176"/>
                  </a:lnTo>
                  <a:lnTo>
                    <a:pt x="3167967" y="1576556"/>
                  </a:lnTo>
                  <a:lnTo>
                    <a:pt x="3167967" y="1568728"/>
                  </a:lnTo>
                  <a:lnTo>
                    <a:pt x="3167539" y="1568728"/>
                  </a:lnTo>
                  <a:cubicBezTo>
                    <a:pt x="3159985" y="700924"/>
                    <a:pt x="2453935" y="0"/>
                    <a:pt x="1584176" y="0"/>
                  </a:cubicBezTo>
                  <a:close/>
                </a:path>
              </a:pathLst>
            </a:custGeom>
            <a:blipFill>
              <a:blip r:embed="rId5"/>
              <a:stretch>
                <a:fillRect/>
              </a:stretch>
            </a:blipFill>
            <a:ln w="0">
              <a:solidFill>
                <a:schemeClr val="bg1">
                  <a:lumMod val="95000"/>
                  <a:alpha val="3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45" name="TextBox 5"/>
            <p:cNvSpPr txBox="1"/>
            <p:nvPr/>
          </p:nvSpPr>
          <p:spPr>
            <a:xfrm>
              <a:off x="3141291" y="1524639"/>
              <a:ext cx="864096" cy="461665"/>
            </a:xfrm>
            <a:prstGeom prst="rect">
              <a:avLst/>
            </a:prstGeom>
            <a:noFill/>
            <a:effectLst>
              <a:innerShdw blurRad="228600" dir="5400000">
                <a:schemeClr val="bg1">
                  <a:alpha val="81000"/>
                </a:schemeClr>
              </a:innerShdw>
            </a:effectLst>
          </p:spPr>
          <p:txBody>
            <a:bodyPr wrap="square" rtlCol="0">
              <a:spAutoFit/>
            </a:bodyPr>
            <a:lstStyle/>
            <a:p>
              <a:pPr algn="ctr"/>
              <a:r>
                <a:rPr lang="en-US" altLang="zh-CN" sz="2400" b="1" dirty="0" smtClean="0">
                  <a:latin typeface="微软雅黑" panose="020B0503020204020204" pitchFamily="34" charset="-122"/>
                  <a:ea typeface="微软雅黑" panose="020B0503020204020204" pitchFamily="34" charset="-122"/>
                </a:rPr>
                <a:t>01</a:t>
              </a:r>
              <a:endParaRPr lang="zh-CN" altLang="en-US" sz="2400" b="1" dirty="0">
                <a:latin typeface="微软雅黑" panose="020B0503020204020204" pitchFamily="34" charset="-122"/>
                <a:ea typeface="微软雅黑" panose="020B0503020204020204" pitchFamily="34" charset="-122"/>
              </a:endParaRPr>
            </a:p>
          </p:txBody>
        </p:sp>
        <p:sp>
          <p:nvSpPr>
            <p:cNvPr id="46" name="TextBox 6"/>
            <p:cNvSpPr txBox="1"/>
            <p:nvPr/>
          </p:nvSpPr>
          <p:spPr>
            <a:xfrm>
              <a:off x="5053302" y="1511939"/>
              <a:ext cx="864096" cy="461665"/>
            </a:xfrm>
            <a:prstGeom prst="rect">
              <a:avLst/>
            </a:prstGeom>
            <a:noFill/>
          </p:spPr>
          <p:txBody>
            <a:bodyPr wrap="square" rtlCol="0">
              <a:spAutoFit/>
            </a:bodyPr>
            <a:lstStyle/>
            <a:p>
              <a:pPr algn="ctr"/>
              <a:r>
                <a:rPr lang="en-US" altLang="zh-CN" sz="2400" b="1" dirty="0">
                  <a:latin typeface="微软雅黑" panose="020B0503020204020204" pitchFamily="34" charset="-122"/>
                  <a:ea typeface="微软雅黑" panose="020B0503020204020204" pitchFamily="34" charset="-122"/>
                </a:rPr>
                <a:t>02</a:t>
              </a:r>
              <a:endParaRPr lang="zh-CN" altLang="en-US" sz="2400" b="1" dirty="0">
                <a:latin typeface="微软雅黑" panose="020B0503020204020204" pitchFamily="34" charset="-122"/>
                <a:ea typeface="微软雅黑" panose="020B0503020204020204" pitchFamily="34" charset="-122"/>
              </a:endParaRPr>
            </a:p>
          </p:txBody>
        </p:sp>
        <p:sp>
          <p:nvSpPr>
            <p:cNvPr id="47" name="TextBox 7"/>
            <p:cNvSpPr txBox="1"/>
            <p:nvPr/>
          </p:nvSpPr>
          <p:spPr>
            <a:xfrm>
              <a:off x="5053302" y="3438006"/>
              <a:ext cx="864096" cy="461665"/>
            </a:xfrm>
            <a:prstGeom prst="rect">
              <a:avLst/>
            </a:prstGeom>
            <a:noFill/>
          </p:spPr>
          <p:txBody>
            <a:bodyPr wrap="square" rtlCol="0">
              <a:spAutoFit/>
            </a:bodyPr>
            <a:lstStyle/>
            <a:p>
              <a:pPr algn="ctr"/>
              <a:r>
                <a:rPr lang="en-US" altLang="zh-CN" sz="2400" b="1" dirty="0">
                  <a:latin typeface="微软雅黑" panose="020B0503020204020204" pitchFamily="34" charset="-122"/>
                  <a:ea typeface="微软雅黑" panose="020B0503020204020204" pitchFamily="34" charset="-122"/>
                </a:rPr>
                <a:t>03</a:t>
              </a:r>
              <a:endParaRPr lang="zh-CN" altLang="en-US" sz="2400" b="1" dirty="0">
                <a:latin typeface="微软雅黑" panose="020B0503020204020204" pitchFamily="34" charset="-122"/>
                <a:ea typeface="微软雅黑" panose="020B0503020204020204" pitchFamily="34" charset="-122"/>
              </a:endParaRPr>
            </a:p>
          </p:txBody>
        </p:sp>
        <p:sp>
          <p:nvSpPr>
            <p:cNvPr id="48" name="TextBox 8"/>
            <p:cNvSpPr txBox="1"/>
            <p:nvPr/>
          </p:nvSpPr>
          <p:spPr>
            <a:xfrm>
              <a:off x="3141291" y="3438005"/>
              <a:ext cx="864096" cy="461665"/>
            </a:xfrm>
            <a:prstGeom prst="rect">
              <a:avLst/>
            </a:prstGeom>
            <a:noFill/>
          </p:spPr>
          <p:txBody>
            <a:bodyPr wrap="square" rtlCol="0">
              <a:spAutoFit/>
            </a:bodyPr>
            <a:lstStyle/>
            <a:p>
              <a:pPr algn="ctr"/>
              <a:r>
                <a:rPr lang="en-US" altLang="zh-CN" sz="2400" b="1" dirty="0">
                  <a:latin typeface="微软雅黑" panose="020B0503020204020204" pitchFamily="34" charset="-122"/>
                  <a:ea typeface="微软雅黑" panose="020B0503020204020204" pitchFamily="34" charset="-122"/>
                </a:rPr>
                <a:t>04</a:t>
              </a:r>
              <a:endParaRPr lang="zh-CN" altLang="en-US" sz="2400" b="1" dirty="0">
                <a:latin typeface="微软雅黑" panose="020B0503020204020204" pitchFamily="34" charset="-122"/>
                <a:ea typeface="微软雅黑" panose="020B0503020204020204" pitchFamily="34" charset="-122"/>
              </a:endParaRPr>
            </a:p>
          </p:txBody>
        </p:sp>
        <p:sp>
          <p:nvSpPr>
            <p:cNvPr id="49" name="矩形 4"/>
            <p:cNvSpPr/>
            <p:nvPr/>
          </p:nvSpPr>
          <p:spPr>
            <a:xfrm>
              <a:off x="2789326" y="956359"/>
              <a:ext cx="1568771" cy="1921220"/>
            </a:xfrm>
            <a:custGeom>
              <a:avLst/>
              <a:gdLst/>
              <a:ahLst/>
              <a:cxnLst/>
              <a:rect l="l" t="t" r="r" b="b"/>
              <a:pathLst>
                <a:path w="3167967" h="3879700">
                  <a:moveTo>
                    <a:pt x="1584176" y="0"/>
                  </a:moveTo>
                  <a:cubicBezTo>
                    <a:pt x="2456115" y="0"/>
                    <a:pt x="3163523" y="704441"/>
                    <a:pt x="3167896" y="1575252"/>
                  </a:cubicBezTo>
                  <a:lnTo>
                    <a:pt x="3167967" y="1575252"/>
                  </a:lnTo>
                  <a:lnTo>
                    <a:pt x="3167967" y="1576556"/>
                  </a:lnTo>
                  <a:lnTo>
                    <a:pt x="3167967" y="3879700"/>
                  </a:lnTo>
                  <a:lnTo>
                    <a:pt x="2376263" y="3879700"/>
                  </a:lnTo>
                  <a:lnTo>
                    <a:pt x="2376263" y="1576556"/>
                  </a:lnTo>
                  <a:lnTo>
                    <a:pt x="2375879" y="1576556"/>
                  </a:lnTo>
                  <a:cubicBezTo>
                    <a:pt x="2372137" y="1142606"/>
                    <a:pt x="2019090" y="792088"/>
                    <a:pt x="1584176" y="792088"/>
                  </a:cubicBezTo>
                  <a:cubicBezTo>
                    <a:pt x="1146718" y="792088"/>
                    <a:pt x="792088" y="1146718"/>
                    <a:pt x="792088" y="1584176"/>
                  </a:cubicBezTo>
                  <a:cubicBezTo>
                    <a:pt x="792088" y="2019090"/>
                    <a:pt x="1142606" y="2372137"/>
                    <a:pt x="1576556" y="2375879"/>
                  </a:cubicBezTo>
                  <a:lnTo>
                    <a:pt x="1576556" y="2376263"/>
                  </a:lnTo>
                  <a:lnTo>
                    <a:pt x="2369913" y="2376263"/>
                  </a:lnTo>
                  <a:lnTo>
                    <a:pt x="2369913" y="3167967"/>
                  </a:lnTo>
                  <a:lnTo>
                    <a:pt x="1576556" y="3167967"/>
                  </a:lnTo>
                  <a:lnTo>
                    <a:pt x="1541913" y="3167967"/>
                  </a:lnTo>
                  <a:lnTo>
                    <a:pt x="1541913" y="3166073"/>
                  </a:lnTo>
                  <a:cubicBezTo>
                    <a:pt x="686513" y="3145376"/>
                    <a:pt x="0" y="2444948"/>
                    <a:pt x="0" y="1584176"/>
                  </a:cubicBezTo>
                  <a:cubicBezTo>
                    <a:pt x="0" y="709260"/>
                    <a:pt x="709260" y="0"/>
                    <a:pt x="1584176" y="0"/>
                  </a:cubicBezTo>
                  <a:close/>
                </a:path>
              </a:pathLst>
            </a:custGeom>
            <a:blipFill>
              <a:blip r:embed="rId2"/>
              <a:stretch>
                <a:fillRect/>
              </a:stretch>
            </a:blipFill>
            <a:ln w="0">
              <a:solidFill>
                <a:schemeClr val="bg1">
                  <a:lumMod val="95000"/>
                  <a:alpha val="3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grpSp>
    </p:spTree>
    <p:extLst>
      <p:ext uri="{BB962C8B-B14F-4D97-AF65-F5344CB8AC3E}">
        <p14:creationId xmlns:p14="http://schemas.microsoft.com/office/powerpoint/2010/main" val="26514401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138129" y="1270585"/>
            <a:ext cx="2454518" cy="4508927"/>
          </a:xfrm>
          <a:prstGeom prst="rect">
            <a:avLst/>
          </a:prstGeom>
          <a:noFill/>
        </p:spPr>
        <p:txBody>
          <a:bodyPr wrap="none" rtlCol="0">
            <a:spAutoFit/>
          </a:bodyPr>
          <a:lstStyle/>
          <a:p>
            <a:r>
              <a:rPr lang="en-US" altLang="zh-CN" sz="28700" b="1" dirty="0" smtClean="0">
                <a:blipFill>
                  <a:blip r:embed="rId2"/>
                  <a:stretch>
                    <a:fillRect/>
                  </a:stretch>
                </a:blipFill>
                <a:latin typeface="微软雅黑" panose="020B0503020204020204" pitchFamily="34" charset="-122"/>
                <a:ea typeface="微软雅黑" panose="020B0503020204020204" pitchFamily="34" charset="-122"/>
              </a:rPr>
              <a:t>4</a:t>
            </a:r>
            <a:endParaRPr lang="zh-CN" altLang="en-US" sz="287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2428467" flipH="1">
            <a:off x="7359947" y="637736"/>
            <a:ext cx="74239" cy="555363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blipFill>
                <a:blip r:embed="rId2"/>
                <a:stretch>
                  <a:fillRect/>
                </a:stretch>
              </a:blipFill>
              <a:ea typeface="幼圆" panose="02010509060101010101" pitchFamily="49" charset="-122"/>
            </a:endParaRPr>
          </a:p>
        </p:txBody>
      </p:sp>
      <p:sp>
        <p:nvSpPr>
          <p:cNvPr id="3" name="文本框 2"/>
          <p:cNvSpPr txBox="1"/>
          <p:nvPr/>
        </p:nvSpPr>
        <p:spPr>
          <a:xfrm>
            <a:off x="2075176" y="3387237"/>
            <a:ext cx="4498347" cy="1862048"/>
          </a:xfrm>
          <a:prstGeom prst="rect">
            <a:avLst/>
          </a:prstGeom>
          <a:noFill/>
        </p:spPr>
        <p:txBody>
          <a:bodyPr wrap="none" rtlCol="0">
            <a:spAutoFit/>
          </a:bodyPr>
          <a:lstStyle/>
          <a:p>
            <a:r>
              <a:rPr lang="en-US" altLang="zh-CN" sz="11500" b="1" dirty="0" smtClean="0">
                <a:blipFill>
                  <a:blip r:embed="rId3"/>
                  <a:stretch>
                    <a:fillRect/>
                  </a:stretch>
                </a:blipFill>
                <a:latin typeface="微软雅黑" panose="020B0503020204020204" pitchFamily="34" charset="-122"/>
                <a:ea typeface="微软雅黑" panose="020B0503020204020204" pitchFamily="34" charset="-122"/>
              </a:rPr>
              <a:t>F   UR</a:t>
            </a:r>
            <a:endParaRPr lang="zh-CN" altLang="en-US" sz="11500" b="1" dirty="0">
              <a:blipFill>
                <a:blip r:embed="rId3"/>
                <a:stretch>
                  <a:fillRect/>
                </a:stretch>
              </a:blip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908298" y="3698342"/>
            <a:ext cx="1416051" cy="1239838"/>
            <a:chOff x="4503738" y="1963738"/>
            <a:chExt cx="1416051" cy="1239838"/>
          </a:xfrm>
        </p:grpSpPr>
        <p:sp>
          <p:nvSpPr>
            <p:cNvPr id="6" name="Oval 1283"/>
            <p:cNvSpPr>
              <a:spLocks noChangeArrowheads="1"/>
            </p:cNvSpPr>
            <p:nvPr/>
          </p:nvSpPr>
          <p:spPr bwMode="auto">
            <a:xfrm>
              <a:off x="5224463" y="2632076"/>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Oval 1284"/>
            <p:cNvSpPr>
              <a:spLocks noChangeArrowheads="1"/>
            </p:cNvSpPr>
            <p:nvPr/>
          </p:nvSpPr>
          <p:spPr bwMode="auto">
            <a:xfrm>
              <a:off x="4819651" y="3173413"/>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Oval 1285"/>
            <p:cNvSpPr>
              <a:spLocks noChangeArrowheads="1"/>
            </p:cNvSpPr>
            <p:nvPr/>
          </p:nvSpPr>
          <p:spPr bwMode="auto">
            <a:xfrm>
              <a:off x="4683126" y="2062163"/>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Oval 1286"/>
            <p:cNvSpPr>
              <a:spLocks noChangeArrowheads="1"/>
            </p:cNvSpPr>
            <p:nvPr/>
          </p:nvSpPr>
          <p:spPr bwMode="auto">
            <a:xfrm>
              <a:off x="4864101" y="2647951"/>
              <a:ext cx="239713" cy="23971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287"/>
            <p:cNvSpPr>
              <a:spLocks/>
            </p:cNvSpPr>
            <p:nvPr/>
          </p:nvSpPr>
          <p:spPr bwMode="auto">
            <a:xfrm>
              <a:off x="5457826" y="1963738"/>
              <a:ext cx="330200" cy="331788"/>
            </a:xfrm>
            <a:custGeom>
              <a:avLst/>
              <a:gdLst>
                <a:gd name="T0" fmla="*/ 44 w 88"/>
                <a:gd name="T1" fmla="*/ 0 h 88"/>
                <a:gd name="T2" fmla="*/ 88 w 88"/>
                <a:gd name="T3" fmla="*/ 44 h 88"/>
                <a:gd name="T4" fmla="*/ 44 w 88"/>
                <a:gd name="T5" fmla="*/ 88 h 88"/>
                <a:gd name="T6" fmla="*/ 0 w 88"/>
                <a:gd name="T7" fmla="*/ 44 h 88"/>
                <a:gd name="T8" fmla="*/ 44 w 88"/>
                <a:gd name="T9" fmla="*/ 0 h 88"/>
              </a:gdLst>
              <a:ahLst/>
              <a:cxnLst>
                <a:cxn ang="0">
                  <a:pos x="T0" y="T1"/>
                </a:cxn>
                <a:cxn ang="0">
                  <a:pos x="T2" y="T3"/>
                </a:cxn>
                <a:cxn ang="0">
                  <a:pos x="T4" y="T5"/>
                </a:cxn>
                <a:cxn ang="0">
                  <a:pos x="T6" y="T7"/>
                </a:cxn>
                <a:cxn ang="0">
                  <a:pos x="T8" y="T9"/>
                </a:cxn>
              </a:cxnLst>
              <a:rect l="0" t="0" r="r" b="b"/>
              <a:pathLst>
                <a:path w="88" h="88">
                  <a:moveTo>
                    <a:pt x="44" y="0"/>
                  </a:moveTo>
                  <a:cubicBezTo>
                    <a:pt x="68" y="0"/>
                    <a:pt x="88" y="19"/>
                    <a:pt x="88" y="44"/>
                  </a:cubicBezTo>
                  <a:cubicBezTo>
                    <a:pt x="88" y="68"/>
                    <a:pt x="68" y="88"/>
                    <a:pt x="44" y="88"/>
                  </a:cubicBezTo>
                  <a:cubicBezTo>
                    <a:pt x="20" y="88"/>
                    <a:pt x="0" y="68"/>
                    <a:pt x="0" y="44"/>
                  </a:cubicBezTo>
                  <a:cubicBezTo>
                    <a:pt x="0" y="20"/>
                    <a:pt x="19" y="0"/>
                    <a:pt x="44" y="0"/>
                  </a:cubicBezTo>
                  <a:close/>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288"/>
            <p:cNvSpPr>
              <a:spLocks/>
            </p:cNvSpPr>
            <p:nvPr/>
          </p:nvSpPr>
          <p:spPr bwMode="auto">
            <a:xfrm>
              <a:off x="4646613" y="1979613"/>
              <a:ext cx="1171575" cy="1171575"/>
            </a:xfrm>
            <a:custGeom>
              <a:avLst/>
              <a:gdLst>
                <a:gd name="T0" fmla="*/ 288 w 312"/>
                <a:gd name="T1" fmla="*/ 73 h 312"/>
                <a:gd name="T2" fmla="*/ 312 w 312"/>
                <a:gd name="T3" fmla="*/ 155 h 312"/>
                <a:gd name="T4" fmla="*/ 156 w 312"/>
                <a:gd name="T5" fmla="*/ 312 h 312"/>
                <a:gd name="T6" fmla="*/ 0 w 312"/>
                <a:gd name="T7" fmla="*/ 156 h 312"/>
                <a:gd name="T8" fmla="*/ 155 w 312"/>
                <a:gd name="T9" fmla="*/ 0 h 312"/>
                <a:gd name="T10" fmla="*/ 223 w 312"/>
                <a:gd name="T11" fmla="*/ 15 h 312"/>
              </a:gdLst>
              <a:ahLst/>
              <a:cxnLst>
                <a:cxn ang="0">
                  <a:pos x="T0" y="T1"/>
                </a:cxn>
                <a:cxn ang="0">
                  <a:pos x="T2" y="T3"/>
                </a:cxn>
                <a:cxn ang="0">
                  <a:pos x="T4" y="T5"/>
                </a:cxn>
                <a:cxn ang="0">
                  <a:pos x="T6" y="T7"/>
                </a:cxn>
                <a:cxn ang="0">
                  <a:pos x="T8" y="T9"/>
                </a:cxn>
                <a:cxn ang="0">
                  <a:pos x="T10" y="T11"/>
                </a:cxn>
              </a:cxnLst>
              <a:rect l="0" t="0" r="r" b="b"/>
              <a:pathLst>
                <a:path w="312" h="312">
                  <a:moveTo>
                    <a:pt x="288" y="73"/>
                  </a:moveTo>
                  <a:cubicBezTo>
                    <a:pt x="303" y="97"/>
                    <a:pt x="312" y="125"/>
                    <a:pt x="312" y="155"/>
                  </a:cubicBezTo>
                  <a:cubicBezTo>
                    <a:pt x="312" y="242"/>
                    <a:pt x="242" y="312"/>
                    <a:pt x="156" y="312"/>
                  </a:cubicBezTo>
                  <a:cubicBezTo>
                    <a:pt x="70" y="312"/>
                    <a:pt x="0" y="242"/>
                    <a:pt x="0" y="156"/>
                  </a:cubicBezTo>
                  <a:cubicBezTo>
                    <a:pt x="0" y="70"/>
                    <a:pt x="69" y="0"/>
                    <a:pt x="155" y="0"/>
                  </a:cubicBezTo>
                  <a:cubicBezTo>
                    <a:pt x="180" y="0"/>
                    <a:pt x="203" y="5"/>
                    <a:pt x="223" y="15"/>
                  </a:cubicBezTo>
                </a:path>
              </a:pathLst>
            </a:custGeom>
            <a:blipFill dpi="0" rotWithShape="1">
              <a:blip r:embed="rId3"/>
              <a:srcRect/>
              <a:stretch>
                <a:fillRect/>
              </a:stretch>
            </a:blipFill>
            <a:ln w="60325" cap="rnd">
              <a:solidFill>
                <a:srgbClr val="4D78BF"/>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blipFill>
                  <a:blip r:embed="rId3"/>
                  <a:stretch>
                    <a:fillRect/>
                  </a:stretch>
                </a:blipFill>
              </a:endParaRPr>
            </a:p>
          </p:txBody>
        </p:sp>
        <p:sp>
          <p:nvSpPr>
            <p:cNvPr id="12" name="Freeform 1289"/>
            <p:cNvSpPr>
              <a:spLocks/>
            </p:cNvSpPr>
            <p:nvPr/>
          </p:nvSpPr>
          <p:spPr bwMode="auto">
            <a:xfrm>
              <a:off x="4503738" y="2208213"/>
              <a:ext cx="371475" cy="511175"/>
            </a:xfrm>
            <a:custGeom>
              <a:avLst/>
              <a:gdLst>
                <a:gd name="T0" fmla="*/ 99 w 99"/>
                <a:gd name="T1" fmla="*/ 136 h 136"/>
                <a:gd name="T2" fmla="*/ 10 w 99"/>
                <a:gd name="T3" fmla="*/ 32 h 136"/>
                <a:gd name="T4" fmla="*/ 70 w 99"/>
                <a:gd name="T5" fmla="*/ 0 h 136"/>
              </a:gdLst>
              <a:ahLst/>
              <a:cxnLst>
                <a:cxn ang="0">
                  <a:pos x="T0" y="T1"/>
                </a:cxn>
                <a:cxn ang="0">
                  <a:pos x="T2" y="T3"/>
                </a:cxn>
                <a:cxn ang="0">
                  <a:pos x="T4" y="T5"/>
                </a:cxn>
              </a:cxnLst>
              <a:rect l="0" t="0" r="r" b="b"/>
              <a:pathLst>
                <a:path w="99" h="136">
                  <a:moveTo>
                    <a:pt x="99" y="136"/>
                  </a:moveTo>
                  <a:cubicBezTo>
                    <a:pt x="37" y="103"/>
                    <a:pt x="0" y="62"/>
                    <a:pt x="10" y="32"/>
                  </a:cubicBezTo>
                  <a:cubicBezTo>
                    <a:pt x="16" y="14"/>
                    <a:pt x="38" y="3"/>
                    <a:pt x="70" y="0"/>
                  </a:cubicBezTo>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290"/>
            <p:cNvSpPr>
              <a:spLocks/>
            </p:cNvSpPr>
            <p:nvPr/>
          </p:nvSpPr>
          <p:spPr bwMode="auto">
            <a:xfrm>
              <a:off x="5092701" y="2686051"/>
              <a:ext cx="827088" cy="269875"/>
            </a:xfrm>
            <a:custGeom>
              <a:avLst/>
              <a:gdLst>
                <a:gd name="T0" fmla="*/ 215 w 220"/>
                <a:gd name="T1" fmla="*/ 0 h 72"/>
                <a:gd name="T2" fmla="*/ 217 w 220"/>
                <a:gd name="T3" fmla="*/ 27 h 72"/>
                <a:gd name="T4" fmla="*/ 11 w 220"/>
                <a:gd name="T5" fmla="*/ 38 h 72"/>
                <a:gd name="T6" fmla="*/ 0 w 220"/>
                <a:gd name="T7" fmla="*/ 34 h 72"/>
              </a:gdLst>
              <a:ahLst/>
              <a:cxnLst>
                <a:cxn ang="0">
                  <a:pos x="T0" y="T1"/>
                </a:cxn>
                <a:cxn ang="0">
                  <a:pos x="T2" y="T3"/>
                </a:cxn>
                <a:cxn ang="0">
                  <a:pos x="T4" y="T5"/>
                </a:cxn>
                <a:cxn ang="0">
                  <a:pos x="T6" y="T7"/>
                </a:cxn>
              </a:cxnLst>
              <a:rect l="0" t="0" r="r" b="b"/>
              <a:pathLst>
                <a:path w="220" h="72">
                  <a:moveTo>
                    <a:pt x="215" y="0"/>
                  </a:moveTo>
                  <a:cubicBezTo>
                    <a:pt x="219" y="9"/>
                    <a:pt x="220" y="19"/>
                    <a:pt x="217" y="27"/>
                  </a:cubicBezTo>
                  <a:cubicBezTo>
                    <a:pt x="204" y="67"/>
                    <a:pt x="111" y="72"/>
                    <a:pt x="11" y="38"/>
                  </a:cubicBezTo>
                  <a:cubicBezTo>
                    <a:pt x="7" y="37"/>
                    <a:pt x="4" y="36"/>
                    <a:pt x="0" y="34"/>
                  </a:cubicBezTo>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4" name="矩形 13"/>
          <p:cNvSpPr/>
          <p:nvPr/>
        </p:nvSpPr>
        <p:spPr>
          <a:xfrm>
            <a:off x="4512408" y="2147237"/>
            <a:ext cx="1980030" cy="523220"/>
          </a:xfrm>
          <a:prstGeom prst="rect">
            <a:avLst/>
          </a:prstGeom>
        </p:spPr>
        <p:txBody>
          <a:bodyPr wrap="none">
            <a:spAutoFit/>
          </a:bodyPr>
          <a:lstStyle/>
          <a:p>
            <a:pPr algn="r">
              <a:defRPr/>
            </a:pPr>
            <a:r>
              <a:rPr lang="zh-CN" altLang="en-US" sz="2800" b="1" kern="0" dirty="0">
                <a:solidFill>
                  <a:srgbClr val="42B6A0"/>
                </a:solidFill>
                <a:effectLst>
                  <a:glow rad="63500">
                    <a:prstClr val="white">
                      <a:lumMod val="65000"/>
                      <a:alpha val="40000"/>
                    </a:prstClr>
                  </a:glow>
                </a:effectLst>
                <a:latin typeface="微软雅黑" panose="020B0503020204020204" pitchFamily="34" charset="-122"/>
                <a:ea typeface="微软雅黑" panose="020B0503020204020204" pitchFamily="34" charset="-122"/>
              </a:rPr>
              <a:t>总结与不足</a:t>
            </a:r>
          </a:p>
        </p:txBody>
      </p:sp>
      <p:sp>
        <p:nvSpPr>
          <p:cNvPr id="16" name="矩形 15"/>
          <p:cNvSpPr/>
          <p:nvPr/>
        </p:nvSpPr>
        <p:spPr>
          <a:xfrm>
            <a:off x="1126142" y="2762066"/>
            <a:ext cx="5529862" cy="625171"/>
          </a:xfrm>
          <a:prstGeom prst="rect">
            <a:avLst/>
          </a:prstGeom>
        </p:spPr>
        <p:txBody>
          <a:bodyPr wrap="square">
            <a:spAutoFit/>
          </a:bodyPr>
          <a:lstStyle/>
          <a:p>
            <a:pPr algn="r" defTabSz="1218804">
              <a:lnSpc>
                <a:spcPct val="130000"/>
              </a:lnSpc>
              <a:defRPr/>
            </a:pPr>
            <a:r>
              <a:rPr lang="zh-CN" altLang="en-US" sz="1400" kern="0" dirty="0">
                <a:solidFill>
                  <a:srgbClr val="42B6A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kern="0" dirty="0" smtClean="0">
                <a:solidFill>
                  <a:srgbClr val="42B6A0"/>
                </a:solidFill>
                <a:latin typeface="微软雅黑" panose="020B0503020204020204" pitchFamily="34" charset="-122"/>
                <a:ea typeface="微软雅黑" panose="020B0503020204020204" pitchFamily="34" charset="-122"/>
              </a:rPr>
              <a:t>。</a:t>
            </a:r>
            <a:endParaRPr lang="zh-CN" altLang="en-US" sz="1400" dirty="0">
              <a:solidFill>
                <a:srgbClr val="42B6A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717759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grpId="0" nodeType="afterEffect" p14:presetBounceEnd="40000">
                                      <p:stCondLst>
                                        <p:cond delay="0"/>
                                      </p:stCondLst>
                                      <p:iterate type="lt">
                                        <p:tmPct val="26667"/>
                                      </p:iterate>
                                      <p:childTnLst>
                                        <p:set>
                                          <p:cBhvr>
                                            <p:cTn id="28" dur="1" fill="hold">
                                              <p:stCondLst>
                                                <p:cond delay="0"/>
                                              </p:stCondLst>
                                            </p:cTn>
                                            <p:tgtEl>
                                              <p:spTgt spid="3"/>
                                            </p:tgtEl>
                                            <p:attrNameLst>
                                              <p:attrName>style.visibility</p:attrName>
                                            </p:attrNameLst>
                                          </p:cBhvr>
                                          <p:to>
                                            <p:strVal val="visible"/>
                                          </p:to>
                                        </p:set>
                                        <p:anim calcmode="lin" valueType="num" p14:bounceEnd="40000">
                                          <p:cBhvr additive="base">
                                            <p:cTn id="29"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40000">
                                      <p:stCondLst>
                                        <p:cond delay="0"/>
                                      </p:stCondLst>
                                      <p:iterate type="lt">
                                        <p:tmPct val="26667"/>
                                      </p:iterate>
                                      <p:childTnLst>
                                        <p:set>
                                          <p:cBhvr>
                                            <p:cTn id="32" dur="1" fill="hold">
                                              <p:stCondLst>
                                                <p:cond delay="0"/>
                                              </p:stCondLst>
                                            </p:cTn>
                                            <p:tgtEl>
                                              <p:spTgt spid="5"/>
                                            </p:tgtEl>
                                            <p:attrNameLst>
                                              <p:attrName>style.visibility</p:attrName>
                                            </p:attrNameLst>
                                          </p:cBhvr>
                                          <p:to>
                                            <p:strVal val="visible"/>
                                          </p:to>
                                        </p:set>
                                        <p:anim calcmode="lin" valueType="num" p14:bounceEnd="40000">
                                          <p:cBhvr additive="base">
                                            <p:cTn id="33"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grpId="0" nodeType="afterEffect">
                                      <p:stCondLst>
                                        <p:cond delay="0"/>
                                      </p:stCondLst>
                                      <p:iterate type="lt">
                                        <p:tmPct val="26667"/>
                                      </p:iterate>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iterate type="lt">
                                        <p:tmPct val="26667"/>
                                      </p:iterate>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4-1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a:grpSpLocks/>
          </p:cNvGrpSpPr>
          <p:nvPr/>
        </p:nvGrpSpPr>
        <p:grpSpPr bwMode="auto">
          <a:xfrm>
            <a:off x="1425411" y="3945644"/>
            <a:ext cx="3714750" cy="246062"/>
            <a:chOff x="748571" y="2659552"/>
            <a:chExt cx="3715199" cy="246221"/>
          </a:xfrm>
        </p:grpSpPr>
        <p:cxnSp>
          <p:nvCxnSpPr>
            <p:cNvPr id="7" name="直接连接符 11"/>
            <p:cNvCxnSpPr>
              <a:cxnSpLocks noChangeShapeType="1"/>
            </p:cNvCxnSpPr>
            <p:nvPr/>
          </p:nvCxnSpPr>
          <p:spPr bwMode="auto">
            <a:xfrm>
              <a:off x="1223770" y="2810416"/>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8" name="TextBox 3"/>
            <p:cNvSpPr txBox="1"/>
            <p:nvPr/>
          </p:nvSpPr>
          <p:spPr bwMode="auto">
            <a:xfrm>
              <a:off x="748571" y="2659552"/>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20%</a:t>
              </a:r>
              <a:endParaRPr lang="zh-CN" altLang="en-US" sz="1000" spc="300" dirty="0">
                <a:solidFill>
                  <a:prstClr val="white">
                    <a:lumMod val="50000"/>
                  </a:prstClr>
                </a:solidFill>
                <a:latin typeface="微软雅黑"/>
                <a:ea typeface="微软雅黑"/>
                <a:cs typeface="Arial" pitchFamily="34" charset="0"/>
              </a:endParaRPr>
            </a:p>
          </p:txBody>
        </p:sp>
      </p:grpSp>
      <p:grpSp>
        <p:nvGrpSpPr>
          <p:cNvPr id="9" name="组合 8"/>
          <p:cNvGrpSpPr>
            <a:grpSpLocks/>
          </p:cNvGrpSpPr>
          <p:nvPr/>
        </p:nvGrpSpPr>
        <p:grpSpPr bwMode="auto">
          <a:xfrm>
            <a:off x="1425411" y="3632906"/>
            <a:ext cx="3714750" cy="246063"/>
            <a:chOff x="748571" y="2347090"/>
            <a:chExt cx="3715199" cy="246221"/>
          </a:xfrm>
        </p:grpSpPr>
        <p:cxnSp>
          <p:nvCxnSpPr>
            <p:cNvPr id="10" name="直接连接符 12"/>
            <p:cNvCxnSpPr>
              <a:cxnSpLocks noChangeShapeType="1"/>
            </p:cNvCxnSpPr>
            <p:nvPr/>
          </p:nvCxnSpPr>
          <p:spPr bwMode="auto">
            <a:xfrm>
              <a:off x="1223770" y="2498610"/>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11" name="TextBox 6"/>
            <p:cNvSpPr txBox="1"/>
            <p:nvPr/>
          </p:nvSpPr>
          <p:spPr bwMode="auto">
            <a:xfrm>
              <a:off x="748571" y="2347090"/>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30%</a:t>
              </a:r>
              <a:endParaRPr lang="zh-CN" altLang="en-US" sz="1000" spc="300" dirty="0">
                <a:solidFill>
                  <a:prstClr val="white">
                    <a:lumMod val="50000"/>
                  </a:prstClr>
                </a:solidFill>
                <a:latin typeface="微软雅黑"/>
                <a:ea typeface="微软雅黑"/>
                <a:cs typeface="Arial" pitchFamily="34" charset="0"/>
              </a:endParaRPr>
            </a:p>
          </p:txBody>
        </p:sp>
      </p:grpSp>
      <p:grpSp>
        <p:nvGrpSpPr>
          <p:cNvPr id="12" name="组合 11"/>
          <p:cNvGrpSpPr>
            <a:grpSpLocks/>
          </p:cNvGrpSpPr>
          <p:nvPr/>
        </p:nvGrpSpPr>
        <p:grpSpPr bwMode="auto">
          <a:xfrm>
            <a:off x="1425411" y="3320169"/>
            <a:ext cx="3714750" cy="246062"/>
            <a:chOff x="748571" y="2034627"/>
            <a:chExt cx="3715199" cy="246221"/>
          </a:xfrm>
        </p:grpSpPr>
        <p:cxnSp>
          <p:nvCxnSpPr>
            <p:cNvPr id="13" name="直接连接符 13"/>
            <p:cNvCxnSpPr>
              <a:cxnSpLocks noChangeShapeType="1"/>
            </p:cNvCxnSpPr>
            <p:nvPr/>
          </p:nvCxnSpPr>
          <p:spPr bwMode="auto">
            <a:xfrm>
              <a:off x="1223770" y="2186804"/>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14" name="TextBox 9"/>
            <p:cNvSpPr txBox="1"/>
            <p:nvPr/>
          </p:nvSpPr>
          <p:spPr bwMode="auto">
            <a:xfrm>
              <a:off x="748571" y="2034627"/>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40%</a:t>
              </a:r>
              <a:endParaRPr lang="zh-CN" altLang="en-US" sz="1000" spc="300" dirty="0">
                <a:solidFill>
                  <a:prstClr val="white">
                    <a:lumMod val="50000"/>
                  </a:prstClr>
                </a:solidFill>
                <a:latin typeface="微软雅黑"/>
                <a:ea typeface="微软雅黑"/>
                <a:cs typeface="Arial" pitchFamily="34" charset="0"/>
              </a:endParaRPr>
            </a:p>
          </p:txBody>
        </p:sp>
      </p:grpSp>
      <p:grpSp>
        <p:nvGrpSpPr>
          <p:cNvPr id="15" name="组合 14"/>
          <p:cNvGrpSpPr>
            <a:grpSpLocks/>
          </p:cNvGrpSpPr>
          <p:nvPr/>
        </p:nvGrpSpPr>
        <p:grpSpPr bwMode="auto">
          <a:xfrm>
            <a:off x="1425411" y="3007431"/>
            <a:ext cx="3714750" cy="247650"/>
            <a:chOff x="748571" y="1722164"/>
            <a:chExt cx="3715199" cy="246221"/>
          </a:xfrm>
        </p:grpSpPr>
        <p:cxnSp>
          <p:nvCxnSpPr>
            <p:cNvPr id="16" name="直接连接符 14"/>
            <p:cNvCxnSpPr>
              <a:cxnSpLocks noChangeShapeType="1"/>
            </p:cNvCxnSpPr>
            <p:nvPr/>
          </p:nvCxnSpPr>
          <p:spPr bwMode="auto">
            <a:xfrm>
              <a:off x="1223770" y="1874998"/>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17" name="TextBox 12"/>
            <p:cNvSpPr txBox="1"/>
            <p:nvPr/>
          </p:nvSpPr>
          <p:spPr bwMode="auto">
            <a:xfrm>
              <a:off x="748571" y="1722164"/>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50%</a:t>
              </a:r>
              <a:endParaRPr lang="zh-CN" altLang="en-US" sz="1000" spc="300" dirty="0">
                <a:solidFill>
                  <a:prstClr val="white">
                    <a:lumMod val="50000"/>
                  </a:prstClr>
                </a:solidFill>
                <a:latin typeface="微软雅黑"/>
                <a:ea typeface="微软雅黑"/>
                <a:cs typeface="Arial" pitchFamily="34" charset="0"/>
              </a:endParaRPr>
            </a:p>
          </p:txBody>
        </p:sp>
      </p:grpSp>
      <p:grpSp>
        <p:nvGrpSpPr>
          <p:cNvPr id="18" name="组合 17"/>
          <p:cNvGrpSpPr>
            <a:grpSpLocks/>
          </p:cNvGrpSpPr>
          <p:nvPr/>
        </p:nvGrpSpPr>
        <p:grpSpPr bwMode="auto">
          <a:xfrm>
            <a:off x="1425411" y="2696281"/>
            <a:ext cx="3714750" cy="246063"/>
            <a:chOff x="748571" y="1409701"/>
            <a:chExt cx="3715199" cy="246221"/>
          </a:xfrm>
        </p:grpSpPr>
        <p:cxnSp>
          <p:nvCxnSpPr>
            <p:cNvPr id="19" name="直接连接符 15"/>
            <p:cNvCxnSpPr>
              <a:cxnSpLocks noChangeShapeType="1"/>
            </p:cNvCxnSpPr>
            <p:nvPr/>
          </p:nvCxnSpPr>
          <p:spPr bwMode="auto">
            <a:xfrm>
              <a:off x="1223770" y="1563192"/>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20" name="TextBox 15"/>
            <p:cNvSpPr txBox="1"/>
            <p:nvPr/>
          </p:nvSpPr>
          <p:spPr bwMode="auto">
            <a:xfrm>
              <a:off x="748571" y="1409701"/>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60%</a:t>
              </a:r>
              <a:endParaRPr lang="zh-CN" altLang="en-US" sz="1000" spc="300" dirty="0">
                <a:solidFill>
                  <a:prstClr val="white">
                    <a:lumMod val="50000"/>
                  </a:prstClr>
                </a:solidFill>
                <a:latin typeface="微软雅黑"/>
                <a:ea typeface="微软雅黑"/>
                <a:cs typeface="Arial" pitchFamily="34" charset="0"/>
              </a:endParaRPr>
            </a:p>
          </p:txBody>
        </p:sp>
      </p:grpSp>
      <p:grpSp>
        <p:nvGrpSpPr>
          <p:cNvPr id="21" name="组合 20"/>
          <p:cNvGrpSpPr>
            <a:grpSpLocks/>
          </p:cNvGrpSpPr>
          <p:nvPr/>
        </p:nvGrpSpPr>
        <p:grpSpPr bwMode="auto">
          <a:xfrm>
            <a:off x="1539711" y="4571119"/>
            <a:ext cx="3600450" cy="246062"/>
            <a:chOff x="862384" y="3284478"/>
            <a:chExt cx="3601386" cy="246221"/>
          </a:xfrm>
        </p:grpSpPr>
        <p:sp>
          <p:nvSpPr>
            <p:cNvPr id="22" name="TextBox 17"/>
            <p:cNvSpPr txBox="1"/>
            <p:nvPr/>
          </p:nvSpPr>
          <p:spPr bwMode="auto">
            <a:xfrm>
              <a:off x="862384" y="3284478"/>
              <a:ext cx="450967"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0%</a:t>
              </a:r>
              <a:endParaRPr lang="zh-CN" altLang="en-US" sz="1000" spc="300" dirty="0">
                <a:solidFill>
                  <a:prstClr val="white">
                    <a:lumMod val="50000"/>
                  </a:prstClr>
                </a:solidFill>
                <a:latin typeface="微软雅黑"/>
                <a:ea typeface="微软雅黑"/>
                <a:cs typeface="Arial" pitchFamily="34" charset="0"/>
              </a:endParaRPr>
            </a:p>
          </p:txBody>
        </p:sp>
        <p:cxnSp>
          <p:nvCxnSpPr>
            <p:cNvPr id="23" name="直接连接符 23"/>
            <p:cNvCxnSpPr>
              <a:cxnSpLocks noChangeShapeType="1"/>
            </p:cNvCxnSpPr>
            <p:nvPr/>
          </p:nvCxnSpPr>
          <p:spPr bwMode="auto">
            <a:xfrm>
              <a:off x="1223770" y="3434028"/>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1425411" y="4258381"/>
            <a:ext cx="3714750" cy="246063"/>
            <a:chOff x="748571" y="2972015"/>
            <a:chExt cx="3715199" cy="246221"/>
          </a:xfrm>
        </p:grpSpPr>
        <p:cxnSp>
          <p:nvCxnSpPr>
            <p:cNvPr id="25" name="直接连接符 10"/>
            <p:cNvCxnSpPr>
              <a:cxnSpLocks noChangeShapeType="1"/>
            </p:cNvCxnSpPr>
            <p:nvPr/>
          </p:nvCxnSpPr>
          <p:spPr bwMode="auto">
            <a:xfrm>
              <a:off x="1223770" y="3122222"/>
              <a:ext cx="3240000" cy="0"/>
            </a:xfrm>
            <a:prstGeom prst="line">
              <a:avLst/>
            </a:prstGeom>
            <a:noFill/>
            <a:ln w="3175">
              <a:solidFill>
                <a:schemeClr val="bg1">
                  <a:lumMod val="65000"/>
                </a:schemeClr>
              </a:solidFill>
              <a:prstDash val="sysDash"/>
              <a:miter lim="800000"/>
              <a:headEnd/>
              <a:tailEnd/>
            </a:ln>
            <a:extLst>
              <a:ext uri="{909E8E84-426E-40DD-AFC4-6F175D3DCCD1}">
                <a14:hiddenFill xmlns:a14="http://schemas.microsoft.com/office/drawing/2010/main">
                  <a:noFill/>
                </a14:hiddenFill>
              </a:ext>
            </a:extLst>
          </p:spPr>
        </p:cxnSp>
        <p:sp>
          <p:nvSpPr>
            <p:cNvPr id="26" name="TextBox 21"/>
            <p:cNvSpPr txBox="1"/>
            <p:nvPr/>
          </p:nvSpPr>
          <p:spPr bwMode="auto">
            <a:xfrm>
              <a:off x="748571" y="2972015"/>
              <a:ext cx="56521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prstClr val="white">
                      <a:lumMod val="50000"/>
                    </a:prstClr>
                  </a:solidFill>
                  <a:latin typeface="微软雅黑"/>
                  <a:ea typeface="微软雅黑"/>
                  <a:cs typeface="Arial" pitchFamily="34" charset="0"/>
                </a:rPr>
                <a:t>10%</a:t>
              </a:r>
              <a:endParaRPr lang="zh-CN" altLang="en-US" sz="1000" spc="300" dirty="0">
                <a:solidFill>
                  <a:prstClr val="white">
                    <a:lumMod val="50000"/>
                  </a:prstClr>
                </a:solidFill>
                <a:latin typeface="微软雅黑"/>
                <a:ea typeface="微软雅黑"/>
                <a:cs typeface="Arial" pitchFamily="34" charset="0"/>
              </a:endParaRPr>
            </a:p>
          </p:txBody>
        </p:sp>
      </p:grpSp>
      <p:sp>
        <p:nvSpPr>
          <p:cNvPr id="27" name="TextBox 22"/>
          <p:cNvSpPr txBox="1"/>
          <p:nvPr/>
        </p:nvSpPr>
        <p:spPr bwMode="auto">
          <a:xfrm>
            <a:off x="2517611" y="4855281"/>
            <a:ext cx="1928812" cy="307975"/>
          </a:xfrm>
          <a:prstGeom prst="rect">
            <a:avLst/>
          </a:prstGeom>
          <a:noFill/>
        </p:spPr>
        <p:txBody>
          <a:bodyPr wrap="none">
            <a:spAutoFit/>
          </a:bodyPr>
          <a:lstStyle/>
          <a:p>
            <a:pPr fontAlgn="auto">
              <a:spcBef>
                <a:spcPts val="0"/>
              </a:spcBef>
              <a:spcAft>
                <a:spcPts val="0"/>
              </a:spcAft>
              <a:defRPr/>
            </a:pPr>
            <a:r>
              <a:rPr lang="zh-CN" altLang="en-US" sz="1400" spc="300" dirty="0">
                <a:solidFill>
                  <a:prstClr val="white">
                    <a:lumMod val="50000"/>
                  </a:prstClr>
                </a:solidFill>
                <a:latin typeface="微软雅黑"/>
                <a:ea typeface="微软雅黑"/>
                <a:cs typeface="Arial" pitchFamily="34" charset="0"/>
              </a:rPr>
              <a:t>点击此处添加标题</a:t>
            </a:r>
          </a:p>
        </p:txBody>
      </p:sp>
      <p:sp>
        <p:nvSpPr>
          <p:cNvPr id="28" name="Freeform 91"/>
          <p:cNvSpPr>
            <a:spLocks/>
          </p:cNvSpPr>
          <p:nvPr/>
        </p:nvSpPr>
        <p:spPr bwMode="auto">
          <a:xfrm>
            <a:off x="2104861" y="3702756"/>
            <a:ext cx="2936875" cy="1033463"/>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blipFill>
            <a:blip r:embed="rId2"/>
            <a:stretch>
              <a:fillRect/>
            </a:stretch>
          </a:blipFill>
          <a:ln w="9525">
            <a:noFill/>
            <a:miter lim="800000"/>
            <a:headEnd/>
            <a:tailEnd/>
          </a:ln>
        </p:spPr>
        <p:txBody>
          <a:bodyPr/>
          <a:lstStyle/>
          <a:p>
            <a:endParaRPr lang="zh-CN" altLang="en-US"/>
          </a:p>
        </p:txBody>
      </p:sp>
      <p:grpSp>
        <p:nvGrpSpPr>
          <p:cNvPr id="29" name="组合 28"/>
          <p:cNvGrpSpPr/>
          <p:nvPr/>
        </p:nvGrpSpPr>
        <p:grpSpPr>
          <a:xfrm>
            <a:off x="7423150" y="2135404"/>
            <a:ext cx="2254799" cy="419189"/>
            <a:chOff x="5008723" y="1362801"/>
            <a:chExt cx="2254799" cy="419189"/>
          </a:xfrm>
        </p:grpSpPr>
        <p:sp>
          <p:nvSpPr>
            <p:cNvPr id="30" name="矩形 29"/>
            <p:cNvSpPr/>
            <p:nvPr/>
          </p:nvSpPr>
          <p:spPr>
            <a:xfrm>
              <a:off x="5008723" y="1362801"/>
              <a:ext cx="2254799" cy="419189"/>
            </a:xfrm>
            <a:prstGeom prst="rect">
              <a:avLst/>
            </a:prstGeom>
            <a:blipFill>
              <a:blip r:embed="rId2"/>
              <a:stretch>
                <a:fillRect/>
              </a:stretch>
            </a:blipFill>
            <a:ln w="57150">
              <a:solidFill>
                <a:schemeClr val="bg1"/>
              </a:solidFill>
            </a:ln>
            <a:effectLst>
              <a:outerShdw blurRad="114300" dist="38100" dir="8100000" sx="102000" sy="102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bg1"/>
                </a:solidFill>
                <a:ea typeface="微软雅黑"/>
              </a:endParaRPr>
            </a:p>
          </p:txBody>
        </p:sp>
        <p:sp>
          <p:nvSpPr>
            <p:cNvPr id="31" name="TextBox 26"/>
            <p:cNvSpPr txBox="1"/>
            <p:nvPr/>
          </p:nvSpPr>
          <p:spPr>
            <a:xfrm>
              <a:off x="5351292" y="1387729"/>
              <a:ext cx="1569660" cy="369332"/>
            </a:xfrm>
            <a:prstGeom prst="rect">
              <a:avLst/>
            </a:prstGeom>
            <a:noFill/>
          </p:spPr>
          <p:txBody>
            <a:bodyPr wrap="none" rtlCol="0">
              <a:spAutoFit/>
            </a:bodyPr>
            <a:lstStyle/>
            <a:p>
              <a:r>
                <a:rPr lang="zh-CN" altLang="en-US" b="1" dirty="0" smtClean="0">
                  <a:solidFill>
                    <a:schemeClr val="bg1"/>
                  </a:solidFill>
                  <a:latin typeface="微软雅黑"/>
                  <a:ea typeface="微软雅黑"/>
                </a:rPr>
                <a:t>此处添加标题</a:t>
              </a:r>
              <a:endParaRPr lang="zh-CN" altLang="en-US" b="1" dirty="0">
                <a:solidFill>
                  <a:schemeClr val="bg1"/>
                </a:solidFill>
                <a:latin typeface="微软雅黑"/>
                <a:ea typeface="微软雅黑"/>
              </a:endParaRPr>
            </a:p>
          </p:txBody>
        </p:sp>
      </p:grpSp>
      <p:sp>
        <p:nvSpPr>
          <p:cNvPr id="32" name="矩形 31"/>
          <p:cNvSpPr/>
          <p:nvPr/>
        </p:nvSpPr>
        <p:spPr>
          <a:xfrm>
            <a:off x="6581605" y="2696281"/>
            <a:ext cx="4104456" cy="2766911"/>
          </a:xfrm>
          <a:prstGeom prst="rect">
            <a:avLst/>
          </a:prstGeom>
        </p:spPr>
        <p:txBody>
          <a:bodyPr wrap="square">
            <a:spAutoFit/>
          </a:bodyPr>
          <a:lstStyle/>
          <a:p>
            <a:pPr marL="285750" indent="-285750" algn="just">
              <a:lnSpc>
                <a:spcPct val="130000"/>
              </a:lnSpc>
              <a:spcAft>
                <a:spcPts val="600"/>
              </a:spcAft>
              <a:buClr>
                <a:srgbClr val="009E9F"/>
              </a:buClr>
              <a:buFont typeface="Wingdings" panose="05000000000000000000" pitchFamily="2" charset="2"/>
              <a:buChar char="Ø"/>
            </a:pPr>
            <a:r>
              <a:rPr lang="zh-CN" altLang="en-US" sz="1400" dirty="0">
                <a:latin typeface="微软雅黑"/>
                <a:ea typeface="微软雅黑"/>
              </a:rPr>
              <a:t>您的内容打在这里，或通过复制您的文本后在此框中选择粘贴并选择只保留文字您的内容打在</a:t>
            </a:r>
            <a:r>
              <a:rPr lang="zh-CN" altLang="en-US" sz="1400" dirty="0" smtClean="0">
                <a:latin typeface="微软雅黑"/>
                <a:ea typeface="微软雅黑"/>
              </a:rPr>
              <a:t>这里</a:t>
            </a:r>
            <a:endParaRPr lang="en-US" altLang="zh-CN" sz="1400" dirty="0" smtClean="0">
              <a:latin typeface="微软雅黑"/>
              <a:ea typeface="微软雅黑"/>
            </a:endParaRPr>
          </a:p>
          <a:p>
            <a:pPr marL="285750" indent="-285750" algn="just">
              <a:lnSpc>
                <a:spcPct val="130000"/>
              </a:lnSpc>
              <a:spcAft>
                <a:spcPts val="600"/>
              </a:spcAft>
              <a:buClr>
                <a:srgbClr val="009E9F"/>
              </a:buClr>
              <a:buFont typeface="Wingdings" panose="05000000000000000000" pitchFamily="2" charset="2"/>
              <a:buChar char="Ø"/>
            </a:pPr>
            <a:r>
              <a:rPr lang="zh-CN" altLang="en-US" sz="1400" dirty="0" smtClean="0">
                <a:latin typeface="微软雅黑"/>
                <a:ea typeface="微软雅黑"/>
              </a:rPr>
              <a:t>您</a:t>
            </a:r>
            <a:r>
              <a:rPr lang="zh-CN" altLang="en-US" sz="1400" dirty="0">
                <a:latin typeface="微软雅黑"/>
                <a:ea typeface="微软雅黑"/>
              </a:rPr>
              <a:t>的内容打在这里，或通过复制您的文本后在此框中选择粘贴并选择只保留文字您的内容打在</a:t>
            </a:r>
            <a:r>
              <a:rPr lang="zh-CN" altLang="en-US" sz="1400" dirty="0" smtClean="0">
                <a:latin typeface="微软雅黑"/>
                <a:ea typeface="微软雅黑"/>
              </a:rPr>
              <a:t>这里</a:t>
            </a:r>
            <a:endParaRPr lang="en-US" altLang="zh-CN" sz="1400" dirty="0" smtClean="0">
              <a:latin typeface="微软雅黑"/>
              <a:ea typeface="微软雅黑"/>
            </a:endParaRPr>
          </a:p>
          <a:p>
            <a:pPr marL="285750" indent="-285750" algn="just">
              <a:lnSpc>
                <a:spcPct val="130000"/>
              </a:lnSpc>
              <a:spcAft>
                <a:spcPts val="600"/>
              </a:spcAft>
              <a:buClr>
                <a:srgbClr val="009E9F"/>
              </a:buClr>
              <a:buFont typeface="Wingdings" panose="05000000000000000000" pitchFamily="2" charset="2"/>
              <a:buChar char="Ø"/>
            </a:pPr>
            <a:r>
              <a:rPr lang="zh-CN" altLang="en-US" sz="1400" dirty="0">
                <a:latin typeface="微软雅黑"/>
                <a:ea typeface="微软雅黑"/>
              </a:rPr>
              <a:t>您的内容打在这里，或通过复制您的文本后在此框中选择粘贴并选择只保留文字您的内容打在这里</a:t>
            </a:r>
          </a:p>
        </p:txBody>
      </p:sp>
    </p:spTree>
    <p:extLst>
      <p:ext uri="{BB962C8B-B14F-4D97-AF65-F5344CB8AC3E}">
        <p14:creationId xmlns:p14="http://schemas.microsoft.com/office/powerpoint/2010/main" val="28070281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300"/>
                                        <p:tgtEl>
                                          <p:spTgt spid="18"/>
                                        </p:tgtEl>
                                      </p:cBhvr>
                                    </p:animEffect>
                                  </p:childTnLst>
                                </p:cTn>
                              </p:par>
                              <p:par>
                                <p:cTn id="13" presetID="22" presetClass="entr" presetSubtype="8" fill="hold" nodeType="withEffect">
                                  <p:stCondLst>
                                    <p:cond delay="40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300"/>
                                        <p:tgtEl>
                                          <p:spTgt spid="15"/>
                                        </p:tgtEl>
                                      </p:cBhvr>
                                    </p:animEffect>
                                  </p:childTnLst>
                                </p:cTn>
                              </p:par>
                              <p:par>
                                <p:cTn id="16" presetID="22" presetClass="entr" presetSubtype="8" fill="hold" nodeType="withEffect">
                                  <p:stCondLst>
                                    <p:cond delay="6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300"/>
                                        <p:tgtEl>
                                          <p:spTgt spid="12"/>
                                        </p:tgtEl>
                                      </p:cBhvr>
                                    </p:animEffect>
                                  </p:childTnLst>
                                </p:cTn>
                              </p:par>
                              <p:par>
                                <p:cTn id="19" presetID="22" presetClass="entr" presetSubtype="8" fill="hold" nodeType="withEffect">
                                  <p:stCondLst>
                                    <p:cond delay="80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par>
                                <p:cTn id="22" presetID="22" presetClass="entr" presetSubtype="8" fill="hold" nodeType="withEffect">
                                  <p:stCondLst>
                                    <p:cond delay="100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300"/>
                                        <p:tgtEl>
                                          <p:spTgt spid="6"/>
                                        </p:tgtEl>
                                      </p:cBhvr>
                                    </p:animEffect>
                                  </p:childTnLst>
                                </p:cTn>
                              </p:par>
                              <p:par>
                                <p:cTn id="25" presetID="22" presetClass="entr" presetSubtype="8" fill="hold" nodeType="withEffect">
                                  <p:stCondLst>
                                    <p:cond delay="110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300"/>
                                        <p:tgtEl>
                                          <p:spTgt spid="24"/>
                                        </p:tgtEl>
                                      </p:cBhvr>
                                    </p:animEffect>
                                  </p:childTnLst>
                                </p:cTn>
                              </p:par>
                              <p:par>
                                <p:cTn id="28" presetID="22" presetClass="entr" presetSubtype="8" fill="hold" nodeType="withEffect">
                                  <p:stCondLst>
                                    <p:cond delay="13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300"/>
                                        <p:tgtEl>
                                          <p:spTgt spid="21"/>
                                        </p:tgtEl>
                                      </p:cBhvr>
                                    </p:animEffect>
                                  </p:childTnLst>
                                </p:cTn>
                              </p:par>
                              <p:par>
                                <p:cTn id="31" presetID="2" presetClass="entr" presetSubtype="8" fill="hold" grpId="0" nodeType="withEffect">
                                  <p:stCondLst>
                                    <p:cond delay="13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ppt_y"/>
                                          </p:val>
                                        </p:tav>
                                        <p:tav tm="100000">
                                          <p:val>
                                            <p:strVal val="#ppt_y"/>
                                          </p:val>
                                        </p:tav>
                                      </p:tavLst>
                                    </p:anim>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2300"/>
                            </p:stCondLst>
                            <p:childTnLst>
                              <p:par>
                                <p:cTn id="42" presetID="42" presetClass="entr" presetSubtype="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1000"/>
                                        <p:tgtEl>
                                          <p:spTgt spid="32"/>
                                        </p:tgtEl>
                                      </p:cBhvr>
                                    </p:animEffect>
                                    <p:anim calcmode="lin" valueType="num">
                                      <p:cBhvr>
                                        <p:cTn id="45" dur="1000" fill="hold"/>
                                        <p:tgtEl>
                                          <p:spTgt spid="32"/>
                                        </p:tgtEl>
                                        <p:attrNameLst>
                                          <p:attrName>ppt_x</p:attrName>
                                        </p:attrNameLst>
                                      </p:cBhvr>
                                      <p:tavLst>
                                        <p:tav tm="0">
                                          <p:val>
                                            <p:strVal val="#ppt_x"/>
                                          </p:val>
                                        </p:tav>
                                        <p:tav tm="100000">
                                          <p:val>
                                            <p:strVal val="#ppt_x"/>
                                          </p:val>
                                        </p:tav>
                                      </p:tavLst>
                                    </p:anim>
                                    <p:anim calcmode="lin" valueType="num">
                                      <p:cBhvr>
                                        <p:cTn id="4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9055373">
            <a:off x="5306211" y="874503"/>
            <a:ext cx="1501201" cy="1491876"/>
            <a:chOff x="1104759" y="1606732"/>
            <a:chExt cx="4431376" cy="4403850"/>
          </a:xfrm>
        </p:grpSpPr>
        <p:sp>
          <p:nvSpPr>
            <p:cNvPr id="3" name="Freeform 5"/>
            <p:cNvSpPr>
              <a:spLocks/>
            </p:cNvSpPr>
            <p:nvPr/>
          </p:nvSpPr>
          <p:spPr bwMode="auto">
            <a:xfrm>
              <a:off x="4803995" y="1606732"/>
              <a:ext cx="732140" cy="784436"/>
            </a:xfrm>
            <a:custGeom>
              <a:avLst/>
              <a:gdLst>
                <a:gd name="T0" fmla="*/ 494 w 532"/>
                <a:gd name="T1" fmla="*/ 24 h 570"/>
                <a:gd name="T2" fmla="*/ 464 w 532"/>
                <a:gd name="T3" fmla="*/ 6 h 570"/>
                <a:gd name="T4" fmla="*/ 432 w 532"/>
                <a:gd name="T5" fmla="*/ 0 h 570"/>
                <a:gd name="T6" fmla="*/ 422 w 532"/>
                <a:gd name="T7" fmla="*/ 0 h 570"/>
                <a:gd name="T8" fmla="*/ 414 w 532"/>
                <a:gd name="T9" fmla="*/ 0 h 570"/>
                <a:gd name="T10" fmla="*/ 388 w 532"/>
                <a:gd name="T11" fmla="*/ 4 h 570"/>
                <a:gd name="T12" fmla="*/ 362 w 532"/>
                <a:gd name="T13" fmla="*/ 10 h 570"/>
                <a:gd name="T14" fmla="*/ 290 w 532"/>
                <a:gd name="T15" fmla="*/ 40 h 570"/>
                <a:gd name="T16" fmla="*/ 214 w 532"/>
                <a:gd name="T17" fmla="*/ 84 h 570"/>
                <a:gd name="T18" fmla="*/ 166 w 532"/>
                <a:gd name="T19" fmla="*/ 118 h 570"/>
                <a:gd name="T20" fmla="*/ 62 w 532"/>
                <a:gd name="T21" fmla="*/ 196 h 570"/>
                <a:gd name="T22" fmla="*/ 156 w 532"/>
                <a:gd name="T23" fmla="*/ 376 h 570"/>
                <a:gd name="T24" fmla="*/ 104 w 532"/>
                <a:gd name="T25" fmla="*/ 430 h 570"/>
                <a:gd name="T26" fmla="*/ 82 w 532"/>
                <a:gd name="T27" fmla="*/ 444 h 570"/>
                <a:gd name="T28" fmla="*/ 58 w 532"/>
                <a:gd name="T29" fmla="*/ 446 h 570"/>
                <a:gd name="T30" fmla="*/ 38 w 532"/>
                <a:gd name="T31" fmla="*/ 452 h 570"/>
                <a:gd name="T32" fmla="*/ 22 w 532"/>
                <a:gd name="T33" fmla="*/ 462 h 570"/>
                <a:gd name="T34" fmla="*/ 14 w 532"/>
                <a:gd name="T35" fmla="*/ 472 h 570"/>
                <a:gd name="T36" fmla="*/ 2 w 532"/>
                <a:gd name="T37" fmla="*/ 492 h 570"/>
                <a:gd name="T38" fmla="*/ 0 w 532"/>
                <a:gd name="T39" fmla="*/ 504 h 570"/>
                <a:gd name="T40" fmla="*/ 4 w 532"/>
                <a:gd name="T41" fmla="*/ 526 h 570"/>
                <a:gd name="T42" fmla="*/ 22 w 532"/>
                <a:gd name="T43" fmla="*/ 550 h 570"/>
                <a:gd name="T44" fmla="*/ 34 w 532"/>
                <a:gd name="T45" fmla="*/ 560 h 570"/>
                <a:gd name="T46" fmla="*/ 58 w 532"/>
                <a:gd name="T47" fmla="*/ 570 h 570"/>
                <a:gd name="T48" fmla="*/ 70 w 532"/>
                <a:gd name="T49" fmla="*/ 570 h 570"/>
                <a:gd name="T50" fmla="*/ 90 w 532"/>
                <a:gd name="T51" fmla="*/ 564 h 570"/>
                <a:gd name="T52" fmla="*/ 108 w 532"/>
                <a:gd name="T53" fmla="*/ 548 h 570"/>
                <a:gd name="T54" fmla="*/ 116 w 532"/>
                <a:gd name="T55" fmla="*/ 540 h 570"/>
                <a:gd name="T56" fmla="*/ 122 w 532"/>
                <a:gd name="T57" fmla="*/ 522 h 570"/>
                <a:gd name="T58" fmla="*/ 124 w 532"/>
                <a:gd name="T59" fmla="*/ 510 h 570"/>
                <a:gd name="T60" fmla="*/ 130 w 532"/>
                <a:gd name="T61" fmla="*/ 474 h 570"/>
                <a:gd name="T62" fmla="*/ 136 w 532"/>
                <a:gd name="T63" fmla="*/ 462 h 570"/>
                <a:gd name="T64" fmla="*/ 190 w 532"/>
                <a:gd name="T65" fmla="*/ 408 h 570"/>
                <a:gd name="T66" fmla="*/ 326 w 532"/>
                <a:gd name="T67" fmla="*/ 536 h 570"/>
                <a:gd name="T68" fmla="*/ 404 w 532"/>
                <a:gd name="T69" fmla="*/ 418 h 570"/>
                <a:gd name="T70" fmla="*/ 468 w 532"/>
                <a:gd name="T71" fmla="*/ 306 h 570"/>
                <a:gd name="T72" fmla="*/ 488 w 532"/>
                <a:gd name="T73" fmla="*/ 266 h 570"/>
                <a:gd name="T74" fmla="*/ 518 w 532"/>
                <a:gd name="T75" fmla="*/ 190 h 570"/>
                <a:gd name="T76" fmla="*/ 528 w 532"/>
                <a:gd name="T77" fmla="*/ 154 h 570"/>
                <a:gd name="T78" fmla="*/ 532 w 532"/>
                <a:gd name="T79" fmla="*/ 118 h 570"/>
                <a:gd name="T80" fmla="*/ 528 w 532"/>
                <a:gd name="T81" fmla="*/ 84 h 570"/>
                <a:gd name="T82" fmla="*/ 516 w 532"/>
                <a:gd name="T83" fmla="*/ 52 h 570"/>
                <a:gd name="T84" fmla="*/ 494 w 532"/>
                <a:gd name="T85" fmla="*/ 24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2" h="570">
                  <a:moveTo>
                    <a:pt x="494" y="24"/>
                  </a:moveTo>
                  <a:lnTo>
                    <a:pt x="494" y="24"/>
                  </a:lnTo>
                  <a:lnTo>
                    <a:pt x="480" y="14"/>
                  </a:lnTo>
                  <a:lnTo>
                    <a:pt x="464" y="6"/>
                  </a:lnTo>
                  <a:lnTo>
                    <a:pt x="448" y="2"/>
                  </a:lnTo>
                  <a:lnTo>
                    <a:pt x="432" y="0"/>
                  </a:lnTo>
                  <a:lnTo>
                    <a:pt x="432" y="0"/>
                  </a:lnTo>
                  <a:lnTo>
                    <a:pt x="422" y="0"/>
                  </a:lnTo>
                  <a:lnTo>
                    <a:pt x="422" y="0"/>
                  </a:lnTo>
                  <a:lnTo>
                    <a:pt x="414" y="0"/>
                  </a:lnTo>
                  <a:lnTo>
                    <a:pt x="414" y="0"/>
                  </a:lnTo>
                  <a:lnTo>
                    <a:pt x="388" y="4"/>
                  </a:lnTo>
                  <a:lnTo>
                    <a:pt x="362" y="10"/>
                  </a:lnTo>
                  <a:lnTo>
                    <a:pt x="362" y="10"/>
                  </a:lnTo>
                  <a:lnTo>
                    <a:pt x="326" y="22"/>
                  </a:lnTo>
                  <a:lnTo>
                    <a:pt x="290" y="40"/>
                  </a:lnTo>
                  <a:lnTo>
                    <a:pt x="254" y="60"/>
                  </a:lnTo>
                  <a:lnTo>
                    <a:pt x="214" y="84"/>
                  </a:lnTo>
                  <a:lnTo>
                    <a:pt x="214" y="84"/>
                  </a:lnTo>
                  <a:lnTo>
                    <a:pt x="166" y="118"/>
                  </a:lnTo>
                  <a:lnTo>
                    <a:pt x="114" y="154"/>
                  </a:lnTo>
                  <a:lnTo>
                    <a:pt x="62" y="196"/>
                  </a:lnTo>
                  <a:lnTo>
                    <a:pt x="10" y="238"/>
                  </a:lnTo>
                  <a:lnTo>
                    <a:pt x="156" y="376"/>
                  </a:lnTo>
                  <a:lnTo>
                    <a:pt x="104" y="430"/>
                  </a:lnTo>
                  <a:lnTo>
                    <a:pt x="104" y="430"/>
                  </a:lnTo>
                  <a:lnTo>
                    <a:pt x="92" y="438"/>
                  </a:lnTo>
                  <a:lnTo>
                    <a:pt x="82" y="444"/>
                  </a:lnTo>
                  <a:lnTo>
                    <a:pt x="58" y="446"/>
                  </a:lnTo>
                  <a:lnTo>
                    <a:pt x="58" y="446"/>
                  </a:lnTo>
                  <a:lnTo>
                    <a:pt x="48" y="448"/>
                  </a:lnTo>
                  <a:lnTo>
                    <a:pt x="38" y="452"/>
                  </a:lnTo>
                  <a:lnTo>
                    <a:pt x="30" y="456"/>
                  </a:lnTo>
                  <a:lnTo>
                    <a:pt x="22" y="462"/>
                  </a:lnTo>
                  <a:lnTo>
                    <a:pt x="22" y="462"/>
                  </a:lnTo>
                  <a:lnTo>
                    <a:pt x="14" y="472"/>
                  </a:lnTo>
                  <a:lnTo>
                    <a:pt x="8" y="482"/>
                  </a:lnTo>
                  <a:lnTo>
                    <a:pt x="2" y="492"/>
                  </a:lnTo>
                  <a:lnTo>
                    <a:pt x="0" y="504"/>
                  </a:lnTo>
                  <a:lnTo>
                    <a:pt x="0" y="504"/>
                  </a:lnTo>
                  <a:lnTo>
                    <a:pt x="0" y="514"/>
                  </a:lnTo>
                  <a:lnTo>
                    <a:pt x="4" y="526"/>
                  </a:lnTo>
                  <a:lnTo>
                    <a:pt x="10" y="538"/>
                  </a:lnTo>
                  <a:lnTo>
                    <a:pt x="22" y="550"/>
                  </a:lnTo>
                  <a:lnTo>
                    <a:pt x="22" y="550"/>
                  </a:lnTo>
                  <a:lnTo>
                    <a:pt x="34" y="560"/>
                  </a:lnTo>
                  <a:lnTo>
                    <a:pt x="48" y="568"/>
                  </a:lnTo>
                  <a:lnTo>
                    <a:pt x="58" y="570"/>
                  </a:lnTo>
                  <a:lnTo>
                    <a:pt x="70" y="570"/>
                  </a:lnTo>
                  <a:lnTo>
                    <a:pt x="70" y="570"/>
                  </a:lnTo>
                  <a:lnTo>
                    <a:pt x="80" y="568"/>
                  </a:lnTo>
                  <a:lnTo>
                    <a:pt x="90" y="564"/>
                  </a:lnTo>
                  <a:lnTo>
                    <a:pt x="100" y="556"/>
                  </a:lnTo>
                  <a:lnTo>
                    <a:pt x="108" y="548"/>
                  </a:lnTo>
                  <a:lnTo>
                    <a:pt x="108" y="548"/>
                  </a:lnTo>
                  <a:lnTo>
                    <a:pt x="116" y="540"/>
                  </a:lnTo>
                  <a:lnTo>
                    <a:pt x="120" y="532"/>
                  </a:lnTo>
                  <a:lnTo>
                    <a:pt x="122" y="522"/>
                  </a:lnTo>
                  <a:lnTo>
                    <a:pt x="124" y="510"/>
                  </a:lnTo>
                  <a:lnTo>
                    <a:pt x="124" y="510"/>
                  </a:lnTo>
                  <a:lnTo>
                    <a:pt x="126" y="486"/>
                  </a:lnTo>
                  <a:lnTo>
                    <a:pt x="130" y="474"/>
                  </a:lnTo>
                  <a:lnTo>
                    <a:pt x="136" y="462"/>
                  </a:lnTo>
                  <a:lnTo>
                    <a:pt x="136" y="462"/>
                  </a:lnTo>
                  <a:lnTo>
                    <a:pt x="138" y="460"/>
                  </a:lnTo>
                  <a:lnTo>
                    <a:pt x="190" y="408"/>
                  </a:lnTo>
                  <a:lnTo>
                    <a:pt x="326" y="536"/>
                  </a:lnTo>
                  <a:lnTo>
                    <a:pt x="326" y="536"/>
                  </a:lnTo>
                  <a:lnTo>
                    <a:pt x="366" y="476"/>
                  </a:lnTo>
                  <a:lnTo>
                    <a:pt x="404" y="418"/>
                  </a:lnTo>
                  <a:lnTo>
                    <a:pt x="438" y="360"/>
                  </a:lnTo>
                  <a:lnTo>
                    <a:pt x="468" y="306"/>
                  </a:lnTo>
                  <a:lnTo>
                    <a:pt x="468" y="306"/>
                  </a:lnTo>
                  <a:lnTo>
                    <a:pt x="488" y="266"/>
                  </a:lnTo>
                  <a:lnTo>
                    <a:pt x="506" y="226"/>
                  </a:lnTo>
                  <a:lnTo>
                    <a:pt x="518" y="190"/>
                  </a:lnTo>
                  <a:lnTo>
                    <a:pt x="528" y="154"/>
                  </a:lnTo>
                  <a:lnTo>
                    <a:pt x="528" y="154"/>
                  </a:lnTo>
                  <a:lnTo>
                    <a:pt x="530" y="136"/>
                  </a:lnTo>
                  <a:lnTo>
                    <a:pt x="532" y="118"/>
                  </a:lnTo>
                  <a:lnTo>
                    <a:pt x="530" y="100"/>
                  </a:lnTo>
                  <a:lnTo>
                    <a:pt x="528" y="84"/>
                  </a:lnTo>
                  <a:lnTo>
                    <a:pt x="524" y="68"/>
                  </a:lnTo>
                  <a:lnTo>
                    <a:pt x="516" y="52"/>
                  </a:lnTo>
                  <a:lnTo>
                    <a:pt x="506" y="38"/>
                  </a:lnTo>
                  <a:lnTo>
                    <a:pt x="494" y="24"/>
                  </a:lnTo>
                  <a:lnTo>
                    <a:pt x="494" y="24"/>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 name="Freeform 6"/>
            <p:cNvSpPr>
              <a:spLocks/>
            </p:cNvSpPr>
            <p:nvPr/>
          </p:nvSpPr>
          <p:spPr bwMode="auto">
            <a:xfrm>
              <a:off x="4052587" y="1978307"/>
              <a:ext cx="1161516" cy="1191792"/>
            </a:xfrm>
            <a:custGeom>
              <a:avLst/>
              <a:gdLst>
                <a:gd name="T0" fmla="*/ 714 w 844"/>
                <a:gd name="T1" fmla="*/ 218 h 866"/>
                <a:gd name="T2" fmla="*/ 710 w 844"/>
                <a:gd name="T3" fmla="*/ 246 h 866"/>
                <a:gd name="T4" fmla="*/ 708 w 844"/>
                <a:gd name="T5" fmla="*/ 260 h 866"/>
                <a:gd name="T6" fmla="*/ 696 w 844"/>
                <a:gd name="T7" fmla="*/ 292 h 866"/>
                <a:gd name="T8" fmla="*/ 684 w 844"/>
                <a:gd name="T9" fmla="*/ 306 h 866"/>
                <a:gd name="T10" fmla="*/ 670 w 844"/>
                <a:gd name="T11" fmla="*/ 318 h 866"/>
                <a:gd name="T12" fmla="*/ 638 w 844"/>
                <a:gd name="T13" fmla="*/ 336 h 866"/>
                <a:gd name="T14" fmla="*/ 620 w 844"/>
                <a:gd name="T15" fmla="*/ 340 h 866"/>
                <a:gd name="T16" fmla="*/ 600 w 844"/>
                <a:gd name="T17" fmla="*/ 340 h 866"/>
                <a:gd name="T18" fmla="*/ 560 w 844"/>
                <a:gd name="T19" fmla="*/ 324 h 866"/>
                <a:gd name="T20" fmla="*/ 540 w 844"/>
                <a:gd name="T21" fmla="*/ 308 h 866"/>
                <a:gd name="T22" fmla="*/ 532 w 844"/>
                <a:gd name="T23" fmla="*/ 300 h 866"/>
                <a:gd name="T24" fmla="*/ 518 w 844"/>
                <a:gd name="T25" fmla="*/ 280 h 866"/>
                <a:gd name="T26" fmla="*/ 510 w 844"/>
                <a:gd name="T27" fmla="*/ 260 h 866"/>
                <a:gd name="T28" fmla="*/ 506 w 844"/>
                <a:gd name="T29" fmla="*/ 238 h 866"/>
                <a:gd name="T30" fmla="*/ 506 w 844"/>
                <a:gd name="T31" fmla="*/ 230 h 866"/>
                <a:gd name="T32" fmla="*/ 518 w 844"/>
                <a:gd name="T33" fmla="*/ 192 h 866"/>
                <a:gd name="T34" fmla="*/ 540 w 844"/>
                <a:gd name="T35" fmla="*/ 164 h 866"/>
                <a:gd name="T36" fmla="*/ 554 w 844"/>
                <a:gd name="T37" fmla="*/ 154 h 866"/>
                <a:gd name="T38" fmla="*/ 584 w 844"/>
                <a:gd name="T39" fmla="*/ 140 h 866"/>
                <a:gd name="T40" fmla="*/ 598 w 844"/>
                <a:gd name="T41" fmla="*/ 138 h 866"/>
                <a:gd name="T42" fmla="*/ 622 w 844"/>
                <a:gd name="T43" fmla="*/ 132 h 866"/>
                <a:gd name="T44" fmla="*/ 518 w 844"/>
                <a:gd name="T45" fmla="*/ 0 h 866"/>
                <a:gd name="T46" fmla="*/ 416 w 844"/>
                <a:gd name="T47" fmla="*/ 90 h 866"/>
                <a:gd name="T48" fmla="*/ 342 w 844"/>
                <a:gd name="T49" fmla="*/ 158 h 866"/>
                <a:gd name="T50" fmla="*/ 148 w 844"/>
                <a:gd name="T51" fmla="*/ 342 h 866"/>
                <a:gd name="T52" fmla="*/ 0 w 844"/>
                <a:gd name="T53" fmla="*/ 494 h 866"/>
                <a:gd name="T54" fmla="*/ 162 w 844"/>
                <a:gd name="T55" fmla="*/ 628 h 866"/>
                <a:gd name="T56" fmla="*/ 164 w 844"/>
                <a:gd name="T57" fmla="*/ 620 h 866"/>
                <a:gd name="T58" fmla="*/ 168 w 844"/>
                <a:gd name="T59" fmla="*/ 600 h 866"/>
                <a:gd name="T60" fmla="*/ 174 w 844"/>
                <a:gd name="T61" fmla="*/ 570 h 866"/>
                <a:gd name="T62" fmla="*/ 186 w 844"/>
                <a:gd name="T63" fmla="*/ 546 h 866"/>
                <a:gd name="T64" fmla="*/ 192 w 844"/>
                <a:gd name="T65" fmla="*/ 538 h 866"/>
                <a:gd name="T66" fmla="*/ 222 w 844"/>
                <a:gd name="T67" fmla="*/ 516 h 866"/>
                <a:gd name="T68" fmla="*/ 256 w 844"/>
                <a:gd name="T69" fmla="*/ 504 h 866"/>
                <a:gd name="T70" fmla="*/ 266 w 844"/>
                <a:gd name="T71" fmla="*/ 504 h 866"/>
                <a:gd name="T72" fmla="*/ 296 w 844"/>
                <a:gd name="T73" fmla="*/ 510 h 866"/>
                <a:gd name="T74" fmla="*/ 326 w 844"/>
                <a:gd name="T75" fmla="*/ 528 h 866"/>
                <a:gd name="T76" fmla="*/ 336 w 844"/>
                <a:gd name="T77" fmla="*/ 536 h 866"/>
                <a:gd name="T78" fmla="*/ 352 w 844"/>
                <a:gd name="T79" fmla="*/ 554 h 866"/>
                <a:gd name="T80" fmla="*/ 364 w 844"/>
                <a:gd name="T81" fmla="*/ 576 h 866"/>
                <a:gd name="T82" fmla="*/ 370 w 844"/>
                <a:gd name="T83" fmla="*/ 596 h 866"/>
                <a:gd name="T84" fmla="*/ 370 w 844"/>
                <a:gd name="T85" fmla="*/ 616 h 866"/>
                <a:gd name="T86" fmla="*/ 366 w 844"/>
                <a:gd name="T87" fmla="*/ 634 h 866"/>
                <a:gd name="T88" fmla="*/ 348 w 844"/>
                <a:gd name="T89" fmla="*/ 666 h 866"/>
                <a:gd name="T90" fmla="*/ 336 w 844"/>
                <a:gd name="T91" fmla="*/ 680 h 866"/>
                <a:gd name="T92" fmla="*/ 306 w 844"/>
                <a:gd name="T93" fmla="*/ 700 h 866"/>
                <a:gd name="T94" fmla="*/ 278 w 844"/>
                <a:gd name="T95" fmla="*/ 708 h 866"/>
                <a:gd name="T96" fmla="*/ 260 w 844"/>
                <a:gd name="T97" fmla="*/ 710 h 866"/>
                <a:gd name="T98" fmla="*/ 244 w 844"/>
                <a:gd name="T99" fmla="*/ 724 h 866"/>
                <a:gd name="T100" fmla="*/ 396 w 844"/>
                <a:gd name="T101" fmla="*/ 866 h 866"/>
                <a:gd name="T102" fmla="*/ 534 w 844"/>
                <a:gd name="T103" fmla="*/ 706 h 866"/>
                <a:gd name="T104" fmla="*/ 708 w 844"/>
                <a:gd name="T105" fmla="*/ 488 h 866"/>
                <a:gd name="T106" fmla="*/ 772 w 844"/>
                <a:gd name="T107" fmla="*/ 406 h 866"/>
                <a:gd name="T108" fmla="*/ 732 w 844"/>
                <a:gd name="T109" fmla="*/ 20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44" h="866">
                  <a:moveTo>
                    <a:pt x="714" y="218"/>
                  </a:moveTo>
                  <a:lnTo>
                    <a:pt x="714" y="218"/>
                  </a:lnTo>
                  <a:lnTo>
                    <a:pt x="712" y="226"/>
                  </a:lnTo>
                  <a:lnTo>
                    <a:pt x="710" y="246"/>
                  </a:lnTo>
                  <a:lnTo>
                    <a:pt x="710" y="246"/>
                  </a:lnTo>
                  <a:lnTo>
                    <a:pt x="708" y="260"/>
                  </a:lnTo>
                  <a:lnTo>
                    <a:pt x="702" y="276"/>
                  </a:lnTo>
                  <a:lnTo>
                    <a:pt x="696" y="292"/>
                  </a:lnTo>
                  <a:lnTo>
                    <a:pt x="690" y="300"/>
                  </a:lnTo>
                  <a:lnTo>
                    <a:pt x="684" y="306"/>
                  </a:lnTo>
                  <a:lnTo>
                    <a:pt x="684" y="306"/>
                  </a:lnTo>
                  <a:lnTo>
                    <a:pt x="670" y="318"/>
                  </a:lnTo>
                  <a:lnTo>
                    <a:pt x="656" y="328"/>
                  </a:lnTo>
                  <a:lnTo>
                    <a:pt x="638" y="336"/>
                  </a:lnTo>
                  <a:lnTo>
                    <a:pt x="620" y="340"/>
                  </a:lnTo>
                  <a:lnTo>
                    <a:pt x="620" y="340"/>
                  </a:lnTo>
                  <a:lnTo>
                    <a:pt x="610" y="340"/>
                  </a:lnTo>
                  <a:lnTo>
                    <a:pt x="600" y="340"/>
                  </a:lnTo>
                  <a:lnTo>
                    <a:pt x="580" y="334"/>
                  </a:lnTo>
                  <a:lnTo>
                    <a:pt x="560" y="324"/>
                  </a:lnTo>
                  <a:lnTo>
                    <a:pt x="550" y="318"/>
                  </a:lnTo>
                  <a:lnTo>
                    <a:pt x="540" y="308"/>
                  </a:lnTo>
                  <a:lnTo>
                    <a:pt x="540" y="308"/>
                  </a:lnTo>
                  <a:lnTo>
                    <a:pt x="532" y="300"/>
                  </a:lnTo>
                  <a:lnTo>
                    <a:pt x="524" y="290"/>
                  </a:lnTo>
                  <a:lnTo>
                    <a:pt x="518" y="280"/>
                  </a:lnTo>
                  <a:lnTo>
                    <a:pt x="512" y="270"/>
                  </a:lnTo>
                  <a:lnTo>
                    <a:pt x="510" y="260"/>
                  </a:lnTo>
                  <a:lnTo>
                    <a:pt x="506" y="248"/>
                  </a:lnTo>
                  <a:lnTo>
                    <a:pt x="506" y="238"/>
                  </a:lnTo>
                  <a:lnTo>
                    <a:pt x="506" y="230"/>
                  </a:lnTo>
                  <a:lnTo>
                    <a:pt x="506" y="230"/>
                  </a:lnTo>
                  <a:lnTo>
                    <a:pt x="510" y="210"/>
                  </a:lnTo>
                  <a:lnTo>
                    <a:pt x="518" y="192"/>
                  </a:lnTo>
                  <a:lnTo>
                    <a:pt x="528" y="178"/>
                  </a:lnTo>
                  <a:lnTo>
                    <a:pt x="540" y="164"/>
                  </a:lnTo>
                  <a:lnTo>
                    <a:pt x="540" y="164"/>
                  </a:lnTo>
                  <a:lnTo>
                    <a:pt x="554" y="154"/>
                  </a:lnTo>
                  <a:lnTo>
                    <a:pt x="570" y="146"/>
                  </a:lnTo>
                  <a:lnTo>
                    <a:pt x="584" y="140"/>
                  </a:lnTo>
                  <a:lnTo>
                    <a:pt x="598" y="138"/>
                  </a:lnTo>
                  <a:lnTo>
                    <a:pt x="598" y="138"/>
                  </a:lnTo>
                  <a:lnTo>
                    <a:pt x="616" y="134"/>
                  </a:lnTo>
                  <a:lnTo>
                    <a:pt x="622" y="132"/>
                  </a:lnTo>
                  <a:lnTo>
                    <a:pt x="640" y="114"/>
                  </a:lnTo>
                  <a:lnTo>
                    <a:pt x="518" y="0"/>
                  </a:lnTo>
                  <a:lnTo>
                    <a:pt x="518" y="0"/>
                  </a:lnTo>
                  <a:lnTo>
                    <a:pt x="416" y="90"/>
                  </a:lnTo>
                  <a:lnTo>
                    <a:pt x="416" y="90"/>
                  </a:lnTo>
                  <a:lnTo>
                    <a:pt x="342" y="158"/>
                  </a:lnTo>
                  <a:lnTo>
                    <a:pt x="272" y="222"/>
                  </a:lnTo>
                  <a:lnTo>
                    <a:pt x="148" y="342"/>
                  </a:lnTo>
                  <a:lnTo>
                    <a:pt x="56" y="436"/>
                  </a:lnTo>
                  <a:lnTo>
                    <a:pt x="0" y="494"/>
                  </a:lnTo>
                  <a:lnTo>
                    <a:pt x="152" y="638"/>
                  </a:lnTo>
                  <a:lnTo>
                    <a:pt x="162" y="628"/>
                  </a:lnTo>
                  <a:lnTo>
                    <a:pt x="162" y="628"/>
                  </a:lnTo>
                  <a:lnTo>
                    <a:pt x="164" y="620"/>
                  </a:lnTo>
                  <a:lnTo>
                    <a:pt x="168" y="600"/>
                  </a:lnTo>
                  <a:lnTo>
                    <a:pt x="168" y="600"/>
                  </a:lnTo>
                  <a:lnTo>
                    <a:pt x="170" y="586"/>
                  </a:lnTo>
                  <a:lnTo>
                    <a:pt x="174" y="570"/>
                  </a:lnTo>
                  <a:lnTo>
                    <a:pt x="182" y="554"/>
                  </a:lnTo>
                  <a:lnTo>
                    <a:pt x="186" y="546"/>
                  </a:lnTo>
                  <a:lnTo>
                    <a:pt x="192" y="538"/>
                  </a:lnTo>
                  <a:lnTo>
                    <a:pt x="192" y="538"/>
                  </a:lnTo>
                  <a:lnTo>
                    <a:pt x="206" y="526"/>
                  </a:lnTo>
                  <a:lnTo>
                    <a:pt x="222" y="516"/>
                  </a:lnTo>
                  <a:lnTo>
                    <a:pt x="238" y="508"/>
                  </a:lnTo>
                  <a:lnTo>
                    <a:pt x="256" y="504"/>
                  </a:lnTo>
                  <a:lnTo>
                    <a:pt x="256" y="504"/>
                  </a:lnTo>
                  <a:lnTo>
                    <a:pt x="266" y="504"/>
                  </a:lnTo>
                  <a:lnTo>
                    <a:pt x="276" y="504"/>
                  </a:lnTo>
                  <a:lnTo>
                    <a:pt x="296" y="510"/>
                  </a:lnTo>
                  <a:lnTo>
                    <a:pt x="318" y="520"/>
                  </a:lnTo>
                  <a:lnTo>
                    <a:pt x="326" y="528"/>
                  </a:lnTo>
                  <a:lnTo>
                    <a:pt x="336" y="536"/>
                  </a:lnTo>
                  <a:lnTo>
                    <a:pt x="336" y="536"/>
                  </a:lnTo>
                  <a:lnTo>
                    <a:pt x="344" y="546"/>
                  </a:lnTo>
                  <a:lnTo>
                    <a:pt x="352" y="554"/>
                  </a:lnTo>
                  <a:lnTo>
                    <a:pt x="358" y="564"/>
                  </a:lnTo>
                  <a:lnTo>
                    <a:pt x="364" y="576"/>
                  </a:lnTo>
                  <a:lnTo>
                    <a:pt x="366" y="586"/>
                  </a:lnTo>
                  <a:lnTo>
                    <a:pt x="370" y="596"/>
                  </a:lnTo>
                  <a:lnTo>
                    <a:pt x="370" y="606"/>
                  </a:lnTo>
                  <a:lnTo>
                    <a:pt x="370" y="616"/>
                  </a:lnTo>
                  <a:lnTo>
                    <a:pt x="370" y="616"/>
                  </a:lnTo>
                  <a:lnTo>
                    <a:pt x="366" y="634"/>
                  </a:lnTo>
                  <a:lnTo>
                    <a:pt x="358" y="652"/>
                  </a:lnTo>
                  <a:lnTo>
                    <a:pt x="348" y="666"/>
                  </a:lnTo>
                  <a:lnTo>
                    <a:pt x="336" y="680"/>
                  </a:lnTo>
                  <a:lnTo>
                    <a:pt x="336" y="680"/>
                  </a:lnTo>
                  <a:lnTo>
                    <a:pt x="322" y="692"/>
                  </a:lnTo>
                  <a:lnTo>
                    <a:pt x="306" y="700"/>
                  </a:lnTo>
                  <a:lnTo>
                    <a:pt x="292" y="704"/>
                  </a:lnTo>
                  <a:lnTo>
                    <a:pt x="278" y="708"/>
                  </a:lnTo>
                  <a:lnTo>
                    <a:pt x="278" y="708"/>
                  </a:lnTo>
                  <a:lnTo>
                    <a:pt x="260" y="710"/>
                  </a:lnTo>
                  <a:lnTo>
                    <a:pt x="256" y="712"/>
                  </a:lnTo>
                  <a:lnTo>
                    <a:pt x="244" y="724"/>
                  </a:lnTo>
                  <a:lnTo>
                    <a:pt x="396" y="866"/>
                  </a:lnTo>
                  <a:lnTo>
                    <a:pt x="396" y="866"/>
                  </a:lnTo>
                  <a:lnTo>
                    <a:pt x="448" y="808"/>
                  </a:lnTo>
                  <a:lnTo>
                    <a:pt x="534" y="706"/>
                  </a:lnTo>
                  <a:lnTo>
                    <a:pt x="646" y="566"/>
                  </a:lnTo>
                  <a:lnTo>
                    <a:pt x="708" y="488"/>
                  </a:lnTo>
                  <a:lnTo>
                    <a:pt x="772" y="406"/>
                  </a:lnTo>
                  <a:lnTo>
                    <a:pt x="772" y="406"/>
                  </a:lnTo>
                  <a:lnTo>
                    <a:pt x="844" y="304"/>
                  </a:lnTo>
                  <a:lnTo>
                    <a:pt x="732" y="200"/>
                  </a:lnTo>
                  <a:lnTo>
                    <a:pt x="714" y="218"/>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 name="Freeform 7"/>
            <p:cNvSpPr>
              <a:spLocks/>
            </p:cNvSpPr>
            <p:nvPr/>
          </p:nvSpPr>
          <p:spPr bwMode="auto">
            <a:xfrm>
              <a:off x="1104759" y="2468235"/>
              <a:ext cx="1425747" cy="624796"/>
            </a:xfrm>
            <a:custGeom>
              <a:avLst/>
              <a:gdLst>
                <a:gd name="T0" fmla="*/ 1014 w 1036"/>
                <a:gd name="T1" fmla="*/ 284 h 454"/>
                <a:gd name="T2" fmla="*/ 996 w 1036"/>
                <a:gd name="T3" fmla="*/ 274 h 454"/>
                <a:gd name="T4" fmla="*/ 976 w 1036"/>
                <a:gd name="T5" fmla="*/ 270 h 454"/>
                <a:gd name="T6" fmla="*/ 952 w 1036"/>
                <a:gd name="T7" fmla="*/ 268 h 454"/>
                <a:gd name="T8" fmla="*/ 926 w 1036"/>
                <a:gd name="T9" fmla="*/ 256 h 454"/>
                <a:gd name="T10" fmla="*/ 926 w 1036"/>
                <a:gd name="T11" fmla="*/ 256 h 454"/>
                <a:gd name="T12" fmla="*/ 1020 w 1036"/>
                <a:gd name="T13" fmla="*/ 60 h 454"/>
                <a:gd name="T14" fmla="*/ 296 w 1036"/>
                <a:gd name="T15" fmla="*/ 0 h 454"/>
                <a:gd name="T16" fmla="*/ 292 w 1036"/>
                <a:gd name="T17" fmla="*/ 0 h 454"/>
                <a:gd name="T18" fmla="*/ 264 w 1036"/>
                <a:gd name="T19" fmla="*/ 10 h 454"/>
                <a:gd name="T20" fmla="*/ 216 w 1036"/>
                <a:gd name="T21" fmla="*/ 48 h 454"/>
                <a:gd name="T22" fmla="*/ 114 w 1036"/>
                <a:gd name="T23" fmla="*/ 132 h 454"/>
                <a:gd name="T24" fmla="*/ 88 w 1036"/>
                <a:gd name="T25" fmla="*/ 156 h 454"/>
                <a:gd name="T26" fmla="*/ 42 w 1036"/>
                <a:gd name="T27" fmla="*/ 202 h 454"/>
                <a:gd name="T28" fmla="*/ 24 w 1036"/>
                <a:gd name="T29" fmla="*/ 226 h 454"/>
                <a:gd name="T30" fmla="*/ 8 w 1036"/>
                <a:gd name="T31" fmla="*/ 250 h 454"/>
                <a:gd name="T32" fmla="*/ 0 w 1036"/>
                <a:gd name="T33" fmla="*/ 282 h 454"/>
                <a:gd name="T34" fmla="*/ 2 w 1036"/>
                <a:gd name="T35" fmla="*/ 294 h 454"/>
                <a:gd name="T36" fmla="*/ 10 w 1036"/>
                <a:gd name="T37" fmla="*/ 316 h 454"/>
                <a:gd name="T38" fmla="*/ 18 w 1036"/>
                <a:gd name="T39" fmla="*/ 326 h 454"/>
                <a:gd name="T40" fmla="*/ 38 w 1036"/>
                <a:gd name="T41" fmla="*/ 338 h 454"/>
                <a:gd name="T42" fmla="*/ 56 w 1036"/>
                <a:gd name="T43" fmla="*/ 344 h 454"/>
                <a:gd name="T44" fmla="*/ 224 w 1036"/>
                <a:gd name="T45" fmla="*/ 370 h 454"/>
                <a:gd name="T46" fmla="*/ 522 w 1036"/>
                <a:gd name="T47" fmla="*/ 426 h 454"/>
                <a:gd name="T48" fmla="*/ 848 w 1036"/>
                <a:gd name="T49" fmla="*/ 244 h 454"/>
                <a:gd name="T50" fmla="*/ 896 w 1036"/>
                <a:gd name="T51" fmla="*/ 290 h 454"/>
                <a:gd name="T52" fmla="*/ 908 w 1036"/>
                <a:gd name="T53" fmla="*/ 312 h 454"/>
                <a:gd name="T54" fmla="*/ 912 w 1036"/>
                <a:gd name="T55" fmla="*/ 336 h 454"/>
                <a:gd name="T56" fmla="*/ 916 w 1036"/>
                <a:gd name="T57" fmla="*/ 354 h 454"/>
                <a:gd name="T58" fmla="*/ 928 w 1036"/>
                <a:gd name="T59" fmla="*/ 372 h 454"/>
                <a:gd name="T60" fmla="*/ 936 w 1036"/>
                <a:gd name="T61" fmla="*/ 380 h 454"/>
                <a:gd name="T62" fmla="*/ 958 w 1036"/>
                <a:gd name="T63" fmla="*/ 390 h 454"/>
                <a:gd name="T64" fmla="*/ 968 w 1036"/>
                <a:gd name="T65" fmla="*/ 394 h 454"/>
                <a:gd name="T66" fmla="*/ 990 w 1036"/>
                <a:gd name="T67" fmla="*/ 390 h 454"/>
                <a:gd name="T68" fmla="*/ 1014 w 1036"/>
                <a:gd name="T69" fmla="*/ 372 h 454"/>
                <a:gd name="T70" fmla="*/ 1026 w 1036"/>
                <a:gd name="T71" fmla="*/ 358 h 454"/>
                <a:gd name="T72" fmla="*/ 1034 w 1036"/>
                <a:gd name="T73" fmla="*/ 334 h 454"/>
                <a:gd name="T74" fmla="*/ 1036 w 1036"/>
                <a:gd name="T75" fmla="*/ 324 h 454"/>
                <a:gd name="T76" fmla="*/ 1028 w 1036"/>
                <a:gd name="T77" fmla="*/ 304 h 454"/>
                <a:gd name="T78" fmla="*/ 1014 w 1036"/>
                <a:gd name="T79" fmla="*/ 28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454">
                  <a:moveTo>
                    <a:pt x="1014" y="284"/>
                  </a:moveTo>
                  <a:lnTo>
                    <a:pt x="1014" y="284"/>
                  </a:lnTo>
                  <a:lnTo>
                    <a:pt x="1004" y="278"/>
                  </a:lnTo>
                  <a:lnTo>
                    <a:pt x="996" y="274"/>
                  </a:lnTo>
                  <a:lnTo>
                    <a:pt x="986" y="272"/>
                  </a:lnTo>
                  <a:lnTo>
                    <a:pt x="976" y="270"/>
                  </a:lnTo>
                  <a:lnTo>
                    <a:pt x="976" y="270"/>
                  </a:lnTo>
                  <a:lnTo>
                    <a:pt x="952" y="268"/>
                  </a:lnTo>
                  <a:lnTo>
                    <a:pt x="938" y="264"/>
                  </a:lnTo>
                  <a:lnTo>
                    <a:pt x="926" y="256"/>
                  </a:lnTo>
                  <a:lnTo>
                    <a:pt x="926" y="256"/>
                  </a:lnTo>
                  <a:lnTo>
                    <a:pt x="926" y="256"/>
                  </a:lnTo>
                  <a:lnTo>
                    <a:pt x="880" y="210"/>
                  </a:lnTo>
                  <a:lnTo>
                    <a:pt x="1020" y="60"/>
                  </a:lnTo>
                  <a:lnTo>
                    <a:pt x="296" y="0"/>
                  </a:lnTo>
                  <a:lnTo>
                    <a:pt x="296" y="0"/>
                  </a:lnTo>
                  <a:lnTo>
                    <a:pt x="292" y="0"/>
                  </a:lnTo>
                  <a:lnTo>
                    <a:pt x="292" y="0"/>
                  </a:lnTo>
                  <a:lnTo>
                    <a:pt x="278" y="2"/>
                  </a:lnTo>
                  <a:lnTo>
                    <a:pt x="264" y="10"/>
                  </a:lnTo>
                  <a:lnTo>
                    <a:pt x="264" y="10"/>
                  </a:lnTo>
                  <a:lnTo>
                    <a:pt x="216" y="48"/>
                  </a:lnTo>
                  <a:lnTo>
                    <a:pt x="166" y="86"/>
                  </a:lnTo>
                  <a:lnTo>
                    <a:pt x="114" y="132"/>
                  </a:lnTo>
                  <a:lnTo>
                    <a:pt x="114" y="132"/>
                  </a:lnTo>
                  <a:lnTo>
                    <a:pt x="88" y="156"/>
                  </a:lnTo>
                  <a:lnTo>
                    <a:pt x="64" y="180"/>
                  </a:lnTo>
                  <a:lnTo>
                    <a:pt x="42" y="202"/>
                  </a:lnTo>
                  <a:lnTo>
                    <a:pt x="24" y="226"/>
                  </a:lnTo>
                  <a:lnTo>
                    <a:pt x="24" y="226"/>
                  </a:lnTo>
                  <a:lnTo>
                    <a:pt x="16" y="238"/>
                  </a:lnTo>
                  <a:lnTo>
                    <a:pt x="8" y="250"/>
                  </a:lnTo>
                  <a:lnTo>
                    <a:pt x="2" y="264"/>
                  </a:lnTo>
                  <a:lnTo>
                    <a:pt x="0" y="282"/>
                  </a:lnTo>
                  <a:lnTo>
                    <a:pt x="0" y="282"/>
                  </a:lnTo>
                  <a:lnTo>
                    <a:pt x="2" y="294"/>
                  </a:lnTo>
                  <a:lnTo>
                    <a:pt x="4" y="304"/>
                  </a:lnTo>
                  <a:lnTo>
                    <a:pt x="10" y="316"/>
                  </a:lnTo>
                  <a:lnTo>
                    <a:pt x="18" y="326"/>
                  </a:lnTo>
                  <a:lnTo>
                    <a:pt x="18" y="326"/>
                  </a:lnTo>
                  <a:lnTo>
                    <a:pt x="28" y="334"/>
                  </a:lnTo>
                  <a:lnTo>
                    <a:pt x="38" y="338"/>
                  </a:lnTo>
                  <a:lnTo>
                    <a:pt x="46" y="342"/>
                  </a:lnTo>
                  <a:lnTo>
                    <a:pt x="56" y="344"/>
                  </a:lnTo>
                  <a:lnTo>
                    <a:pt x="56" y="344"/>
                  </a:lnTo>
                  <a:lnTo>
                    <a:pt x="224" y="370"/>
                  </a:lnTo>
                  <a:lnTo>
                    <a:pt x="380" y="398"/>
                  </a:lnTo>
                  <a:lnTo>
                    <a:pt x="522" y="426"/>
                  </a:lnTo>
                  <a:lnTo>
                    <a:pt x="652" y="454"/>
                  </a:lnTo>
                  <a:lnTo>
                    <a:pt x="848" y="244"/>
                  </a:lnTo>
                  <a:lnTo>
                    <a:pt x="896" y="290"/>
                  </a:lnTo>
                  <a:lnTo>
                    <a:pt x="896" y="290"/>
                  </a:lnTo>
                  <a:lnTo>
                    <a:pt x="904" y="300"/>
                  </a:lnTo>
                  <a:lnTo>
                    <a:pt x="908" y="312"/>
                  </a:lnTo>
                  <a:lnTo>
                    <a:pt x="912" y="336"/>
                  </a:lnTo>
                  <a:lnTo>
                    <a:pt x="912" y="336"/>
                  </a:lnTo>
                  <a:lnTo>
                    <a:pt x="914" y="346"/>
                  </a:lnTo>
                  <a:lnTo>
                    <a:pt x="916" y="354"/>
                  </a:lnTo>
                  <a:lnTo>
                    <a:pt x="920" y="364"/>
                  </a:lnTo>
                  <a:lnTo>
                    <a:pt x="928" y="372"/>
                  </a:lnTo>
                  <a:lnTo>
                    <a:pt x="928" y="372"/>
                  </a:lnTo>
                  <a:lnTo>
                    <a:pt x="936" y="380"/>
                  </a:lnTo>
                  <a:lnTo>
                    <a:pt x="946" y="386"/>
                  </a:lnTo>
                  <a:lnTo>
                    <a:pt x="958" y="390"/>
                  </a:lnTo>
                  <a:lnTo>
                    <a:pt x="968" y="394"/>
                  </a:lnTo>
                  <a:lnTo>
                    <a:pt x="968" y="394"/>
                  </a:lnTo>
                  <a:lnTo>
                    <a:pt x="978" y="394"/>
                  </a:lnTo>
                  <a:lnTo>
                    <a:pt x="990" y="390"/>
                  </a:lnTo>
                  <a:lnTo>
                    <a:pt x="1002" y="384"/>
                  </a:lnTo>
                  <a:lnTo>
                    <a:pt x="1014" y="372"/>
                  </a:lnTo>
                  <a:lnTo>
                    <a:pt x="1014" y="372"/>
                  </a:lnTo>
                  <a:lnTo>
                    <a:pt x="1026" y="358"/>
                  </a:lnTo>
                  <a:lnTo>
                    <a:pt x="1032" y="346"/>
                  </a:lnTo>
                  <a:lnTo>
                    <a:pt x="1034" y="334"/>
                  </a:lnTo>
                  <a:lnTo>
                    <a:pt x="1036" y="324"/>
                  </a:lnTo>
                  <a:lnTo>
                    <a:pt x="1036" y="324"/>
                  </a:lnTo>
                  <a:lnTo>
                    <a:pt x="1032" y="314"/>
                  </a:lnTo>
                  <a:lnTo>
                    <a:pt x="1028" y="304"/>
                  </a:lnTo>
                  <a:lnTo>
                    <a:pt x="1022" y="294"/>
                  </a:lnTo>
                  <a:lnTo>
                    <a:pt x="1014" y="284"/>
                  </a:lnTo>
                  <a:lnTo>
                    <a:pt x="1014" y="284"/>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Freeform 8"/>
            <p:cNvSpPr>
              <a:spLocks/>
            </p:cNvSpPr>
            <p:nvPr/>
          </p:nvSpPr>
          <p:spPr bwMode="auto">
            <a:xfrm>
              <a:off x="2076359" y="2559065"/>
              <a:ext cx="1910171" cy="1029400"/>
            </a:xfrm>
            <a:custGeom>
              <a:avLst/>
              <a:gdLst>
                <a:gd name="T0" fmla="*/ 376 w 1388"/>
                <a:gd name="T1" fmla="*/ 0 h 748"/>
                <a:gd name="T2" fmla="*/ 246 w 1388"/>
                <a:gd name="T3" fmla="*/ 160 h 748"/>
                <a:gd name="T4" fmla="*/ 254 w 1388"/>
                <a:gd name="T5" fmla="*/ 162 h 748"/>
                <a:gd name="T6" fmla="*/ 274 w 1388"/>
                <a:gd name="T7" fmla="*/ 164 h 748"/>
                <a:gd name="T8" fmla="*/ 304 w 1388"/>
                <a:gd name="T9" fmla="*/ 170 h 748"/>
                <a:gd name="T10" fmla="*/ 328 w 1388"/>
                <a:gd name="T11" fmla="*/ 184 h 748"/>
                <a:gd name="T12" fmla="*/ 336 w 1388"/>
                <a:gd name="T13" fmla="*/ 190 h 748"/>
                <a:gd name="T14" fmla="*/ 358 w 1388"/>
                <a:gd name="T15" fmla="*/ 218 h 748"/>
                <a:gd name="T16" fmla="*/ 370 w 1388"/>
                <a:gd name="T17" fmla="*/ 254 h 748"/>
                <a:gd name="T18" fmla="*/ 370 w 1388"/>
                <a:gd name="T19" fmla="*/ 264 h 748"/>
                <a:gd name="T20" fmla="*/ 362 w 1388"/>
                <a:gd name="T21" fmla="*/ 294 h 748"/>
                <a:gd name="T22" fmla="*/ 346 w 1388"/>
                <a:gd name="T23" fmla="*/ 324 h 748"/>
                <a:gd name="T24" fmla="*/ 338 w 1388"/>
                <a:gd name="T25" fmla="*/ 334 h 748"/>
                <a:gd name="T26" fmla="*/ 318 w 1388"/>
                <a:gd name="T27" fmla="*/ 350 h 748"/>
                <a:gd name="T28" fmla="*/ 298 w 1388"/>
                <a:gd name="T29" fmla="*/ 360 h 748"/>
                <a:gd name="T30" fmla="*/ 278 w 1388"/>
                <a:gd name="T31" fmla="*/ 366 h 748"/>
                <a:gd name="T32" fmla="*/ 258 w 1388"/>
                <a:gd name="T33" fmla="*/ 368 h 748"/>
                <a:gd name="T34" fmla="*/ 238 w 1388"/>
                <a:gd name="T35" fmla="*/ 364 h 748"/>
                <a:gd name="T36" fmla="*/ 206 w 1388"/>
                <a:gd name="T37" fmla="*/ 346 h 748"/>
                <a:gd name="T38" fmla="*/ 194 w 1388"/>
                <a:gd name="T39" fmla="*/ 334 h 748"/>
                <a:gd name="T40" fmla="*/ 174 w 1388"/>
                <a:gd name="T41" fmla="*/ 304 h 748"/>
                <a:gd name="T42" fmla="*/ 166 w 1388"/>
                <a:gd name="T43" fmla="*/ 276 h 748"/>
                <a:gd name="T44" fmla="*/ 164 w 1388"/>
                <a:gd name="T45" fmla="*/ 258 h 748"/>
                <a:gd name="T46" fmla="*/ 150 w 1388"/>
                <a:gd name="T47" fmla="*/ 240 h 748"/>
                <a:gd name="T48" fmla="*/ 0 w 1388"/>
                <a:gd name="T49" fmla="*/ 402 h 748"/>
                <a:gd name="T50" fmla="*/ 246 w 1388"/>
                <a:gd name="T51" fmla="*/ 468 h 748"/>
                <a:gd name="T52" fmla="*/ 434 w 1388"/>
                <a:gd name="T53" fmla="*/ 532 h 748"/>
                <a:gd name="T54" fmla="*/ 574 w 1388"/>
                <a:gd name="T55" fmla="*/ 594 h 748"/>
                <a:gd name="T56" fmla="*/ 672 w 1388"/>
                <a:gd name="T57" fmla="*/ 650 h 748"/>
                <a:gd name="T58" fmla="*/ 712 w 1388"/>
                <a:gd name="T59" fmla="*/ 680 h 748"/>
                <a:gd name="T60" fmla="*/ 760 w 1388"/>
                <a:gd name="T61" fmla="*/ 730 h 748"/>
                <a:gd name="T62" fmla="*/ 1004 w 1388"/>
                <a:gd name="T63" fmla="*/ 502 h 748"/>
                <a:gd name="T64" fmla="*/ 1048 w 1388"/>
                <a:gd name="T65" fmla="*/ 546 h 748"/>
                <a:gd name="T66" fmla="*/ 1060 w 1388"/>
                <a:gd name="T67" fmla="*/ 568 h 748"/>
                <a:gd name="T68" fmla="*/ 1064 w 1388"/>
                <a:gd name="T69" fmla="*/ 592 h 748"/>
                <a:gd name="T70" fmla="*/ 1070 w 1388"/>
                <a:gd name="T71" fmla="*/ 612 h 748"/>
                <a:gd name="T72" fmla="*/ 1080 w 1388"/>
                <a:gd name="T73" fmla="*/ 628 h 748"/>
                <a:gd name="T74" fmla="*/ 1090 w 1388"/>
                <a:gd name="T75" fmla="*/ 636 h 748"/>
                <a:gd name="T76" fmla="*/ 1110 w 1388"/>
                <a:gd name="T77" fmla="*/ 648 h 748"/>
                <a:gd name="T78" fmla="*/ 1122 w 1388"/>
                <a:gd name="T79" fmla="*/ 650 h 748"/>
                <a:gd name="T80" fmla="*/ 1142 w 1388"/>
                <a:gd name="T81" fmla="*/ 646 h 748"/>
                <a:gd name="T82" fmla="*/ 1168 w 1388"/>
                <a:gd name="T83" fmla="*/ 628 h 748"/>
                <a:gd name="T84" fmla="*/ 1178 w 1388"/>
                <a:gd name="T85" fmla="*/ 614 h 748"/>
                <a:gd name="T86" fmla="*/ 1188 w 1388"/>
                <a:gd name="T87" fmla="*/ 590 h 748"/>
                <a:gd name="T88" fmla="*/ 1188 w 1388"/>
                <a:gd name="T89" fmla="*/ 580 h 748"/>
                <a:gd name="T90" fmla="*/ 1182 w 1388"/>
                <a:gd name="T91" fmla="*/ 560 h 748"/>
                <a:gd name="T92" fmla="*/ 1166 w 1388"/>
                <a:gd name="T93" fmla="*/ 540 h 748"/>
                <a:gd name="T94" fmla="*/ 1158 w 1388"/>
                <a:gd name="T95" fmla="*/ 534 h 748"/>
                <a:gd name="T96" fmla="*/ 1140 w 1388"/>
                <a:gd name="T97" fmla="*/ 528 h 748"/>
                <a:gd name="T98" fmla="*/ 1128 w 1388"/>
                <a:gd name="T99" fmla="*/ 526 h 748"/>
                <a:gd name="T100" fmla="*/ 1092 w 1388"/>
                <a:gd name="T101" fmla="*/ 520 h 748"/>
                <a:gd name="T102" fmla="*/ 1080 w 1388"/>
                <a:gd name="T103" fmla="*/ 512 h 748"/>
                <a:gd name="T104" fmla="*/ 1036 w 1388"/>
                <a:gd name="T105" fmla="*/ 470 h 748"/>
                <a:gd name="T106" fmla="*/ 1378 w 1388"/>
                <a:gd name="T107" fmla="*/ 8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8" h="748">
                  <a:moveTo>
                    <a:pt x="1378" y="84"/>
                  </a:moveTo>
                  <a:lnTo>
                    <a:pt x="376" y="0"/>
                  </a:lnTo>
                  <a:lnTo>
                    <a:pt x="236" y="148"/>
                  </a:lnTo>
                  <a:lnTo>
                    <a:pt x="246" y="160"/>
                  </a:lnTo>
                  <a:lnTo>
                    <a:pt x="246" y="160"/>
                  </a:lnTo>
                  <a:lnTo>
                    <a:pt x="254" y="162"/>
                  </a:lnTo>
                  <a:lnTo>
                    <a:pt x="274" y="164"/>
                  </a:lnTo>
                  <a:lnTo>
                    <a:pt x="274" y="164"/>
                  </a:lnTo>
                  <a:lnTo>
                    <a:pt x="288" y="166"/>
                  </a:lnTo>
                  <a:lnTo>
                    <a:pt x="304" y="170"/>
                  </a:lnTo>
                  <a:lnTo>
                    <a:pt x="320" y="178"/>
                  </a:lnTo>
                  <a:lnTo>
                    <a:pt x="328" y="184"/>
                  </a:lnTo>
                  <a:lnTo>
                    <a:pt x="336" y="190"/>
                  </a:lnTo>
                  <a:lnTo>
                    <a:pt x="336" y="190"/>
                  </a:lnTo>
                  <a:lnTo>
                    <a:pt x="348" y="204"/>
                  </a:lnTo>
                  <a:lnTo>
                    <a:pt x="358" y="218"/>
                  </a:lnTo>
                  <a:lnTo>
                    <a:pt x="364" y="236"/>
                  </a:lnTo>
                  <a:lnTo>
                    <a:pt x="370" y="254"/>
                  </a:lnTo>
                  <a:lnTo>
                    <a:pt x="370" y="254"/>
                  </a:lnTo>
                  <a:lnTo>
                    <a:pt x="370" y="264"/>
                  </a:lnTo>
                  <a:lnTo>
                    <a:pt x="368" y="274"/>
                  </a:lnTo>
                  <a:lnTo>
                    <a:pt x="362" y="294"/>
                  </a:lnTo>
                  <a:lnTo>
                    <a:pt x="352" y="314"/>
                  </a:lnTo>
                  <a:lnTo>
                    <a:pt x="346" y="324"/>
                  </a:lnTo>
                  <a:lnTo>
                    <a:pt x="338" y="334"/>
                  </a:lnTo>
                  <a:lnTo>
                    <a:pt x="338" y="334"/>
                  </a:lnTo>
                  <a:lnTo>
                    <a:pt x="328" y="342"/>
                  </a:lnTo>
                  <a:lnTo>
                    <a:pt x="318" y="350"/>
                  </a:lnTo>
                  <a:lnTo>
                    <a:pt x="308" y="356"/>
                  </a:lnTo>
                  <a:lnTo>
                    <a:pt x="298" y="360"/>
                  </a:lnTo>
                  <a:lnTo>
                    <a:pt x="288" y="364"/>
                  </a:lnTo>
                  <a:lnTo>
                    <a:pt x="278" y="366"/>
                  </a:lnTo>
                  <a:lnTo>
                    <a:pt x="268" y="368"/>
                  </a:lnTo>
                  <a:lnTo>
                    <a:pt x="258" y="368"/>
                  </a:lnTo>
                  <a:lnTo>
                    <a:pt x="258" y="368"/>
                  </a:lnTo>
                  <a:lnTo>
                    <a:pt x="238" y="364"/>
                  </a:lnTo>
                  <a:lnTo>
                    <a:pt x="222" y="356"/>
                  </a:lnTo>
                  <a:lnTo>
                    <a:pt x="206" y="346"/>
                  </a:lnTo>
                  <a:lnTo>
                    <a:pt x="194" y="334"/>
                  </a:lnTo>
                  <a:lnTo>
                    <a:pt x="194" y="334"/>
                  </a:lnTo>
                  <a:lnTo>
                    <a:pt x="182" y="320"/>
                  </a:lnTo>
                  <a:lnTo>
                    <a:pt x="174" y="304"/>
                  </a:lnTo>
                  <a:lnTo>
                    <a:pt x="170" y="290"/>
                  </a:lnTo>
                  <a:lnTo>
                    <a:pt x="166" y="276"/>
                  </a:lnTo>
                  <a:lnTo>
                    <a:pt x="166" y="276"/>
                  </a:lnTo>
                  <a:lnTo>
                    <a:pt x="164" y="258"/>
                  </a:lnTo>
                  <a:lnTo>
                    <a:pt x="162" y="252"/>
                  </a:lnTo>
                  <a:lnTo>
                    <a:pt x="150" y="240"/>
                  </a:lnTo>
                  <a:lnTo>
                    <a:pt x="0" y="402"/>
                  </a:lnTo>
                  <a:lnTo>
                    <a:pt x="0" y="402"/>
                  </a:lnTo>
                  <a:lnTo>
                    <a:pt x="130" y="434"/>
                  </a:lnTo>
                  <a:lnTo>
                    <a:pt x="246" y="468"/>
                  </a:lnTo>
                  <a:lnTo>
                    <a:pt x="346" y="500"/>
                  </a:lnTo>
                  <a:lnTo>
                    <a:pt x="434" y="532"/>
                  </a:lnTo>
                  <a:lnTo>
                    <a:pt x="510" y="564"/>
                  </a:lnTo>
                  <a:lnTo>
                    <a:pt x="574" y="594"/>
                  </a:lnTo>
                  <a:lnTo>
                    <a:pt x="628" y="622"/>
                  </a:lnTo>
                  <a:lnTo>
                    <a:pt x="672" y="650"/>
                  </a:lnTo>
                  <a:lnTo>
                    <a:pt x="672" y="650"/>
                  </a:lnTo>
                  <a:lnTo>
                    <a:pt x="712" y="680"/>
                  </a:lnTo>
                  <a:lnTo>
                    <a:pt x="740" y="706"/>
                  </a:lnTo>
                  <a:lnTo>
                    <a:pt x="760" y="730"/>
                  </a:lnTo>
                  <a:lnTo>
                    <a:pt x="774" y="748"/>
                  </a:lnTo>
                  <a:lnTo>
                    <a:pt x="1004" y="502"/>
                  </a:lnTo>
                  <a:lnTo>
                    <a:pt x="1048" y="546"/>
                  </a:lnTo>
                  <a:lnTo>
                    <a:pt x="1048" y="546"/>
                  </a:lnTo>
                  <a:lnTo>
                    <a:pt x="1056" y="556"/>
                  </a:lnTo>
                  <a:lnTo>
                    <a:pt x="1060" y="568"/>
                  </a:lnTo>
                  <a:lnTo>
                    <a:pt x="1064" y="592"/>
                  </a:lnTo>
                  <a:lnTo>
                    <a:pt x="1064" y="592"/>
                  </a:lnTo>
                  <a:lnTo>
                    <a:pt x="1066" y="602"/>
                  </a:lnTo>
                  <a:lnTo>
                    <a:pt x="1070" y="612"/>
                  </a:lnTo>
                  <a:lnTo>
                    <a:pt x="1074" y="620"/>
                  </a:lnTo>
                  <a:lnTo>
                    <a:pt x="1080" y="628"/>
                  </a:lnTo>
                  <a:lnTo>
                    <a:pt x="1080" y="628"/>
                  </a:lnTo>
                  <a:lnTo>
                    <a:pt x="1090" y="636"/>
                  </a:lnTo>
                  <a:lnTo>
                    <a:pt x="1100" y="642"/>
                  </a:lnTo>
                  <a:lnTo>
                    <a:pt x="1110" y="648"/>
                  </a:lnTo>
                  <a:lnTo>
                    <a:pt x="1122" y="650"/>
                  </a:lnTo>
                  <a:lnTo>
                    <a:pt x="1122" y="650"/>
                  </a:lnTo>
                  <a:lnTo>
                    <a:pt x="1132" y="650"/>
                  </a:lnTo>
                  <a:lnTo>
                    <a:pt x="1142" y="646"/>
                  </a:lnTo>
                  <a:lnTo>
                    <a:pt x="1154" y="640"/>
                  </a:lnTo>
                  <a:lnTo>
                    <a:pt x="1168" y="628"/>
                  </a:lnTo>
                  <a:lnTo>
                    <a:pt x="1168" y="628"/>
                  </a:lnTo>
                  <a:lnTo>
                    <a:pt x="1178" y="614"/>
                  </a:lnTo>
                  <a:lnTo>
                    <a:pt x="1186" y="602"/>
                  </a:lnTo>
                  <a:lnTo>
                    <a:pt x="1188" y="590"/>
                  </a:lnTo>
                  <a:lnTo>
                    <a:pt x="1188" y="580"/>
                  </a:lnTo>
                  <a:lnTo>
                    <a:pt x="1188" y="580"/>
                  </a:lnTo>
                  <a:lnTo>
                    <a:pt x="1186" y="570"/>
                  </a:lnTo>
                  <a:lnTo>
                    <a:pt x="1182" y="560"/>
                  </a:lnTo>
                  <a:lnTo>
                    <a:pt x="1174" y="550"/>
                  </a:lnTo>
                  <a:lnTo>
                    <a:pt x="1166" y="540"/>
                  </a:lnTo>
                  <a:lnTo>
                    <a:pt x="1166" y="540"/>
                  </a:lnTo>
                  <a:lnTo>
                    <a:pt x="1158" y="534"/>
                  </a:lnTo>
                  <a:lnTo>
                    <a:pt x="1150" y="530"/>
                  </a:lnTo>
                  <a:lnTo>
                    <a:pt x="1140" y="528"/>
                  </a:lnTo>
                  <a:lnTo>
                    <a:pt x="1128" y="526"/>
                  </a:lnTo>
                  <a:lnTo>
                    <a:pt x="1128" y="526"/>
                  </a:lnTo>
                  <a:lnTo>
                    <a:pt x="1104" y="524"/>
                  </a:lnTo>
                  <a:lnTo>
                    <a:pt x="1092" y="520"/>
                  </a:lnTo>
                  <a:lnTo>
                    <a:pt x="1080" y="512"/>
                  </a:lnTo>
                  <a:lnTo>
                    <a:pt x="1080" y="512"/>
                  </a:lnTo>
                  <a:lnTo>
                    <a:pt x="1078" y="512"/>
                  </a:lnTo>
                  <a:lnTo>
                    <a:pt x="1036" y="470"/>
                  </a:lnTo>
                  <a:lnTo>
                    <a:pt x="1388" y="94"/>
                  </a:lnTo>
                  <a:lnTo>
                    <a:pt x="1378" y="84"/>
                  </a:lnTo>
                  <a:close/>
                </a:path>
              </a:pathLst>
            </a:custGeom>
            <a:blipFill dpi="0" rotWithShape="1">
              <a:blip r:embed="rId5"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Freeform 9"/>
            <p:cNvSpPr>
              <a:spLocks/>
            </p:cNvSpPr>
            <p:nvPr/>
          </p:nvSpPr>
          <p:spPr bwMode="auto">
            <a:xfrm>
              <a:off x="3138788" y="2726961"/>
              <a:ext cx="1403728" cy="1439508"/>
            </a:xfrm>
            <a:custGeom>
              <a:avLst/>
              <a:gdLst>
                <a:gd name="T0" fmla="*/ 902 w 1020"/>
                <a:gd name="T1" fmla="*/ 132 h 1046"/>
                <a:gd name="T2" fmla="*/ 936 w 1020"/>
                <a:gd name="T3" fmla="*/ 124 h 1046"/>
                <a:gd name="T4" fmla="*/ 964 w 1020"/>
                <a:gd name="T5" fmla="*/ 114 h 1046"/>
                <a:gd name="T6" fmla="*/ 980 w 1020"/>
                <a:gd name="T7" fmla="*/ 98 h 1046"/>
                <a:gd name="T8" fmla="*/ 994 w 1020"/>
                <a:gd name="T9" fmla="*/ 68 h 1046"/>
                <a:gd name="T10" fmla="*/ 990 w 1020"/>
                <a:gd name="T11" fmla="*/ 46 h 1046"/>
                <a:gd name="T12" fmla="*/ 972 w 1020"/>
                <a:gd name="T13" fmla="*/ 20 h 1046"/>
                <a:gd name="T14" fmla="*/ 940 w 1020"/>
                <a:gd name="T15" fmla="*/ 2 h 1046"/>
                <a:gd name="T16" fmla="*/ 924 w 1020"/>
                <a:gd name="T17" fmla="*/ 0 h 1046"/>
                <a:gd name="T18" fmla="*/ 904 w 1020"/>
                <a:gd name="T19" fmla="*/ 8 h 1046"/>
                <a:gd name="T20" fmla="*/ 886 w 1020"/>
                <a:gd name="T21" fmla="*/ 22 h 1046"/>
                <a:gd name="T22" fmla="*/ 872 w 1020"/>
                <a:gd name="T23" fmla="*/ 48 h 1046"/>
                <a:gd name="T24" fmla="*/ 868 w 1020"/>
                <a:gd name="T25" fmla="*/ 84 h 1046"/>
                <a:gd name="T26" fmla="*/ 858 w 1020"/>
                <a:gd name="T27" fmla="*/ 108 h 1046"/>
                <a:gd name="T28" fmla="*/ 652 w 1020"/>
                <a:gd name="T29" fmla="*/ 4 h 1046"/>
                <a:gd name="T30" fmla="*/ 334 w 1020"/>
                <a:gd name="T31" fmla="*/ 360 h 1046"/>
                <a:gd name="T32" fmla="*/ 362 w 1020"/>
                <a:gd name="T33" fmla="*/ 364 h 1046"/>
                <a:gd name="T34" fmla="*/ 408 w 1020"/>
                <a:gd name="T35" fmla="*/ 378 h 1046"/>
                <a:gd name="T36" fmla="*/ 422 w 1020"/>
                <a:gd name="T37" fmla="*/ 390 h 1046"/>
                <a:gd name="T38" fmla="*/ 452 w 1020"/>
                <a:gd name="T39" fmla="*/ 436 h 1046"/>
                <a:gd name="T40" fmla="*/ 456 w 1020"/>
                <a:gd name="T41" fmla="*/ 464 h 1046"/>
                <a:gd name="T42" fmla="*/ 440 w 1020"/>
                <a:gd name="T43" fmla="*/ 514 h 1046"/>
                <a:gd name="T44" fmla="*/ 424 w 1020"/>
                <a:gd name="T45" fmla="*/ 534 h 1046"/>
                <a:gd name="T46" fmla="*/ 396 w 1020"/>
                <a:gd name="T47" fmla="*/ 556 h 1046"/>
                <a:gd name="T48" fmla="*/ 364 w 1020"/>
                <a:gd name="T49" fmla="*/ 566 h 1046"/>
                <a:gd name="T50" fmla="*/ 344 w 1020"/>
                <a:gd name="T51" fmla="*/ 568 h 1046"/>
                <a:gd name="T52" fmla="*/ 294 w 1020"/>
                <a:gd name="T53" fmla="*/ 546 h 1046"/>
                <a:gd name="T54" fmla="*/ 268 w 1020"/>
                <a:gd name="T55" fmla="*/ 520 h 1046"/>
                <a:gd name="T56" fmla="*/ 254 w 1020"/>
                <a:gd name="T57" fmla="*/ 476 h 1046"/>
                <a:gd name="T58" fmla="*/ 248 w 1020"/>
                <a:gd name="T59" fmla="*/ 452 h 1046"/>
                <a:gd name="T60" fmla="*/ 170 w 1020"/>
                <a:gd name="T61" fmla="*/ 856 h 1046"/>
                <a:gd name="T62" fmla="*/ 110 w 1020"/>
                <a:gd name="T63" fmla="*/ 914 h 1046"/>
                <a:gd name="T64" fmla="*/ 76 w 1020"/>
                <a:gd name="T65" fmla="*/ 922 h 1046"/>
                <a:gd name="T66" fmla="*/ 48 w 1020"/>
                <a:gd name="T67" fmla="*/ 932 h 1046"/>
                <a:gd name="T68" fmla="*/ 32 w 1020"/>
                <a:gd name="T69" fmla="*/ 946 h 1046"/>
                <a:gd name="T70" fmla="*/ 18 w 1020"/>
                <a:gd name="T71" fmla="*/ 978 h 1046"/>
                <a:gd name="T72" fmla="*/ 22 w 1020"/>
                <a:gd name="T73" fmla="*/ 1000 h 1046"/>
                <a:gd name="T74" fmla="*/ 40 w 1020"/>
                <a:gd name="T75" fmla="*/ 1024 h 1046"/>
                <a:gd name="T76" fmla="*/ 76 w 1020"/>
                <a:gd name="T77" fmla="*/ 1046 h 1046"/>
                <a:gd name="T78" fmla="*/ 98 w 1020"/>
                <a:gd name="T79" fmla="*/ 1042 h 1046"/>
                <a:gd name="T80" fmla="*/ 126 w 1020"/>
                <a:gd name="T81" fmla="*/ 1024 h 1046"/>
                <a:gd name="T82" fmla="*/ 138 w 1020"/>
                <a:gd name="T83" fmla="*/ 1006 h 1046"/>
                <a:gd name="T84" fmla="*/ 142 w 1020"/>
                <a:gd name="T85" fmla="*/ 986 h 1046"/>
                <a:gd name="T86" fmla="*/ 154 w 1020"/>
                <a:gd name="T87" fmla="*/ 936 h 1046"/>
                <a:gd name="T88" fmla="*/ 204 w 1020"/>
                <a:gd name="T89" fmla="*/ 888 h 1046"/>
                <a:gd name="T90" fmla="*/ 732 w 1020"/>
                <a:gd name="T91" fmla="*/ 654 h 1046"/>
                <a:gd name="T92" fmla="*/ 704 w 1020"/>
                <a:gd name="T93" fmla="*/ 648 h 1046"/>
                <a:gd name="T94" fmla="*/ 674 w 1020"/>
                <a:gd name="T95" fmla="*/ 642 h 1046"/>
                <a:gd name="T96" fmla="*/ 644 w 1020"/>
                <a:gd name="T97" fmla="*/ 624 h 1046"/>
                <a:gd name="T98" fmla="*/ 622 w 1020"/>
                <a:gd name="T99" fmla="*/ 594 h 1046"/>
                <a:gd name="T100" fmla="*/ 610 w 1020"/>
                <a:gd name="T101" fmla="*/ 560 h 1046"/>
                <a:gd name="T102" fmla="*/ 616 w 1020"/>
                <a:gd name="T103" fmla="*/ 520 h 1046"/>
                <a:gd name="T104" fmla="*/ 642 w 1020"/>
                <a:gd name="T105" fmla="*/ 480 h 1046"/>
                <a:gd name="T106" fmla="*/ 660 w 1020"/>
                <a:gd name="T107" fmla="*/ 464 h 1046"/>
                <a:gd name="T108" fmla="*/ 690 w 1020"/>
                <a:gd name="T109" fmla="*/ 450 h 1046"/>
                <a:gd name="T110" fmla="*/ 720 w 1020"/>
                <a:gd name="T111" fmla="*/ 446 h 1046"/>
                <a:gd name="T112" fmla="*/ 758 w 1020"/>
                <a:gd name="T113" fmla="*/ 458 h 1046"/>
                <a:gd name="T114" fmla="*/ 786 w 1020"/>
                <a:gd name="T115" fmla="*/ 480 h 1046"/>
                <a:gd name="T116" fmla="*/ 810 w 1020"/>
                <a:gd name="T117" fmla="*/ 524 h 1046"/>
                <a:gd name="T118" fmla="*/ 816 w 1020"/>
                <a:gd name="T119" fmla="*/ 556 h 1046"/>
                <a:gd name="T120" fmla="*/ 1020 w 1020"/>
                <a:gd name="T121" fmla="*/ 35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0" h="1046">
                  <a:moveTo>
                    <a:pt x="890" y="140"/>
                  </a:moveTo>
                  <a:lnTo>
                    <a:pt x="890" y="140"/>
                  </a:lnTo>
                  <a:lnTo>
                    <a:pt x="902" y="132"/>
                  </a:lnTo>
                  <a:lnTo>
                    <a:pt x="912" y="128"/>
                  </a:lnTo>
                  <a:lnTo>
                    <a:pt x="936" y="124"/>
                  </a:lnTo>
                  <a:lnTo>
                    <a:pt x="936" y="124"/>
                  </a:lnTo>
                  <a:lnTo>
                    <a:pt x="946" y="122"/>
                  </a:lnTo>
                  <a:lnTo>
                    <a:pt x="956" y="118"/>
                  </a:lnTo>
                  <a:lnTo>
                    <a:pt x="964" y="114"/>
                  </a:lnTo>
                  <a:lnTo>
                    <a:pt x="972" y="108"/>
                  </a:lnTo>
                  <a:lnTo>
                    <a:pt x="972" y="108"/>
                  </a:lnTo>
                  <a:lnTo>
                    <a:pt x="980" y="98"/>
                  </a:lnTo>
                  <a:lnTo>
                    <a:pt x="986" y="88"/>
                  </a:lnTo>
                  <a:lnTo>
                    <a:pt x="992" y="78"/>
                  </a:lnTo>
                  <a:lnTo>
                    <a:pt x="994" y="68"/>
                  </a:lnTo>
                  <a:lnTo>
                    <a:pt x="994" y="68"/>
                  </a:lnTo>
                  <a:lnTo>
                    <a:pt x="994" y="56"/>
                  </a:lnTo>
                  <a:lnTo>
                    <a:pt x="990" y="46"/>
                  </a:lnTo>
                  <a:lnTo>
                    <a:pt x="984" y="34"/>
                  </a:lnTo>
                  <a:lnTo>
                    <a:pt x="972" y="20"/>
                  </a:lnTo>
                  <a:lnTo>
                    <a:pt x="972" y="20"/>
                  </a:lnTo>
                  <a:lnTo>
                    <a:pt x="960" y="12"/>
                  </a:lnTo>
                  <a:lnTo>
                    <a:pt x="950" y="4"/>
                  </a:lnTo>
                  <a:lnTo>
                    <a:pt x="940" y="2"/>
                  </a:lnTo>
                  <a:lnTo>
                    <a:pt x="930" y="0"/>
                  </a:lnTo>
                  <a:lnTo>
                    <a:pt x="930" y="0"/>
                  </a:lnTo>
                  <a:lnTo>
                    <a:pt x="924" y="0"/>
                  </a:lnTo>
                  <a:lnTo>
                    <a:pt x="924" y="0"/>
                  </a:lnTo>
                  <a:lnTo>
                    <a:pt x="914" y="2"/>
                  </a:lnTo>
                  <a:lnTo>
                    <a:pt x="904" y="8"/>
                  </a:lnTo>
                  <a:lnTo>
                    <a:pt x="894" y="14"/>
                  </a:lnTo>
                  <a:lnTo>
                    <a:pt x="886" y="22"/>
                  </a:lnTo>
                  <a:lnTo>
                    <a:pt x="886" y="22"/>
                  </a:lnTo>
                  <a:lnTo>
                    <a:pt x="878" y="30"/>
                  </a:lnTo>
                  <a:lnTo>
                    <a:pt x="874" y="40"/>
                  </a:lnTo>
                  <a:lnTo>
                    <a:pt x="872" y="48"/>
                  </a:lnTo>
                  <a:lnTo>
                    <a:pt x="870" y="60"/>
                  </a:lnTo>
                  <a:lnTo>
                    <a:pt x="870" y="60"/>
                  </a:lnTo>
                  <a:lnTo>
                    <a:pt x="868" y="84"/>
                  </a:lnTo>
                  <a:lnTo>
                    <a:pt x="864" y="96"/>
                  </a:lnTo>
                  <a:lnTo>
                    <a:pt x="858" y="108"/>
                  </a:lnTo>
                  <a:lnTo>
                    <a:pt x="858" y="108"/>
                  </a:lnTo>
                  <a:lnTo>
                    <a:pt x="856" y="110"/>
                  </a:lnTo>
                  <a:lnTo>
                    <a:pt x="812" y="154"/>
                  </a:lnTo>
                  <a:lnTo>
                    <a:pt x="652" y="4"/>
                  </a:lnTo>
                  <a:lnTo>
                    <a:pt x="326" y="352"/>
                  </a:lnTo>
                  <a:lnTo>
                    <a:pt x="334" y="360"/>
                  </a:lnTo>
                  <a:lnTo>
                    <a:pt x="334" y="360"/>
                  </a:lnTo>
                  <a:lnTo>
                    <a:pt x="340" y="362"/>
                  </a:lnTo>
                  <a:lnTo>
                    <a:pt x="362" y="364"/>
                  </a:lnTo>
                  <a:lnTo>
                    <a:pt x="362" y="364"/>
                  </a:lnTo>
                  <a:lnTo>
                    <a:pt x="376" y="366"/>
                  </a:lnTo>
                  <a:lnTo>
                    <a:pt x="392" y="370"/>
                  </a:lnTo>
                  <a:lnTo>
                    <a:pt x="408" y="378"/>
                  </a:lnTo>
                  <a:lnTo>
                    <a:pt x="416" y="384"/>
                  </a:lnTo>
                  <a:lnTo>
                    <a:pt x="422" y="390"/>
                  </a:lnTo>
                  <a:lnTo>
                    <a:pt x="422" y="390"/>
                  </a:lnTo>
                  <a:lnTo>
                    <a:pt x="434" y="404"/>
                  </a:lnTo>
                  <a:lnTo>
                    <a:pt x="444" y="418"/>
                  </a:lnTo>
                  <a:lnTo>
                    <a:pt x="452" y="436"/>
                  </a:lnTo>
                  <a:lnTo>
                    <a:pt x="456" y="454"/>
                  </a:lnTo>
                  <a:lnTo>
                    <a:pt x="456" y="454"/>
                  </a:lnTo>
                  <a:lnTo>
                    <a:pt x="456" y="464"/>
                  </a:lnTo>
                  <a:lnTo>
                    <a:pt x="456" y="474"/>
                  </a:lnTo>
                  <a:lnTo>
                    <a:pt x="450" y="494"/>
                  </a:lnTo>
                  <a:lnTo>
                    <a:pt x="440" y="514"/>
                  </a:lnTo>
                  <a:lnTo>
                    <a:pt x="432" y="524"/>
                  </a:lnTo>
                  <a:lnTo>
                    <a:pt x="424" y="534"/>
                  </a:lnTo>
                  <a:lnTo>
                    <a:pt x="424" y="534"/>
                  </a:lnTo>
                  <a:lnTo>
                    <a:pt x="416" y="542"/>
                  </a:lnTo>
                  <a:lnTo>
                    <a:pt x="406" y="550"/>
                  </a:lnTo>
                  <a:lnTo>
                    <a:pt x="396" y="556"/>
                  </a:lnTo>
                  <a:lnTo>
                    <a:pt x="386" y="560"/>
                  </a:lnTo>
                  <a:lnTo>
                    <a:pt x="374" y="564"/>
                  </a:lnTo>
                  <a:lnTo>
                    <a:pt x="364" y="566"/>
                  </a:lnTo>
                  <a:lnTo>
                    <a:pt x="354" y="568"/>
                  </a:lnTo>
                  <a:lnTo>
                    <a:pt x="344" y="568"/>
                  </a:lnTo>
                  <a:lnTo>
                    <a:pt x="344" y="568"/>
                  </a:lnTo>
                  <a:lnTo>
                    <a:pt x="326" y="564"/>
                  </a:lnTo>
                  <a:lnTo>
                    <a:pt x="308" y="556"/>
                  </a:lnTo>
                  <a:lnTo>
                    <a:pt x="294" y="546"/>
                  </a:lnTo>
                  <a:lnTo>
                    <a:pt x="280" y="534"/>
                  </a:lnTo>
                  <a:lnTo>
                    <a:pt x="280" y="534"/>
                  </a:lnTo>
                  <a:lnTo>
                    <a:pt x="268" y="520"/>
                  </a:lnTo>
                  <a:lnTo>
                    <a:pt x="262" y="504"/>
                  </a:lnTo>
                  <a:lnTo>
                    <a:pt x="256" y="490"/>
                  </a:lnTo>
                  <a:lnTo>
                    <a:pt x="254" y="476"/>
                  </a:lnTo>
                  <a:lnTo>
                    <a:pt x="254" y="476"/>
                  </a:lnTo>
                  <a:lnTo>
                    <a:pt x="250" y="458"/>
                  </a:lnTo>
                  <a:lnTo>
                    <a:pt x="248" y="452"/>
                  </a:lnTo>
                  <a:lnTo>
                    <a:pt x="240" y="444"/>
                  </a:lnTo>
                  <a:lnTo>
                    <a:pt x="0" y="698"/>
                  </a:lnTo>
                  <a:lnTo>
                    <a:pt x="170" y="856"/>
                  </a:lnTo>
                  <a:lnTo>
                    <a:pt x="122" y="906"/>
                  </a:lnTo>
                  <a:lnTo>
                    <a:pt x="122" y="906"/>
                  </a:lnTo>
                  <a:lnTo>
                    <a:pt x="110" y="914"/>
                  </a:lnTo>
                  <a:lnTo>
                    <a:pt x="98" y="918"/>
                  </a:lnTo>
                  <a:lnTo>
                    <a:pt x="76" y="922"/>
                  </a:lnTo>
                  <a:lnTo>
                    <a:pt x="76" y="922"/>
                  </a:lnTo>
                  <a:lnTo>
                    <a:pt x="66" y="924"/>
                  </a:lnTo>
                  <a:lnTo>
                    <a:pt x="56" y="926"/>
                  </a:lnTo>
                  <a:lnTo>
                    <a:pt x="48" y="932"/>
                  </a:lnTo>
                  <a:lnTo>
                    <a:pt x="40" y="938"/>
                  </a:lnTo>
                  <a:lnTo>
                    <a:pt x="40" y="938"/>
                  </a:lnTo>
                  <a:lnTo>
                    <a:pt x="32" y="946"/>
                  </a:lnTo>
                  <a:lnTo>
                    <a:pt x="26" y="956"/>
                  </a:lnTo>
                  <a:lnTo>
                    <a:pt x="20" y="968"/>
                  </a:lnTo>
                  <a:lnTo>
                    <a:pt x="18" y="978"/>
                  </a:lnTo>
                  <a:lnTo>
                    <a:pt x="18" y="978"/>
                  </a:lnTo>
                  <a:lnTo>
                    <a:pt x="18" y="988"/>
                  </a:lnTo>
                  <a:lnTo>
                    <a:pt x="22" y="1000"/>
                  </a:lnTo>
                  <a:lnTo>
                    <a:pt x="28" y="1012"/>
                  </a:lnTo>
                  <a:lnTo>
                    <a:pt x="40" y="1024"/>
                  </a:lnTo>
                  <a:lnTo>
                    <a:pt x="40" y="1024"/>
                  </a:lnTo>
                  <a:lnTo>
                    <a:pt x="52" y="1036"/>
                  </a:lnTo>
                  <a:lnTo>
                    <a:pt x="66" y="1042"/>
                  </a:lnTo>
                  <a:lnTo>
                    <a:pt x="76" y="1046"/>
                  </a:lnTo>
                  <a:lnTo>
                    <a:pt x="88" y="1046"/>
                  </a:lnTo>
                  <a:lnTo>
                    <a:pt x="88" y="1046"/>
                  </a:lnTo>
                  <a:lnTo>
                    <a:pt x="98" y="1042"/>
                  </a:lnTo>
                  <a:lnTo>
                    <a:pt x="108" y="1038"/>
                  </a:lnTo>
                  <a:lnTo>
                    <a:pt x="118" y="1032"/>
                  </a:lnTo>
                  <a:lnTo>
                    <a:pt x="126" y="1024"/>
                  </a:lnTo>
                  <a:lnTo>
                    <a:pt x="126" y="1024"/>
                  </a:lnTo>
                  <a:lnTo>
                    <a:pt x="132" y="1016"/>
                  </a:lnTo>
                  <a:lnTo>
                    <a:pt x="138" y="1006"/>
                  </a:lnTo>
                  <a:lnTo>
                    <a:pt x="140" y="996"/>
                  </a:lnTo>
                  <a:lnTo>
                    <a:pt x="142" y="986"/>
                  </a:lnTo>
                  <a:lnTo>
                    <a:pt x="142" y="986"/>
                  </a:lnTo>
                  <a:lnTo>
                    <a:pt x="144" y="962"/>
                  </a:lnTo>
                  <a:lnTo>
                    <a:pt x="148" y="948"/>
                  </a:lnTo>
                  <a:lnTo>
                    <a:pt x="154" y="936"/>
                  </a:lnTo>
                  <a:lnTo>
                    <a:pt x="154" y="936"/>
                  </a:lnTo>
                  <a:lnTo>
                    <a:pt x="156" y="936"/>
                  </a:lnTo>
                  <a:lnTo>
                    <a:pt x="204" y="888"/>
                  </a:lnTo>
                  <a:lnTo>
                    <a:pt x="370" y="1044"/>
                  </a:lnTo>
                  <a:lnTo>
                    <a:pt x="734" y="656"/>
                  </a:lnTo>
                  <a:lnTo>
                    <a:pt x="732" y="654"/>
                  </a:lnTo>
                  <a:lnTo>
                    <a:pt x="732" y="654"/>
                  </a:lnTo>
                  <a:lnTo>
                    <a:pt x="724" y="652"/>
                  </a:lnTo>
                  <a:lnTo>
                    <a:pt x="704" y="648"/>
                  </a:lnTo>
                  <a:lnTo>
                    <a:pt x="704" y="648"/>
                  </a:lnTo>
                  <a:lnTo>
                    <a:pt x="690" y="646"/>
                  </a:lnTo>
                  <a:lnTo>
                    <a:pt x="674" y="642"/>
                  </a:lnTo>
                  <a:lnTo>
                    <a:pt x="658" y="634"/>
                  </a:lnTo>
                  <a:lnTo>
                    <a:pt x="650" y="630"/>
                  </a:lnTo>
                  <a:lnTo>
                    <a:pt x="644" y="624"/>
                  </a:lnTo>
                  <a:lnTo>
                    <a:pt x="644" y="624"/>
                  </a:lnTo>
                  <a:lnTo>
                    <a:pt x="632" y="610"/>
                  </a:lnTo>
                  <a:lnTo>
                    <a:pt x="622" y="594"/>
                  </a:lnTo>
                  <a:lnTo>
                    <a:pt x="614" y="578"/>
                  </a:lnTo>
                  <a:lnTo>
                    <a:pt x="610" y="560"/>
                  </a:lnTo>
                  <a:lnTo>
                    <a:pt x="610" y="560"/>
                  </a:lnTo>
                  <a:lnTo>
                    <a:pt x="610" y="550"/>
                  </a:lnTo>
                  <a:lnTo>
                    <a:pt x="610" y="540"/>
                  </a:lnTo>
                  <a:lnTo>
                    <a:pt x="616" y="520"/>
                  </a:lnTo>
                  <a:lnTo>
                    <a:pt x="626" y="498"/>
                  </a:lnTo>
                  <a:lnTo>
                    <a:pt x="632" y="490"/>
                  </a:lnTo>
                  <a:lnTo>
                    <a:pt x="642" y="480"/>
                  </a:lnTo>
                  <a:lnTo>
                    <a:pt x="642" y="480"/>
                  </a:lnTo>
                  <a:lnTo>
                    <a:pt x="650" y="472"/>
                  </a:lnTo>
                  <a:lnTo>
                    <a:pt x="660" y="464"/>
                  </a:lnTo>
                  <a:lnTo>
                    <a:pt x="670" y="458"/>
                  </a:lnTo>
                  <a:lnTo>
                    <a:pt x="680" y="452"/>
                  </a:lnTo>
                  <a:lnTo>
                    <a:pt x="690" y="450"/>
                  </a:lnTo>
                  <a:lnTo>
                    <a:pt x="702" y="446"/>
                  </a:lnTo>
                  <a:lnTo>
                    <a:pt x="712" y="446"/>
                  </a:lnTo>
                  <a:lnTo>
                    <a:pt x="720" y="446"/>
                  </a:lnTo>
                  <a:lnTo>
                    <a:pt x="720" y="446"/>
                  </a:lnTo>
                  <a:lnTo>
                    <a:pt x="740" y="450"/>
                  </a:lnTo>
                  <a:lnTo>
                    <a:pt x="758" y="458"/>
                  </a:lnTo>
                  <a:lnTo>
                    <a:pt x="772" y="468"/>
                  </a:lnTo>
                  <a:lnTo>
                    <a:pt x="786" y="480"/>
                  </a:lnTo>
                  <a:lnTo>
                    <a:pt x="786" y="480"/>
                  </a:lnTo>
                  <a:lnTo>
                    <a:pt x="796" y="494"/>
                  </a:lnTo>
                  <a:lnTo>
                    <a:pt x="804" y="510"/>
                  </a:lnTo>
                  <a:lnTo>
                    <a:pt x="810" y="524"/>
                  </a:lnTo>
                  <a:lnTo>
                    <a:pt x="812" y="538"/>
                  </a:lnTo>
                  <a:lnTo>
                    <a:pt x="812" y="538"/>
                  </a:lnTo>
                  <a:lnTo>
                    <a:pt x="816" y="556"/>
                  </a:lnTo>
                  <a:lnTo>
                    <a:pt x="818" y="560"/>
                  </a:lnTo>
                  <a:lnTo>
                    <a:pt x="820" y="564"/>
                  </a:lnTo>
                  <a:lnTo>
                    <a:pt x="1020" y="350"/>
                  </a:lnTo>
                  <a:lnTo>
                    <a:pt x="846" y="186"/>
                  </a:lnTo>
                  <a:lnTo>
                    <a:pt x="890" y="140"/>
                  </a:lnTo>
                  <a:close/>
                </a:path>
              </a:pathLst>
            </a:custGeom>
            <a:blipFill dpi="0" rotWithShape="1">
              <a:blip r:embed="rId6"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Freeform 10"/>
            <p:cNvSpPr>
              <a:spLocks/>
            </p:cNvSpPr>
            <p:nvPr/>
          </p:nvSpPr>
          <p:spPr bwMode="auto">
            <a:xfrm>
              <a:off x="3758080" y="3252671"/>
              <a:ext cx="996371" cy="1750530"/>
            </a:xfrm>
            <a:custGeom>
              <a:avLst/>
              <a:gdLst>
                <a:gd name="T0" fmla="*/ 376 w 724"/>
                <a:gd name="T1" fmla="*/ 244 h 1272"/>
                <a:gd name="T2" fmla="*/ 340 w 724"/>
                <a:gd name="T3" fmla="*/ 208 h 1272"/>
                <a:gd name="T4" fmla="*/ 326 w 724"/>
                <a:gd name="T5" fmla="*/ 184 h 1272"/>
                <a:gd name="T6" fmla="*/ 322 w 724"/>
                <a:gd name="T7" fmla="*/ 162 h 1272"/>
                <a:gd name="T8" fmla="*/ 318 w 724"/>
                <a:gd name="T9" fmla="*/ 142 h 1272"/>
                <a:gd name="T10" fmla="*/ 308 w 724"/>
                <a:gd name="T11" fmla="*/ 126 h 1272"/>
                <a:gd name="T12" fmla="*/ 298 w 724"/>
                <a:gd name="T13" fmla="*/ 118 h 1272"/>
                <a:gd name="T14" fmla="*/ 278 w 724"/>
                <a:gd name="T15" fmla="*/ 106 h 1272"/>
                <a:gd name="T16" fmla="*/ 266 w 724"/>
                <a:gd name="T17" fmla="*/ 104 h 1272"/>
                <a:gd name="T18" fmla="*/ 244 w 724"/>
                <a:gd name="T19" fmla="*/ 108 h 1272"/>
                <a:gd name="T20" fmla="*/ 220 w 724"/>
                <a:gd name="T21" fmla="*/ 126 h 1272"/>
                <a:gd name="T22" fmla="*/ 208 w 724"/>
                <a:gd name="T23" fmla="*/ 138 h 1272"/>
                <a:gd name="T24" fmla="*/ 200 w 724"/>
                <a:gd name="T25" fmla="*/ 162 h 1272"/>
                <a:gd name="T26" fmla="*/ 200 w 724"/>
                <a:gd name="T27" fmla="*/ 172 h 1272"/>
                <a:gd name="T28" fmla="*/ 206 w 724"/>
                <a:gd name="T29" fmla="*/ 194 h 1272"/>
                <a:gd name="T30" fmla="*/ 222 w 724"/>
                <a:gd name="T31" fmla="*/ 212 h 1272"/>
                <a:gd name="T32" fmla="*/ 230 w 724"/>
                <a:gd name="T33" fmla="*/ 220 h 1272"/>
                <a:gd name="T34" fmla="*/ 248 w 724"/>
                <a:gd name="T35" fmla="*/ 226 h 1272"/>
                <a:gd name="T36" fmla="*/ 258 w 724"/>
                <a:gd name="T37" fmla="*/ 228 h 1272"/>
                <a:gd name="T38" fmla="*/ 296 w 724"/>
                <a:gd name="T39" fmla="*/ 234 h 1272"/>
                <a:gd name="T40" fmla="*/ 308 w 724"/>
                <a:gd name="T41" fmla="*/ 240 h 1272"/>
                <a:gd name="T42" fmla="*/ 346 w 724"/>
                <a:gd name="T43" fmla="*/ 278 h 1272"/>
                <a:gd name="T44" fmla="*/ 0 w 724"/>
                <a:gd name="T45" fmla="*/ 646 h 1272"/>
                <a:gd name="T46" fmla="*/ 28 w 724"/>
                <a:gd name="T47" fmla="*/ 666 h 1272"/>
                <a:gd name="T48" fmla="*/ 68 w 724"/>
                <a:gd name="T49" fmla="*/ 710 h 1272"/>
                <a:gd name="T50" fmla="*/ 92 w 724"/>
                <a:gd name="T51" fmla="*/ 744 h 1272"/>
                <a:gd name="T52" fmla="*/ 148 w 724"/>
                <a:gd name="T53" fmla="*/ 838 h 1272"/>
                <a:gd name="T54" fmla="*/ 212 w 724"/>
                <a:gd name="T55" fmla="*/ 974 h 1272"/>
                <a:gd name="T56" fmla="*/ 286 w 724"/>
                <a:gd name="T57" fmla="*/ 1160 h 1272"/>
                <a:gd name="T58" fmla="*/ 484 w 724"/>
                <a:gd name="T59" fmla="*/ 1102 h 1272"/>
                <a:gd name="T60" fmla="*/ 464 w 724"/>
                <a:gd name="T61" fmla="*/ 1100 h 1272"/>
                <a:gd name="T62" fmla="*/ 450 w 724"/>
                <a:gd name="T63" fmla="*/ 1098 h 1272"/>
                <a:gd name="T64" fmla="*/ 418 w 724"/>
                <a:gd name="T65" fmla="*/ 1086 h 1272"/>
                <a:gd name="T66" fmla="*/ 402 w 724"/>
                <a:gd name="T67" fmla="*/ 1074 h 1272"/>
                <a:gd name="T68" fmla="*/ 390 w 724"/>
                <a:gd name="T69" fmla="*/ 1060 h 1272"/>
                <a:gd name="T70" fmla="*/ 372 w 724"/>
                <a:gd name="T71" fmla="*/ 1028 h 1272"/>
                <a:gd name="T72" fmla="*/ 368 w 724"/>
                <a:gd name="T73" fmla="*/ 1010 h 1272"/>
                <a:gd name="T74" fmla="*/ 370 w 724"/>
                <a:gd name="T75" fmla="*/ 990 h 1272"/>
                <a:gd name="T76" fmla="*/ 386 w 724"/>
                <a:gd name="T77" fmla="*/ 950 h 1272"/>
                <a:gd name="T78" fmla="*/ 400 w 724"/>
                <a:gd name="T79" fmla="*/ 930 h 1272"/>
                <a:gd name="T80" fmla="*/ 410 w 724"/>
                <a:gd name="T81" fmla="*/ 922 h 1272"/>
                <a:gd name="T82" fmla="*/ 430 w 724"/>
                <a:gd name="T83" fmla="*/ 908 h 1272"/>
                <a:gd name="T84" fmla="*/ 450 w 724"/>
                <a:gd name="T85" fmla="*/ 900 h 1272"/>
                <a:gd name="T86" fmla="*/ 470 w 724"/>
                <a:gd name="T87" fmla="*/ 896 h 1272"/>
                <a:gd name="T88" fmla="*/ 480 w 724"/>
                <a:gd name="T89" fmla="*/ 896 h 1272"/>
                <a:gd name="T90" fmla="*/ 516 w 724"/>
                <a:gd name="T91" fmla="*/ 908 h 1272"/>
                <a:gd name="T92" fmla="*/ 544 w 724"/>
                <a:gd name="T93" fmla="*/ 930 h 1272"/>
                <a:gd name="T94" fmla="*/ 556 w 724"/>
                <a:gd name="T95" fmla="*/ 944 h 1272"/>
                <a:gd name="T96" fmla="*/ 568 w 724"/>
                <a:gd name="T97" fmla="*/ 974 h 1272"/>
                <a:gd name="T98" fmla="*/ 572 w 724"/>
                <a:gd name="T99" fmla="*/ 988 h 1272"/>
                <a:gd name="T100" fmla="*/ 724 w 724"/>
                <a:gd name="T101" fmla="*/ 844 h 1272"/>
                <a:gd name="T102" fmla="*/ 606 w 724"/>
                <a:gd name="T103" fmla="*/ 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1272">
                  <a:moveTo>
                    <a:pt x="606" y="0"/>
                  </a:moveTo>
                  <a:lnTo>
                    <a:pt x="376" y="244"/>
                  </a:lnTo>
                  <a:lnTo>
                    <a:pt x="340" y="208"/>
                  </a:lnTo>
                  <a:lnTo>
                    <a:pt x="340" y="208"/>
                  </a:lnTo>
                  <a:lnTo>
                    <a:pt x="332" y="196"/>
                  </a:lnTo>
                  <a:lnTo>
                    <a:pt x="326" y="184"/>
                  </a:lnTo>
                  <a:lnTo>
                    <a:pt x="322" y="162"/>
                  </a:lnTo>
                  <a:lnTo>
                    <a:pt x="322" y="162"/>
                  </a:lnTo>
                  <a:lnTo>
                    <a:pt x="320" y="152"/>
                  </a:lnTo>
                  <a:lnTo>
                    <a:pt x="318" y="142"/>
                  </a:lnTo>
                  <a:lnTo>
                    <a:pt x="314" y="134"/>
                  </a:lnTo>
                  <a:lnTo>
                    <a:pt x="308" y="126"/>
                  </a:lnTo>
                  <a:lnTo>
                    <a:pt x="308" y="126"/>
                  </a:lnTo>
                  <a:lnTo>
                    <a:pt x="298" y="118"/>
                  </a:lnTo>
                  <a:lnTo>
                    <a:pt x="288" y="110"/>
                  </a:lnTo>
                  <a:lnTo>
                    <a:pt x="278" y="106"/>
                  </a:lnTo>
                  <a:lnTo>
                    <a:pt x="266" y="104"/>
                  </a:lnTo>
                  <a:lnTo>
                    <a:pt x="266" y="104"/>
                  </a:lnTo>
                  <a:lnTo>
                    <a:pt x="256" y="104"/>
                  </a:lnTo>
                  <a:lnTo>
                    <a:pt x="244" y="108"/>
                  </a:lnTo>
                  <a:lnTo>
                    <a:pt x="232" y="114"/>
                  </a:lnTo>
                  <a:lnTo>
                    <a:pt x="220" y="126"/>
                  </a:lnTo>
                  <a:lnTo>
                    <a:pt x="220" y="126"/>
                  </a:lnTo>
                  <a:lnTo>
                    <a:pt x="208" y="138"/>
                  </a:lnTo>
                  <a:lnTo>
                    <a:pt x="202" y="150"/>
                  </a:lnTo>
                  <a:lnTo>
                    <a:pt x="200" y="162"/>
                  </a:lnTo>
                  <a:lnTo>
                    <a:pt x="200" y="172"/>
                  </a:lnTo>
                  <a:lnTo>
                    <a:pt x="200" y="172"/>
                  </a:lnTo>
                  <a:lnTo>
                    <a:pt x="202" y="184"/>
                  </a:lnTo>
                  <a:lnTo>
                    <a:pt x="206" y="194"/>
                  </a:lnTo>
                  <a:lnTo>
                    <a:pt x="212" y="204"/>
                  </a:lnTo>
                  <a:lnTo>
                    <a:pt x="222" y="212"/>
                  </a:lnTo>
                  <a:lnTo>
                    <a:pt x="222" y="212"/>
                  </a:lnTo>
                  <a:lnTo>
                    <a:pt x="230" y="220"/>
                  </a:lnTo>
                  <a:lnTo>
                    <a:pt x="238" y="224"/>
                  </a:lnTo>
                  <a:lnTo>
                    <a:pt x="248" y="226"/>
                  </a:lnTo>
                  <a:lnTo>
                    <a:pt x="258" y="228"/>
                  </a:lnTo>
                  <a:lnTo>
                    <a:pt x="258" y="228"/>
                  </a:lnTo>
                  <a:lnTo>
                    <a:pt x="284" y="230"/>
                  </a:lnTo>
                  <a:lnTo>
                    <a:pt x="296" y="234"/>
                  </a:lnTo>
                  <a:lnTo>
                    <a:pt x="308" y="240"/>
                  </a:lnTo>
                  <a:lnTo>
                    <a:pt x="308" y="240"/>
                  </a:lnTo>
                  <a:lnTo>
                    <a:pt x="308" y="242"/>
                  </a:lnTo>
                  <a:lnTo>
                    <a:pt x="346" y="278"/>
                  </a:lnTo>
                  <a:lnTo>
                    <a:pt x="0" y="646"/>
                  </a:lnTo>
                  <a:lnTo>
                    <a:pt x="0" y="646"/>
                  </a:lnTo>
                  <a:lnTo>
                    <a:pt x="12" y="654"/>
                  </a:lnTo>
                  <a:lnTo>
                    <a:pt x="28" y="666"/>
                  </a:lnTo>
                  <a:lnTo>
                    <a:pt x="46" y="684"/>
                  </a:lnTo>
                  <a:lnTo>
                    <a:pt x="68" y="710"/>
                  </a:lnTo>
                  <a:lnTo>
                    <a:pt x="68" y="710"/>
                  </a:lnTo>
                  <a:lnTo>
                    <a:pt x="92" y="744"/>
                  </a:lnTo>
                  <a:lnTo>
                    <a:pt x="120" y="786"/>
                  </a:lnTo>
                  <a:lnTo>
                    <a:pt x="148" y="838"/>
                  </a:lnTo>
                  <a:lnTo>
                    <a:pt x="180" y="902"/>
                  </a:lnTo>
                  <a:lnTo>
                    <a:pt x="212" y="974"/>
                  </a:lnTo>
                  <a:lnTo>
                    <a:pt x="248" y="1060"/>
                  </a:lnTo>
                  <a:lnTo>
                    <a:pt x="286" y="1160"/>
                  </a:lnTo>
                  <a:lnTo>
                    <a:pt x="324" y="1272"/>
                  </a:lnTo>
                  <a:lnTo>
                    <a:pt x="484" y="1102"/>
                  </a:lnTo>
                  <a:lnTo>
                    <a:pt x="484" y="1102"/>
                  </a:lnTo>
                  <a:lnTo>
                    <a:pt x="464" y="1100"/>
                  </a:lnTo>
                  <a:lnTo>
                    <a:pt x="464" y="1100"/>
                  </a:lnTo>
                  <a:lnTo>
                    <a:pt x="450" y="1098"/>
                  </a:lnTo>
                  <a:lnTo>
                    <a:pt x="434" y="1092"/>
                  </a:lnTo>
                  <a:lnTo>
                    <a:pt x="418" y="1086"/>
                  </a:lnTo>
                  <a:lnTo>
                    <a:pt x="410" y="1080"/>
                  </a:lnTo>
                  <a:lnTo>
                    <a:pt x="402" y="1074"/>
                  </a:lnTo>
                  <a:lnTo>
                    <a:pt x="402" y="1074"/>
                  </a:lnTo>
                  <a:lnTo>
                    <a:pt x="390" y="1060"/>
                  </a:lnTo>
                  <a:lnTo>
                    <a:pt x="380" y="1046"/>
                  </a:lnTo>
                  <a:lnTo>
                    <a:pt x="372" y="1028"/>
                  </a:lnTo>
                  <a:lnTo>
                    <a:pt x="368" y="1010"/>
                  </a:lnTo>
                  <a:lnTo>
                    <a:pt x="368" y="1010"/>
                  </a:lnTo>
                  <a:lnTo>
                    <a:pt x="368" y="1000"/>
                  </a:lnTo>
                  <a:lnTo>
                    <a:pt x="370" y="990"/>
                  </a:lnTo>
                  <a:lnTo>
                    <a:pt x="374" y="970"/>
                  </a:lnTo>
                  <a:lnTo>
                    <a:pt x="386" y="950"/>
                  </a:lnTo>
                  <a:lnTo>
                    <a:pt x="392" y="940"/>
                  </a:lnTo>
                  <a:lnTo>
                    <a:pt x="400" y="930"/>
                  </a:lnTo>
                  <a:lnTo>
                    <a:pt x="400" y="930"/>
                  </a:lnTo>
                  <a:lnTo>
                    <a:pt x="410" y="922"/>
                  </a:lnTo>
                  <a:lnTo>
                    <a:pt x="420" y="914"/>
                  </a:lnTo>
                  <a:lnTo>
                    <a:pt x="430" y="908"/>
                  </a:lnTo>
                  <a:lnTo>
                    <a:pt x="440" y="904"/>
                  </a:lnTo>
                  <a:lnTo>
                    <a:pt x="450" y="900"/>
                  </a:lnTo>
                  <a:lnTo>
                    <a:pt x="460" y="898"/>
                  </a:lnTo>
                  <a:lnTo>
                    <a:pt x="470" y="896"/>
                  </a:lnTo>
                  <a:lnTo>
                    <a:pt x="480" y="896"/>
                  </a:lnTo>
                  <a:lnTo>
                    <a:pt x="480" y="896"/>
                  </a:lnTo>
                  <a:lnTo>
                    <a:pt x="500" y="900"/>
                  </a:lnTo>
                  <a:lnTo>
                    <a:pt x="516" y="908"/>
                  </a:lnTo>
                  <a:lnTo>
                    <a:pt x="532" y="918"/>
                  </a:lnTo>
                  <a:lnTo>
                    <a:pt x="544" y="930"/>
                  </a:lnTo>
                  <a:lnTo>
                    <a:pt x="544" y="930"/>
                  </a:lnTo>
                  <a:lnTo>
                    <a:pt x="556" y="944"/>
                  </a:lnTo>
                  <a:lnTo>
                    <a:pt x="564" y="960"/>
                  </a:lnTo>
                  <a:lnTo>
                    <a:pt x="568" y="974"/>
                  </a:lnTo>
                  <a:lnTo>
                    <a:pt x="572" y="988"/>
                  </a:lnTo>
                  <a:lnTo>
                    <a:pt x="572" y="988"/>
                  </a:lnTo>
                  <a:lnTo>
                    <a:pt x="574" y="1004"/>
                  </a:lnTo>
                  <a:lnTo>
                    <a:pt x="724" y="844"/>
                  </a:lnTo>
                  <a:lnTo>
                    <a:pt x="608" y="4"/>
                  </a:lnTo>
                  <a:lnTo>
                    <a:pt x="606" y="0"/>
                  </a:lnTo>
                  <a:close/>
                </a:path>
              </a:pathLst>
            </a:custGeom>
            <a:blipFill dpi="0" rotWithShape="1">
              <a:blip r:embed="rId7"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Freeform 11"/>
            <p:cNvSpPr>
              <a:spLocks/>
            </p:cNvSpPr>
            <p:nvPr/>
          </p:nvSpPr>
          <p:spPr bwMode="auto">
            <a:xfrm>
              <a:off x="2607573" y="3737094"/>
              <a:ext cx="993619" cy="1032152"/>
            </a:xfrm>
            <a:custGeom>
              <a:avLst/>
              <a:gdLst>
                <a:gd name="T0" fmla="*/ 572 w 722"/>
                <a:gd name="T1" fmla="*/ 228 h 750"/>
                <a:gd name="T2" fmla="*/ 568 w 722"/>
                <a:gd name="T3" fmla="*/ 256 h 750"/>
                <a:gd name="T4" fmla="*/ 564 w 722"/>
                <a:gd name="T5" fmla="*/ 270 h 750"/>
                <a:gd name="T6" fmla="*/ 552 w 722"/>
                <a:gd name="T7" fmla="*/ 302 h 750"/>
                <a:gd name="T8" fmla="*/ 542 w 722"/>
                <a:gd name="T9" fmla="*/ 318 h 750"/>
                <a:gd name="T10" fmla="*/ 528 w 722"/>
                <a:gd name="T11" fmla="*/ 330 h 750"/>
                <a:gd name="T12" fmla="*/ 496 w 722"/>
                <a:gd name="T13" fmla="*/ 348 h 750"/>
                <a:gd name="T14" fmla="*/ 478 w 722"/>
                <a:gd name="T15" fmla="*/ 352 h 750"/>
                <a:gd name="T16" fmla="*/ 458 w 722"/>
                <a:gd name="T17" fmla="*/ 350 h 750"/>
                <a:gd name="T18" fmla="*/ 418 w 722"/>
                <a:gd name="T19" fmla="*/ 334 h 750"/>
                <a:gd name="T20" fmla="*/ 398 w 722"/>
                <a:gd name="T21" fmla="*/ 320 h 750"/>
                <a:gd name="T22" fmla="*/ 390 w 722"/>
                <a:gd name="T23" fmla="*/ 310 h 750"/>
                <a:gd name="T24" fmla="*/ 376 w 722"/>
                <a:gd name="T25" fmla="*/ 290 h 750"/>
                <a:gd name="T26" fmla="*/ 368 w 722"/>
                <a:gd name="T27" fmla="*/ 270 h 750"/>
                <a:gd name="T28" fmla="*/ 364 w 722"/>
                <a:gd name="T29" fmla="*/ 250 h 750"/>
                <a:gd name="T30" fmla="*/ 364 w 722"/>
                <a:gd name="T31" fmla="*/ 240 h 750"/>
                <a:gd name="T32" fmla="*/ 376 w 722"/>
                <a:gd name="T33" fmla="*/ 204 h 750"/>
                <a:gd name="T34" fmla="*/ 398 w 722"/>
                <a:gd name="T35" fmla="*/ 176 h 750"/>
                <a:gd name="T36" fmla="*/ 412 w 722"/>
                <a:gd name="T37" fmla="*/ 164 h 750"/>
                <a:gd name="T38" fmla="*/ 442 w 722"/>
                <a:gd name="T39" fmla="*/ 152 h 750"/>
                <a:gd name="T40" fmla="*/ 456 w 722"/>
                <a:gd name="T41" fmla="*/ 148 h 750"/>
                <a:gd name="T42" fmla="*/ 480 w 722"/>
                <a:gd name="T43" fmla="*/ 144 h 750"/>
                <a:gd name="T44" fmla="*/ 354 w 722"/>
                <a:gd name="T45" fmla="*/ 0 h 750"/>
                <a:gd name="T46" fmla="*/ 0 w 722"/>
                <a:gd name="T47" fmla="*/ 518 h 750"/>
                <a:gd name="T48" fmla="*/ 84 w 722"/>
                <a:gd name="T49" fmla="*/ 578 h 750"/>
                <a:gd name="T50" fmla="*/ 86 w 722"/>
                <a:gd name="T51" fmla="*/ 572 h 750"/>
                <a:gd name="T52" fmla="*/ 90 w 722"/>
                <a:gd name="T53" fmla="*/ 552 h 750"/>
                <a:gd name="T54" fmla="*/ 96 w 722"/>
                <a:gd name="T55" fmla="*/ 522 h 750"/>
                <a:gd name="T56" fmla="*/ 108 w 722"/>
                <a:gd name="T57" fmla="*/ 498 h 750"/>
                <a:gd name="T58" fmla="*/ 116 w 722"/>
                <a:gd name="T59" fmla="*/ 490 h 750"/>
                <a:gd name="T60" fmla="*/ 144 w 722"/>
                <a:gd name="T61" fmla="*/ 468 h 750"/>
                <a:gd name="T62" fmla="*/ 180 w 722"/>
                <a:gd name="T63" fmla="*/ 456 h 750"/>
                <a:gd name="T64" fmla="*/ 188 w 722"/>
                <a:gd name="T65" fmla="*/ 456 h 750"/>
                <a:gd name="T66" fmla="*/ 218 w 722"/>
                <a:gd name="T67" fmla="*/ 462 h 750"/>
                <a:gd name="T68" fmla="*/ 250 w 722"/>
                <a:gd name="T69" fmla="*/ 480 h 750"/>
                <a:gd name="T70" fmla="*/ 258 w 722"/>
                <a:gd name="T71" fmla="*/ 488 h 750"/>
                <a:gd name="T72" fmla="*/ 274 w 722"/>
                <a:gd name="T73" fmla="*/ 506 h 750"/>
                <a:gd name="T74" fmla="*/ 286 w 722"/>
                <a:gd name="T75" fmla="*/ 526 h 750"/>
                <a:gd name="T76" fmla="*/ 292 w 722"/>
                <a:gd name="T77" fmla="*/ 548 h 750"/>
                <a:gd name="T78" fmla="*/ 292 w 722"/>
                <a:gd name="T79" fmla="*/ 568 h 750"/>
                <a:gd name="T80" fmla="*/ 288 w 722"/>
                <a:gd name="T81" fmla="*/ 586 h 750"/>
                <a:gd name="T82" fmla="*/ 270 w 722"/>
                <a:gd name="T83" fmla="*/ 618 h 750"/>
                <a:gd name="T84" fmla="*/ 258 w 722"/>
                <a:gd name="T85" fmla="*/ 632 h 750"/>
                <a:gd name="T86" fmla="*/ 230 w 722"/>
                <a:gd name="T87" fmla="*/ 652 h 750"/>
                <a:gd name="T88" fmla="*/ 200 w 722"/>
                <a:gd name="T89" fmla="*/ 658 h 750"/>
                <a:gd name="T90" fmla="*/ 182 w 722"/>
                <a:gd name="T91" fmla="*/ 662 h 750"/>
                <a:gd name="T92" fmla="*/ 168 w 722"/>
                <a:gd name="T93" fmla="*/ 674 h 750"/>
                <a:gd name="T94" fmla="*/ 658 w 722"/>
                <a:gd name="T95" fmla="*/ 414 h 750"/>
                <a:gd name="T96" fmla="*/ 584 w 722"/>
                <a:gd name="T97" fmla="*/ 216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750">
                  <a:moveTo>
                    <a:pt x="572" y="228"/>
                  </a:moveTo>
                  <a:lnTo>
                    <a:pt x="572" y="228"/>
                  </a:lnTo>
                  <a:lnTo>
                    <a:pt x="570" y="236"/>
                  </a:lnTo>
                  <a:lnTo>
                    <a:pt x="568" y="256"/>
                  </a:lnTo>
                  <a:lnTo>
                    <a:pt x="568" y="256"/>
                  </a:lnTo>
                  <a:lnTo>
                    <a:pt x="564" y="270"/>
                  </a:lnTo>
                  <a:lnTo>
                    <a:pt x="560" y="286"/>
                  </a:lnTo>
                  <a:lnTo>
                    <a:pt x="552" y="302"/>
                  </a:lnTo>
                  <a:lnTo>
                    <a:pt x="548" y="310"/>
                  </a:lnTo>
                  <a:lnTo>
                    <a:pt x="542" y="318"/>
                  </a:lnTo>
                  <a:lnTo>
                    <a:pt x="542" y="318"/>
                  </a:lnTo>
                  <a:lnTo>
                    <a:pt x="528" y="330"/>
                  </a:lnTo>
                  <a:lnTo>
                    <a:pt x="514" y="340"/>
                  </a:lnTo>
                  <a:lnTo>
                    <a:pt x="496" y="348"/>
                  </a:lnTo>
                  <a:lnTo>
                    <a:pt x="478" y="352"/>
                  </a:lnTo>
                  <a:lnTo>
                    <a:pt x="478" y="352"/>
                  </a:lnTo>
                  <a:lnTo>
                    <a:pt x="468" y="352"/>
                  </a:lnTo>
                  <a:lnTo>
                    <a:pt x="458" y="350"/>
                  </a:lnTo>
                  <a:lnTo>
                    <a:pt x="438" y="346"/>
                  </a:lnTo>
                  <a:lnTo>
                    <a:pt x="418" y="334"/>
                  </a:lnTo>
                  <a:lnTo>
                    <a:pt x="408" y="328"/>
                  </a:lnTo>
                  <a:lnTo>
                    <a:pt x="398" y="320"/>
                  </a:lnTo>
                  <a:lnTo>
                    <a:pt x="398" y="320"/>
                  </a:lnTo>
                  <a:lnTo>
                    <a:pt x="390" y="310"/>
                  </a:lnTo>
                  <a:lnTo>
                    <a:pt x="382" y="300"/>
                  </a:lnTo>
                  <a:lnTo>
                    <a:pt x="376" y="290"/>
                  </a:lnTo>
                  <a:lnTo>
                    <a:pt x="370" y="280"/>
                  </a:lnTo>
                  <a:lnTo>
                    <a:pt x="368" y="270"/>
                  </a:lnTo>
                  <a:lnTo>
                    <a:pt x="364" y="260"/>
                  </a:lnTo>
                  <a:lnTo>
                    <a:pt x="364" y="250"/>
                  </a:lnTo>
                  <a:lnTo>
                    <a:pt x="364" y="240"/>
                  </a:lnTo>
                  <a:lnTo>
                    <a:pt x="364" y="240"/>
                  </a:lnTo>
                  <a:lnTo>
                    <a:pt x="368" y="220"/>
                  </a:lnTo>
                  <a:lnTo>
                    <a:pt x="376" y="204"/>
                  </a:lnTo>
                  <a:lnTo>
                    <a:pt x="386" y="188"/>
                  </a:lnTo>
                  <a:lnTo>
                    <a:pt x="398" y="176"/>
                  </a:lnTo>
                  <a:lnTo>
                    <a:pt x="398" y="176"/>
                  </a:lnTo>
                  <a:lnTo>
                    <a:pt x="412" y="164"/>
                  </a:lnTo>
                  <a:lnTo>
                    <a:pt x="428" y="156"/>
                  </a:lnTo>
                  <a:lnTo>
                    <a:pt x="442" y="152"/>
                  </a:lnTo>
                  <a:lnTo>
                    <a:pt x="456" y="148"/>
                  </a:lnTo>
                  <a:lnTo>
                    <a:pt x="456" y="148"/>
                  </a:lnTo>
                  <a:lnTo>
                    <a:pt x="474" y="146"/>
                  </a:lnTo>
                  <a:lnTo>
                    <a:pt x="480" y="144"/>
                  </a:lnTo>
                  <a:lnTo>
                    <a:pt x="492" y="130"/>
                  </a:lnTo>
                  <a:lnTo>
                    <a:pt x="354" y="0"/>
                  </a:lnTo>
                  <a:lnTo>
                    <a:pt x="348" y="4"/>
                  </a:lnTo>
                  <a:lnTo>
                    <a:pt x="0" y="518"/>
                  </a:lnTo>
                  <a:lnTo>
                    <a:pt x="76" y="588"/>
                  </a:lnTo>
                  <a:lnTo>
                    <a:pt x="84" y="578"/>
                  </a:lnTo>
                  <a:lnTo>
                    <a:pt x="84" y="578"/>
                  </a:lnTo>
                  <a:lnTo>
                    <a:pt x="86" y="572"/>
                  </a:lnTo>
                  <a:lnTo>
                    <a:pt x="90" y="552"/>
                  </a:lnTo>
                  <a:lnTo>
                    <a:pt x="90" y="552"/>
                  </a:lnTo>
                  <a:lnTo>
                    <a:pt x="92" y="538"/>
                  </a:lnTo>
                  <a:lnTo>
                    <a:pt x="96" y="522"/>
                  </a:lnTo>
                  <a:lnTo>
                    <a:pt x="104" y="506"/>
                  </a:lnTo>
                  <a:lnTo>
                    <a:pt x="108" y="498"/>
                  </a:lnTo>
                  <a:lnTo>
                    <a:pt x="116" y="490"/>
                  </a:lnTo>
                  <a:lnTo>
                    <a:pt x="116" y="490"/>
                  </a:lnTo>
                  <a:lnTo>
                    <a:pt x="128" y="478"/>
                  </a:lnTo>
                  <a:lnTo>
                    <a:pt x="144" y="468"/>
                  </a:lnTo>
                  <a:lnTo>
                    <a:pt x="160" y="460"/>
                  </a:lnTo>
                  <a:lnTo>
                    <a:pt x="180" y="456"/>
                  </a:lnTo>
                  <a:lnTo>
                    <a:pt x="180" y="456"/>
                  </a:lnTo>
                  <a:lnTo>
                    <a:pt x="188" y="456"/>
                  </a:lnTo>
                  <a:lnTo>
                    <a:pt x="198" y="456"/>
                  </a:lnTo>
                  <a:lnTo>
                    <a:pt x="218" y="462"/>
                  </a:lnTo>
                  <a:lnTo>
                    <a:pt x="240" y="472"/>
                  </a:lnTo>
                  <a:lnTo>
                    <a:pt x="250" y="480"/>
                  </a:lnTo>
                  <a:lnTo>
                    <a:pt x="258" y="488"/>
                  </a:lnTo>
                  <a:lnTo>
                    <a:pt x="258" y="488"/>
                  </a:lnTo>
                  <a:lnTo>
                    <a:pt x="268" y="496"/>
                  </a:lnTo>
                  <a:lnTo>
                    <a:pt x="274" y="506"/>
                  </a:lnTo>
                  <a:lnTo>
                    <a:pt x="280" y="516"/>
                  </a:lnTo>
                  <a:lnTo>
                    <a:pt x="286" y="526"/>
                  </a:lnTo>
                  <a:lnTo>
                    <a:pt x="290" y="538"/>
                  </a:lnTo>
                  <a:lnTo>
                    <a:pt x="292" y="548"/>
                  </a:lnTo>
                  <a:lnTo>
                    <a:pt x="292" y="558"/>
                  </a:lnTo>
                  <a:lnTo>
                    <a:pt x="292" y="568"/>
                  </a:lnTo>
                  <a:lnTo>
                    <a:pt x="292" y="568"/>
                  </a:lnTo>
                  <a:lnTo>
                    <a:pt x="288" y="586"/>
                  </a:lnTo>
                  <a:lnTo>
                    <a:pt x="280" y="604"/>
                  </a:lnTo>
                  <a:lnTo>
                    <a:pt x="270" y="618"/>
                  </a:lnTo>
                  <a:lnTo>
                    <a:pt x="258" y="632"/>
                  </a:lnTo>
                  <a:lnTo>
                    <a:pt x="258" y="632"/>
                  </a:lnTo>
                  <a:lnTo>
                    <a:pt x="244" y="644"/>
                  </a:lnTo>
                  <a:lnTo>
                    <a:pt x="230" y="652"/>
                  </a:lnTo>
                  <a:lnTo>
                    <a:pt x="214" y="656"/>
                  </a:lnTo>
                  <a:lnTo>
                    <a:pt x="200" y="658"/>
                  </a:lnTo>
                  <a:lnTo>
                    <a:pt x="200" y="658"/>
                  </a:lnTo>
                  <a:lnTo>
                    <a:pt x="182" y="662"/>
                  </a:lnTo>
                  <a:lnTo>
                    <a:pt x="178" y="664"/>
                  </a:lnTo>
                  <a:lnTo>
                    <a:pt x="168" y="674"/>
                  </a:lnTo>
                  <a:lnTo>
                    <a:pt x="248" y="750"/>
                  </a:lnTo>
                  <a:lnTo>
                    <a:pt x="658" y="414"/>
                  </a:lnTo>
                  <a:lnTo>
                    <a:pt x="722" y="344"/>
                  </a:lnTo>
                  <a:lnTo>
                    <a:pt x="584" y="216"/>
                  </a:lnTo>
                  <a:lnTo>
                    <a:pt x="572" y="228"/>
                  </a:lnTo>
                  <a:close/>
                </a:path>
              </a:pathLst>
            </a:custGeom>
            <a:blipFill dpi="0" rotWithShape="1">
              <a:blip r:embed="rId8"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2"/>
            <p:cNvSpPr>
              <a:spLocks/>
            </p:cNvSpPr>
            <p:nvPr/>
          </p:nvSpPr>
          <p:spPr bwMode="auto">
            <a:xfrm>
              <a:off x="1512115" y="4337119"/>
              <a:ext cx="1032153" cy="594520"/>
            </a:xfrm>
            <a:custGeom>
              <a:avLst/>
              <a:gdLst>
                <a:gd name="T0" fmla="*/ 136 w 750"/>
                <a:gd name="T1" fmla="*/ 0 h 432"/>
                <a:gd name="T2" fmla="*/ 118 w 750"/>
                <a:gd name="T3" fmla="*/ 4 h 432"/>
                <a:gd name="T4" fmla="*/ 104 w 750"/>
                <a:gd name="T5" fmla="*/ 14 h 432"/>
                <a:gd name="T6" fmla="*/ 76 w 750"/>
                <a:gd name="T7" fmla="*/ 48 h 432"/>
                <a:gd name="T8" fmla="*/ 36 w 750"/>
                <a:gd name="T9" fmla="*/ 108 h 432"/>
                <a:gd name="T10" fmla="*/ 10 w 750"/>
                <a:gd name="T11" fmla="*/ 164 h 432"/>
                <a:gd name="T12" fmla="*/ 0 w 750"/>
                <a:gd name="T13" fmla="*/ 212 h 432"/>
                <a:gd name="T14" fmla="*/ 0 w 750"/>
                <a:gd name="T15" fmla="*/ 234 h 432"/>
                <a:gd name="T16" fmla="*/ 6 w 750"/>
                <a:gd name="T17" fmla="*/ 270 h 432"/>
                <a:gd name="T18" fmla="*/ 18 w 750"/>
                <a:gd name="T19" fmla="*/ 298 h 432"/>
                <a:gd name="T20" fmla="*/ 24 w 750"/>
                <a:gd name="T21" fmla="*/ 308 h 432"/>
                <a:gd name="T22" fmla="*/ 38 w 750"/>
                <a:gd name="T23" fmla="*/ 324 h 432"/>
                <a:gd name="T24" fmla="*/ 44 w 750"/>
                <a:gd name="T25" fmla="*/ 328 h 432"/>
                <a:gd name="T26" fmla="*/ 66 w 750"/>
                <a:gd name="T27" fmla="*/ 336 h 432"/>
                <a:gd name="T28" fmla="*/ 116 w 750"/>
                <a:gd name="T29" fmla="*/ 342 h 432"/>
                <a:gd name="T30" fmla="*/ 242 w 750"/>
                <a:gd name="T31" fmla="*/ 364 h 432"/>
                <a:gd name="T32" fmla="*/ 296 w 750"/>
                <a:gd name="T33" fmla="*/ 376 h 432"/>
                <a:gd name="T34" fmla="*/ 406 w 750"/>
                <a:gd name="T35" fmla="*/ 410 h 432"/>
                <a:gd name="T36" fmla="*/ 522 w 750"/>
                <a:gd name="T37" fmla="*/ 362 h 432"/>
                <a:gd name="T38" fmla="*/ 512 w 750"/>
                <a:gd name="T39" fmla="*/ 354 h 432"/>
                <a:gd name="T40" fmla="*/ 486 w 750"/>
                <a:gd name="T41" fmla="*/ 348 h 432"/>
                <a:gd name="T42" fmla="*/ 470 w 750"/>
                <a:gd name="T43" fmla="*/ 346 h 432"/>
                <a:gd name="T44" fmla="*/ 438 w 750"/>
                <a:gd name="T45" fmla="*/ 334 h 432"/>
                <a:gd name="T46" fmla="*/ 424 w 750"/>
                <a:gd name="T47" fmla="*/ 322 h 432"/>
                <a:gd name="T48" fmla="*/ 412 w 750"/>
                <a:gd name="T49" fmla="*/ 310 h 432"/>
                <a:gd name="T50" fmla="*/ 394 w 750"/>
                <a:gd name="T51" fmla="*/ 278 h 432"/>
                <a:gd name="T52" fmla="*/ 390 w 750"/>
                <a:gd name="T53" fmla="*/ 260 h 432"/>
                <a:gd name="T54" fmla="*/ 390 w 750"/>
                <a:gd name="T55" fmla="*/ 240 h 432"/>
                <a:gd name="T56" fmla="*/ 406 w 750"/>
                <a:gd name="T57" fmla="*/ 198 h 432"/>
                <a:gd name="T58" fmla="*/ 422 w 750"/>
                <a:gd name="T59" fmla="*/ 180 h 432"/>
                <a:gd name="T60" fmla="*/ 430 w 750"/>
                <a:gd name="T61" fmla="*/ 170 h 432"/>
                <a:gd name="T62" fmla="*/ 450 w 750"/>
                <a:gd name="T63" fmla="*/ 158 h 432"/>
                <a:gd name="T64" fmla="*/ 472 w 750"/>
                <a:gd name="T65" fmla="*/ 148 h 432"/>
                <a:gd name="T66" fmla="*/ 492 w 750"/>
                <a:gd name="T67" fmla="*/ 146 h 432"/>
                <a:gd name="T68" fmla="*/ 502 w 750"/>
                <a:gd name="T69" fmla="*/ 146 h 432"/>
                <a:gd name="T70" fmla="*/ 538 w 750"/>
                <a:gd name="T71" fmla="*/ 158 h 432"/>
                <a:gd name="T72" fmla="*/ 566 w 750"/>
                <a:gd name="T73" fmla="*/ 180 h 432"/>
                <a:gd name="T74" fmla="*/ 578 w 750"/>
                <a:gd name="T75" fmla="*/ 194 h 432"/>
                <a:gd name="T76" fmla="*/ 590 w 750"/>
                <a:gd name="T77" fmla="*/ 224 h 432"/>
                <a:gd name="T78" fmla="*/ 592 w 750"/>
                <a:gd name="T79" fmla="*/ 238 h 432"/>
                <a:gd name="T80" fmla="*/ 598 w 750"/>
                <a:gd name="T81" fmla="*/ 260 h 432"/>
                <a:gd name="T82" fmla="*/ 750 w 750"/>
                <a:gd name="T83" fmla="*/ 118 h 432"/>
                <a:gd name="T84" fmla="*/ 688 w 750"/>
                <a:gd name="T85" fmla="*/ 100 h 432"/>
                <a:gd name="T86" fmla="*/ 574 w 750"/>
                <a:gd name="T87" fmla="*/ 74 h 432"/>
                <a:gd name="T88" fmla="*/ 398 w 750"/>
                <a:gd name="T89" fmla="*/ 40 h 432"/>
                <a:gd name="T90" fmla="*/ 146 w 750"/>
                <a:gd name="T91" fmla="*/ 0 h 432"/>
                <a:gd name="T92" fmla="*/ 136 w 750"/>
                <a:gd name="T9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0" h="432">
                  <a:moveTo>
                    <a:pt x="136" y="0"/>
                  </a:moveTo>
                  <a:lnTo>
                    <a:pt x="136" y="0"/>
                  </a:lnTo>
                  <a:lnTo>
                    <a:pt x="128" y="2"/>
                  </a:lnTo>
                  <a:lnTo>
                    <a:pt x="118" y="4"/>
                  </a:lnTo>
                  <a:lnTo>
                    <a:pt x="112" y="8"/>
                  </a:lnTo>
                  <a:lnTo>
                    <a:pt x="104" y="14"/>
                  </a:lnTo>
                  <a:lnTo>
                    <a:pt x="104" y="14"/>
                  </a:lnTo>
                  <a:lnTo>
                    <a:pt x="76" y="48"/>
                  </a:lnTo>
                  <a:lnTo>
                    <a:pt x="54" y="78"/>
                  </a:lnTo>
                  <a:lnTo>
                    <a:pt x="36" y="108"/>
                  </a:lnTo>
                  <a:lnTo>
                    <a:pt x="20" y="136"/>
                  </a:lnTo>
                  <a:lnTo>
                    <a:pt x="10" y="164"/>
                  </a:lnTo>
                  <a:lnTo>
                    <a:pt x="4" y="188"/>
                  </a:lnTo>
                  <a:lnTo>
                    <a:pt x="0" y="212"/>
                  </a:lnTo>
                  <a:lnTo>
                    <a:pt x="0" y="234"/>
                  </a:lnTo>
                  <a:lnTo>
                    <a:pt x="0" y="234"/>
                  </a:lnTo>
                  <a:lnTo>
                    <a:pt x="2" y="252"/>
                  </a:lnTo>
                  <a:lnTo>
                    <a:pt x="6" y="270"/>
                  </a:lnTo>
                  <a:lnTo>
                    <a:pt x="12" y="286"/>
                  </a:lnTo>
                  <a:lnTo>
                    <a:pt x="18" y="298"/>
                  </a:lnTo>
                  <a:lnTo>
                    <a:pt x="18" y="298"/>
                  </a:lnTo>
                  <a:lnTo>
                    <a:pt x="24" y="308"/>
                  </a:lnTo>
                  <a:lnTo>
                    <a:pt x="32" y="318"/>
                  </a:lnTo>
                  <a:lnTo>
                    <a:pt x="38" y="324"/>
                  </a:lnTo>
                  <a:lnTo>
                    <a:pt x="38" y="324"/>
                  </a:lnTo>
                  <a:lnTo>
                    <a:pt x="44" y="328"/>
                  </a:lnTo>
                  <a:lnTo>
                    <a:pt x="52" y="332"/>
                  </a:lnTo>
                  <a:lnTo>
                    <a:pt x="66" y="336"/>
                  </a:lnTo>
                  <a:lnTo>
                    <a:pt x="66" y="336"/>
                  </a:lnTo>
                  <a:lnTo>
                    <a:pt x="116" y="342"/>
                  </a:lnTo>
                  <a:lnTo>
                    <a:pt x="174" y="352"/>
                  </a:lnTo>
                  <a:lnTo>
                    <a:pt x="242" y="364"/>
                  </a:lnTo>
                  <a:lnTo>
                    <a:pt x="242" y="364"/>
                  </a:lnTo>
                  <a:lnTo>
                    <a:pt x="296" y="376"/>
                  </a:lnTo>
                  <a:lnTo>
                    <a:pt x="352" y="392"/>
                  </a:lnTo>
                  <a:lnTo>
                    <a:pt x="406" y="410"/>
                  </a:lnTo>
                  <a:lnTo>
                    <a:pt x="456" y="432"/>
                  </a:lnTo>
                  <a:lnTo>
                    <a:pt x="522" y="362"/>
                  </a:lnTo>
                  <a:lnTo>
                    <a:pt x="512" y="354"/>
                  </a:lnTo>
                  <a:lnTo>
                    <a:pt x="512" y="354"/>
                  </a:lnTo>
                  <a:lnTo>
                    <a:pt x="506" y="352"/>
                  </a:lnTo>
                  <a:lnTo>
                    <a:pt x="486" y="348"/>
                  </a:lnTo>
                  <a:lnTo>
                    <a:pt x="486" y="348"/>
                  </a:lnTo>
                  <a:lnTo>
                    <a:pt x="470" y="346"/>
                  </a:lnTo>
                  <a:lnTo>
                    <a:pt x="456" y="342"/>
                  </a:lnTo>
                  <a:lnTo>
                    <a:pt x="438" y="334"/>
                  </a:lnTo>
                  <a:lnTo>
                    <a:pt x="432" y="330"/>
                  </a:lnTo>
                  <a:lnTo>
                    <a:pt x="424" y="322"/>
                  </a:lnTo>
                  <a:lnTo>
                    <a:pt x="424" y="322"/>
                  </a:lnTo>
                  <a:lnTo>
                    <a:pt x="412" y="310"/>
                  </a:lnTo>
                  <a:lnTo>
                    <a:pt x="402" y="294"/>
                  </a:lnTo>
                  <a:lnTo>
                    <a:pt x="394" y="278"/>
                  </a:lnTo>
                  <a:lnTo>
                    <a:pt x="390" y="260"/>
                  </a:lnTo>
                  <a:lnTo>
                    <a:pt x="390" y="260"/>
                  </a:lnTo>
                  <a:lnTo>
                    <a:pt x="390" y="250"/>
                  </a:lnTo>
                  <a:lnTo>
                    <a:pt x="390" y="240"/>
                  </a:lnTo>
                  <a:lnTo>
                    <a:pt x="396" y="220"/>
                  </a:lnTo>
                  <a:lnTo>
                    <a:pt x="406" y="198"/>
                  </a:lnTo>
                  <a:lnTo>
                    <a:pt x="414" y="188"/>
                  </a:lnTo>
                  <a:lnTo>
                    <a:pt x="422" y="180"/>
                  </a:lnTo>
                  <a:lnTo>
                    <a:pt x="422" y="180"/>
                  </a:lnTo>
                  <a:lnTo>
                    <a:pt x="430" y="170"/>
                  </a:lnTo>
                  <a:lnTo>
                    <a:pt x="440" y="164"/>
                  </a:lnTo>
                  <a:lnTo>
                    <a:pt x="450" y="158"/>
                  </a:lnTo>
                  <a:lnTo>
                    <a:pt x="460" y="152"/>
                  </a:lnTo>
                  <a:lnTo>
                    <a:pt x="472" y="148"/>
                  </a:lnTo>
                  <a:lnTo>
                    <a:pt x="482" y="146"/>
                  </a:lnTo>
                  <a:lnTo>
                    <a:pt x="492" y="146"/>
                  </a:lnTo>
                  <a:lnTo>
                    <a:pt x="502" y="146"/>
                  </a:lnTo>
                  <a:lnTo>
                    <a:pt x="502" y="146"/>
                  </a:lnTo>
                  <a:lnTo>
                    <a:pt x="520" y="150"/>
                  </a:lnTo>
                  <a:lnTo>
                    <a:pt x="538" y="158"/>
                  </a:lnTo>
                  <a:lnTo>
                    <a:pt x="552" y="168"/>
                  </a:lnTo>
                  <a:lnTo>
                    <a:pt x="566" y="180"/>
                  </a:lnTo>
                  <a:lnTo>
                    <a:pt x="566" y="180"/>
                  </a:lnTo>
                  <a:lnTo>
                    <a:pt x="578" y="194"/>
                  </a:lnTo>
                  <a:lnTo>
                    <a:pt x="586" y="208"/>
                  </a:lnTo>
                  <a:lnTo>
                    <a:pt x="590" y="224"/>
                  </a:lnTo>
                  <a:lnTo>
                    <a:pt x="592" y="238"/>
                  </a:lnTo>
                  <a:lnTo>
                    <a:pt x="592" y="238"/>
                  </a:lnTo>
                  <a:lnTo>
                    <a:pt x="596" y="256"/>
                  </a:lnTo>
                  <a:lnTo>
                    <a:pt x="598" y="260"/>
                  </a:lnTo>
                  <a:lnTo>
                    <a:pt x="608" y="270"/>
                  </a:lnTo>
                  <a:lnTo>
                    <a:pt x="750" y="118"/>
                  </a:lnTo>
                  <a:lnTo>
                    <a:pt x="750" y="118"/>
                  </a:lnTo>
                  <a:lnTo>
                    <a:pt x="688" y="100"/>
                  </a:lnTo>
                  <a:lnTo>
                    <a:pt x="638" y="88"/>
                  </a:lnTo>
                  <a:lnTo>
                    <a:pt x="574" y="74"/>
                  </a:lnTo>
                  <a:lnTo>
                    <a:pt x="496" y="58"/>
                  </a:lnTo>
                  <a:lnTo>
                    <a:pt x="398" y="40"/>
                  </a:lnTo>
                  <a:lnTo>
                    <a:pt x="282" y="20"/>
                  </a:lnTo>
                  <a:lnTo>
                    <a:pt x="146" y="0"/>
                  </a:lnTo>
                  <a:lnTo>
                    <a:pt x="146" y="0"/>
                  </a:lnTo>
                  <a:lnTo>
                    <a:pt x="136" y="0"/>
                  </a:lnTo>
                  <a:lnTo>
                    <a:pt x="136" y="0"/>
                  </a:ln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3"/>
            <p:cNvSpPr>
              <a:spLocks/>
            </p:cNvSpPr>
            <p:nvPr/>
          </p:nvSpPr>
          <p:spPr bwMode="auto">
            <a:xfrm>
              <a:off x="4228741" y="4499511"/>
              <a:ext cx="685349" cy="1511071"/>
            </a:xfrm>
            <a:custGeom>
              <a:avLst/>
              <a:gdLst>
                <a:gd name="T0" fmla="*/ 238 w 498"/>
                <a:gd name="T1" fmla="*/ 164 h 1098"/>
                <a:gd name="T2" fmla="*/ 206 w 498"/>
                <a:gd name="T3" fmla="*/ 134 h 1098"/>
                <a:gd name="T4" fmla="*/ 194 w 498"/>
                <a:gd name="T5" fmla="*/ 112 h 1098"/>
                <a:gd name="T6" fmla="*/ 190 w 498"/>
                <a:gd name="T7" fmla="*/ 88 h 1098"/>
                <a:gd name="T8" fmla="*/ 186 w 498"/>
                <a:gd name="T9" fmla="*/ 68 h 1098"/>
                <a:gd name="T10" fmla="*/ 174 w 498"/>
                <a:gd name="T11" fmla="*/ 52 h 1098"/>
                <a:gd name="T12" fmla="*/ 166 w 498"/>
                <a:gd name="T13" fmla="*/ 44 h 1098"/>
                <a:gd name="T14" fmla="*/ 144 w 498"/>
                <a:gd name="T15" fmla="*/ 32 h 1098"/>
                <a:gd name="T16" fmla="*/ 134 w 498"/>
                <a:gd name="T17" fmla="*/ 30 h 1098"/>
                <a:gd name="T18" fmla="*/ 112 w 498"/>
                <a:gd name="T19" fmla="*/ 34 h 1098"/>
                <a:gd name="T20" fmla="*/ 88 w 498"/>
                <a:gd name="T21" fmla="*/ 52 h 1098"/>
                <a:gd name="T22" fmla="*/ 76 w 498"/>
                <a:gd name="T23" fmla="*/ 64 h 1098"/>
                <a:gd name="T24" fmla="*/ 66 w 498"/>
                <a:gd name="T25" fmla="*/ 88 h 1098"/>
                <a:gd name="T26" fmla="*/ 66 w 498"/>
                <a:gd name="T27" fmla="*/ 100 h 1098"/>
                <a:gd name="T28" fmla="*/ 74 w 498"/>
                <a:gd name="T29" fmla="*/ 120 h 1098"/>
                <a:gd name="T30" fmla="*/ 88 w 498"/>
                <a:gd name="T31" fmla="*/ 138 h 1098"/>
                <a:gd name="T32" fmla="*/ 96 w 498"/>
                <a:gd name="T33" fmla="*/ 146 h 1098"/>
                <a:gd name="T34" fmla="*/ 116 w 498"/>
                <a:gd name="T35" fmla="*/ 152 h 1098"/>
                <a:gd name="T36" fmla="*/ 126 w 498"/>
                <a:gd name="T37" fmla="*/ 154 h 1098"/>
                <a:gd name="T38" fmla="*/ 162 w 498"/>
                <a:gd name="T39" fmla="*/ 160 h 1098"/>
                <a:gd name="T40" fmla="*/ 176 w 498"/>
                <a:gd name="T41" fmla="*/ 166 h 1098"/>
                <a:gd name="T42" fmla="*/ 206 w 498"/>
                <a:gd name="T43" fmla="*/ 196 h 1098"/>
                <a:gd name="T44" fmla="*/ 0 w 498"/>
                <a:gd name="T45" fmla="*/ 418 h 1098"/>
                <a:gd name="T46" fmla="*/ 84 w 498"/>
                <a:gd name="T47" fmla="*/ 700 h 1098"/>
                <a:gd name="T48" fmla="*/ 176 w 498"/>
                <a:gd name="T49" fmla="*/ 1048 h 1098"/>
                <a:gd name="T50" fmla="*/ 178 w 498"/>
                <a:gd name="T51" fmla="*/ 1058 h 1098"/>
                <a:gd name="T52" fmla="*/ 188 w 498"/>
                <a:gd name="T53" fmla="*/ 1076 h 1098"/>
                <a:gd name="T54" fmla="*/ 196 w 498"/>
                <a:gd name="T55" fmla="*/ 1084 h 1098"/>
                <a:gd name="T56" fmla="*/ 220 w 498"/>
                <a:gd name="T57" fmla="*/ 1096 h 1098"/>
                <a:gd name="T58" fmla="*/ 242 w 498"/>
                <a:gd name="T59" fmla="*/ 1098 h 1098"/>
                <a:gd name="T60" fmla="*/ 260 w 498"/>
                <a:gd name="T61" fmla="*/ 1094 h 1098"/>
                <a:gd name="T62" fmla="*/ 286 w 498"/>
                <a:gd name="T63" fmla="*/ 1080 h 1098"/>
                <a:gd name="T64" fmla="*/ 296 w 498"/>
                <a:gd name="T65" fmla="*/ 1070 h 1098"/>
                <a:gd name="T66" fmla="*/ 340 w 498"/>
                <a:gd name="T67" fmla="*/ 1026 h 1098"/>
                <a:gd name="T68" fmla="*/ 382 w 498"/>
                <a:gd name="T69" fmla="*/ 972 h 1098"/>
                <a:gd name="T70" fmla="*/ 422 w 498"/>
                <a:gd name="T71" fmla="*/ 916 h 1098"/>
                <a:gd name="T72" fmla="*/ 490 w 498"/>
                <a:gd name="T73" fmla="*/ 810 h 1098"/>
                <a:gd name="T74" fmla="*/ 494 w 498"/>
                <a:gd name="T75" fmla="*/ 804 h 1098"/>
                <a:gd name="T76" fmla="*/ 498 w 498"/>
                <a:gd name="T77" fmla="*/ 788 h 1098"/>
                <a:gd name="T78" fmla="*/ 390 w 498"/>
                <a:gd name="T79" fmla="*/ 0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8" h="1098">
                  <a:moveTo>
                    <a:pt x="390" y="0"/>
                  </a:moveTo>
                  <a:lnTo>
                    <a:pt x="238" y="164"/>
                  </a:lnTo>
                  <a:lnTo>
                    <a:pt x="206" y="134"/>
                  </a:lnTo>
                  <a:lnTo>
                    <a:pt x="206" y="134"/>
                  </a:lnTo>
                  <a:lnTo>
                    <a:pt x="198" y="122"/>
                  </a:lnTo>
                  <a:lnTo>
                    <a:pt x="194" y="112"/>
                  </a:lnTo>
                  <a:lnTo>
                    <a:pt x="190" y="88"/>
                  </a:lnTo>
                  <a:lnTo>
                    <a:pt x="190" y="88"/>
                  </a:lnTo>
                  <a:lnTo>
                    <a:pt x="188" y="78"/>
                  </a:lnTo>
                  <a:lnTo>
                    <a:pt x="186" y="68"/>
                  </a:lnTo>
                  <a:lnTo>
                    <a:pt x="180" y="60"/>
                  </a:lnTo>
                  <a:lnTo>
                    <a:pt x="174" y="52"/>
                  </a:lnTo>
                  <a:lnTo>
                    <a:pt x="174" y="52"/>
                  </a:lnTo>
                  <a:lnTo>
                    <a:pt x="166" y="44"/>
                  </a:lnTo>
                  <a:lnTo>
                    <a:pt x="156" y="38"/>
                  </a:lnTo>
                  <a:lnTo>
                    <a:pt x="144" y="32"/>
                  </a:lnTo>
                  <a:lnTo>
                    <a:pt x="134" y="30"/>
                  </a:lnTo>
                  <a:lnTo>
                    <a:pt x="134" y="30"/>
                  </a:lnTo>
                  <a:lnTo>
                    <a:pt x="124" y="30"/>
                  </a:lnTo>
                  <a:lnTo>
                    <a:pt x="112" y="34"/>
                  </a:lnTo>
                  <a:lnTo>
                    <a:pt x="100" y="40"/>
                  </a:lnTo>
                  <a:lnTo>
                    <a:pt x="88" y="52"/>
                  </a:lnTo>
                  <a:lnTo>
                    <a:pt x="88" y="52"/>
                  </a:lnTo>
                  <a:lnTo>
                    <a:pt x="76" y="64"/>
                  </a:lnTo>
                  <a:lnTo>
                    <a:pt x="70" y="78"/>
                  </a:lnTo>
                  <a:lnTo>
                    <a:pt x="66" y="88"/>
                  </a:lnTo>
                  <a:lnTo>
                    <a:pt x="66" y="100"/>
                  </a:lnTo>
                  <a:lnTo>
                    <a:pt x="66" y="100"/>
                  </a:lnTo>
                  <a:lnTo>
                    <a:pt x="68" y="110"/>
                  </a:lnTo>
                  <a:lnTo>
                    <a:pt x="74" y="120"/>
                  </a:lnTo>
                  <a:lnTo>
                    <a:pt x="80" y="130"/>
                  </a:lnTo>
                  <a:lnTo>
                    <a:pt x="88" y="138"/>
                  </a:lnTo>
                  <a:lnTo>
                    <a:pt x="88" y="138"/>
                  </a:lnTo>
                  <a:lnTo>
                    <a:pt x="96" y="146"/>
                  </a:lnTo>
                  <a:lnTo>
                    <a:pt x="106" y="150"/>
                  </a:lnTo>
                  <a:lnTo>
                    <a:pt x="116" y="152"/>
                  </a:lnTo>
                  <a:lnTo>
                    <a:pt x="126" y="154"/>
                  </a:lnTo>
                  <a:lnTo>
                    <a:pt x="126" y="154"/>
                  </a:lnTo>
                  <a:lnTo>
                    <a:pt x="150" y="156"/>
                  </a:lnTo>
                  <a:lnTo>
                    <a:pt x="162" y="160"/>
                  </a:lnTo>
                  <a:lnTo>
                    <a:pt x="176" y="166"/>
                  </a:lnTo>
                  <a:lnTo>
                    <a:pt x="176" y="166"/>
                  </a:lnTo>
                  <a:lnTo>
                    <a:pt x="176" y="168"/>
                  </a:lnTo>
                  <a:lnTo>
                    <a:pt x="206" y="196"/>
                  </a:lnTo>
                  <a:lnTo>
                    <a:pt x="0" y="418"/>
                  </a:lnTo>
                  <a:lnTo>
                    <a:pt x="0" y="418"/>
                  </a:lnTo>
                  <a:lnTo>
                    <a:pt x="40" y="550"/>
                  </a:lnTo>
                  <a:lnTo>
                    <a:pt x="84" y="700"/>
                  </a:lnTo>
                  <a:lnTo>
                    <a:pt x="130" y="866"/>
                  </a:lnTo>
                  <a:lnTo>
                    <a:pt x="176" y="1048"/>
                  </a:lnTo>
                  <a:lnTo>
                    <a:pt x="176" y="1048"/>
                  </a:lnTo>
                  <a:lnTo>
                    <a:pt x="178" y="1058"/>
                  </a:lnTo>
                  <a:lnTo>
                    <a:pt x="182" y="1066"/>
                  </a:lnTo>
                  <a:lnTo>
                    <a:pt x="188" y="1076"/>
                  </a:lnTo>
                  <a:lnTo>
                    <a:pt x="196" y="1084"/>
                  </a:lnTo>
                  <a:lnTo>
                    <a:pt x="196" y="1084"/>
                  </a:lnTo>
                  <a:lnTo>
                    <a:pt x="208" y="1092"/>
                  </a:lnTo>
                  <a:lnTo>
                    <a:pt x="220" y="1096"/>
                  </a:lnTo>
                  <a:lnTo>
                    <a:pt x="232" y="1098"/>
                  </a:lnTo>
                  <a:lnTo>
                    <a:pt x="242" y="1098"/>
                  </a:lnTo>
                  <a:lnTo>
                    <a:pt x="242" y="1098"/>
                  </a:lnTo>
                  <a:lnTo>
                    <a:pt x="260" y="1094"/>
                  </a:lnTo>
                  <a:lnTo>
                    <a:pt x="274" y="1088"/>
                  </a:lnTo>
                  <a:lnTo>
                    <a:pt x="286" y="1080"/>
                  </a:lnTo>
                  <a:lnTo>
                    <a:pt x="296" y="1070"/>
                  </a:lnTo>
                  <a:lnTo>
                    <a:pt x="296" y="1070"/>
                  </a:lnTo>
                  <a:lnTo>
                    <a:pt x="318" y="1050"/>
                  </a:lnTo>
                  <a:lnTo>
                    <a:pt x="340" y="1026"/>
                  </a:lnTo>
                  <a:lnTo>
                    <a:pt x="360" y="1000"/>
                  </a:lnTo>
                  <a:lnTo>
                    <a:pt x="382" y="972"/>
                  </a:lnTo>
                  <a:lnTo>
                    <a:pt x="382" y="972"/>
                  </a:lnTo>
                  <a:lnTo>
                    <a:pt x="422" y="916"/>
                  </a:lnTo>
                  <a:lnTo>
                    <a:pt x="456" y="862"/>
                  </a:lnTo>
                  <a:lnTo>
                    <a:pt x="490" y="810"/>
                  </a:lnTo>
                  <a:lnTo>
                    <a:pt x="490" y="810"/>
                  </a:lnTo>
                  <a:lnTo>
                    <a:pt x="494" y="804"/>
                  </a:lnTo>
                  <a:lnTo>
                    <a:pt x="496" y="796"/>
                  </a:lnTo>
                  <a:lnTo>
                    <a:pt x="498" y="788"/>
                  </a:lnTo>
                  <a:lnTo>
                    <a:pt x="496" y="780"/>
                  </a:lnTo>
                  <a:lnTo>
                    <a:pt x="390" y="0"/>
                  </a:lnTo>
                  <a:close/>
                </a:path>
              </a:pathLst>
            </a:custGeom>
            <a:blipFill dpi="0" rotWithShape="1">
              <a:blip r:embed="rId10"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4"/>
            <p:cNvSpPr>
              <a:spLocks/>
            </p:cNvSpPr>
            <p:nvPr/>
          </p:nvSpPr>
          <p:spPr bwMode="auto">
            <a:xfrm>
              <a:off x="2103883" y="4419691"/>
              <a:ext cx="850494" cy="872513"/>
            </a:xfrm>
            <a:custGeom>
              <a:avLst/>
              <a:gdLst>
                <a:gd name="T0" fmla="*/ 550 w 618"/>
                <a:gd name="T1" fmla="*/ 0 h 634"/>
                <a:gd name="T2" fmla="*/ 528 w 618"/>
                <a:gd name="T3" fmla="*/ 6 h 634"/>
                <a:gd name="T4" fmla="*/ 510 w 618"/>
                <a:gd name="T5" fmla="*/ 22 h 634"/>
                <a:gd name="T6" fmla="*/ 496 w 618"/>
                <a:gd name="T7" fmla="*/ 48 h 634"/>
                <a:gd name="T8" fmla="*/ 492 w 618"/>
                <a:gd name="T9" fmla="*/ 84 h 634"/>
                <a:gd name="T10" fmla="*/ 482 w 618"/>
                <a:gd name="T11" fmla="*/ 108 h 634"/>
                <a:gd name="T12" fmla="*/ 362 w 618"/>
                <a:gd name="T13" fmla="*/ 84 h 634"/>
                <a:gd name="T14" fmla="*/ 140 w 618"/>
                <a:gd name="T15" fmla="*/ 230 h 634"/>
                <a:gd name="T16" fmla="*/ 124 w 618"/>
                <a:gd name="T17" fmla="*/ 184 h 634"/>
                <a:gd name="T18" fmla="*/ 118 w 618"/>
                <a:gd name="T19" fmla="*/ 164 h 634"/>
                <a:gd name="T20" fmla="*/ 108 w 618"/>
                <a:gd name="T21" fmla="*/ 148 h 634"/>
                <a:gd name="T22" fmla="*/ 78 w 618"/>
                <a:gd name="T23" fmla="*/ 128 h 634"/>
                <a:gd name="T24" fmla="*/ 56 w 618"/>
                <a:gd name="T25" fmla="*/ 126 h 634"/>
                <a:gd name="T26" fmla="*/ 20 w 618"/>
                <a:gd name="T27" fmla="*/ 148 h 634"/>
                <a:gd name="T28" fmla="*/ 2 w 618"/>
                <a:gd name="T29" fmla="*/ 172 h 634"/>
                <a:gd name="T30" fmla="*/ 0 w 618"/>
                <a:gd name="T31" fmla="*/ 194 h 634"/>
                <a:gd name="T32" fmla="*/ 14 w 618"/>
                <a:gd name="T33" fmla="*/ 226 h 634"/>
                <a:gd name="T34" fmla="*/ 30 w 618"/>
                <a:gd name="T35" fmla="*/ 240 h 634"/>
                <a:gd name="T36" fmla="*/ 60 w 618"/>
                <a:gd name="T37" fmla="*/ 250 h 634"/>
                <a:gd name="T38" fmla="*/ 96 w 618"/>
                <a:gd name="T39" fmla="*/ 256 h 634"/>
                <a:gd name="T40" fmla="*/ 110 w 618"/>
                <a:gd name="T41" fmla="*/ 264 h 634"/>
                <a:gd name="T42" fmla="*/ 72 w 618"/>
                <a:gd name="T43" fmla="*/ 394 h 634"/>
                <a:gd name="T44" fmla="*/ 56 w 618"/>
                <a:gd name="T45" fmla="*/ 452 h 634"/>
                <a:gd name="T46" fmla="*/ 42 w 618"/>
                <a:gd name="T47" fmla="*/ 526 h 634"/>
                <a:gd name="T48" fmla="*/ 44 w 618"/>
                <a:gd name="T49" fmla="*/ 564 h 634"/>
                <a:gd name="T50" fmla="*/ 64 w 618"/>
                <a:gd name="T51" fmla="*/ 604 h 634"/>
                <a:gd name="T52" fmla="*/ 92 w 618"/>
                <a:gd name="T53" fmla="*/ 620 h 634"/>
                <a:gd name="T54" fmla="*/ 120 w 618"/>
                <a:gd name="T55" fmla="*/ 624 h 634"/>
                <a:gd name="T56" fmla="*/ 172 w 618"/>
                <a:gd name="T57" fmla="*/ 614 h 634"/>
                <a:gd name="T58" fmla="*/ 346 w 618"/>
                <a:gd name="T59" fmla="*/ 488 h 634"/>
                <a:gd name="T60" fmla="*/ 398 w 618"/>
                <a:gd name="T61" fmla="*/ 542 h 634"/>
                <a:gd name="T62" fmla="*/ 406 w 618"/>
                <a:gd name="T63" fmla="*/ 576 h 634"/>
                <a:gd name="T64" fmla="*/ 416 w 618"/>
                <a:gd name="T65" fmla="*/ 604 h 634"/>
                <a:gd name="T66" fmla="*/ 430 w 618"/>
                <a:gd name="T67" fmla="*/ 620 h 634"/>
                <a:gd name="T68" fmla="*/ 462 w 618"/>
                <a:gd name="T69" fmla="*/ 634 h 634"/>
                <a:gd name="T70" fmla="*/ 484 w 618"/>
                <a:gd name="T71" fmla="*/ 632 h 634"/>
                <a:gd name="T72" fmla="*/ 508 w 618"/>
                <a:gd name="T73" fmla="*/ 614 h 634"/>
                <a:gd name="T74" fmla="*/ 530 w 618"/>
                <a:gd name="T75" fmla="*/ 576 h 634"/>
                <a:gd name="T76" fmla="*/ 526 w 618"/>
                <a:gd name="T77" fmla="*/ 556 h 634"/>
                <a:gd name="T78" fmla="*/ 508 w 618"/>
                <a:gd name="T79" fmla="*/ 526 h 634"/>
                <a:gd name="T80" fmla="*/ 490 w 618"/>
                <a:gd name="T81" fmla="*/ 516 h 634"/>
                <a:gd name="T82" fmla="*/ 470 w 618"/>
                <a:gd name="T83" fmla="*/ 512 h 634"/>
                <a:gd name="T84" fmla="*/ 420 w 618"/>
                <a:gd name="T85" fmla="*/ 498 h 634"/>
                <a:gd name="T86" fmla="*/ 378 w 618"/>
                <a:gd name="T87" fmla="*/ 456 h 634"/>
                <a:gd name="T88" fmla="*/ 514 w 618"/>
                <a:gd name="T89" fmla="*/ 140 h 634"/>
                <a:gd name="T90" fmla="*/ 538 w 618"/>
                <a:gd name="T91" fmla="*/ 128 h 634"/>
                <a:gd name="T92" fmla="*/ 570 w 618"/>
                <a:gd name="T93" fmla="*/ 122 h 634"/>
                <a:gd name="T94" fmla="*/ 596 w 618"/>
                <a:gd name="T95" fmla="*/ 108 h 634"/>
                <a:gd name="T96" fmla="*/ 612 w 618"/>
                <a:gd name="T97" fmla="*/ 88 h 634"/>
                <a:gd name="T98" fmla="*/ 618 w 618"/>
                <a:gd name="T99" fmla="*/ 68 h 634"/>
                <a:gd name="T100" fmla="*/ 608 w 618"/>
                <a:gd name="T101" fmla="*/ 34 h 634"/>
                <a:gd name="T102" fmla="*/ 584 w 618"/>
                <a:gd name="T103" fmla="*/ 10 h 634"/>
                <a:gd name="T104" fmla="*/ 554 w 618"/>
                <a:gd name="T105"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8" h="634">
                  <a:moveTo>
                    <a:pt x="554" y="0"/>
                  </a:moveTo>
                  <a:lnTo>
                    <a:pt x="554" y="0"/>
                  </a:lnTo>
                  <a:lnTo>
                    <a:pt x="550" y="0"/>
                  </a:lnTo>
                  <a:lnTo>
                    <a:pt x="550" y="0"/>
                  </a:lnTo>
                  <a:lnTo>
                    <a:pt x="538" y="2"/>
                  </a:lnTo>
                  <a:lnTo>
                    <a:pt x="528" y="6"/>
                  </a:lnTo>
                  <a:lnTo>
                    <a:pt x="518" y="14"/>
                  </a:lnTo>
                  <a:lnTo>
                    <a:pt x="510" y="22"/>
                  </a:lnTo>
                  <a:lnTo>
                    <a:pt x="510" y="22"/>
                  </a:lnTo>
                  <a:lnTo>
                    <a:pt x="504" y="30"/>
                  </a:lnTo>
                  <a:lnTo>
                    <a:pt x="498" y="38"/>
                  </a:lnTo>
                  <a:lnTo>
                    <a:pt x="496" y="48"/>
                  </a:lnTo>
                  <a:lnTo>
                    <a:pt x="494" y="60"/>
                  </a:lnTo>
                  <a:lnTo>
                    <a:pt x="494" y="60"/>
                  </a:lnTo>
                  <a:lnTo>
                    <a:pt x="492" y="84"/>
                  </a:lnTo>
                  <a:lnTo>
                    <a:pt x="488" y="96"/>
                  </a:lnTo>
                  <a:lnTo>
                    <a:pt x="482" y="108"/>
                  </a:lnTo>
                  <a:lnTo>
                    <a:pt x="482" y="108"/>
                  </a:lnTo>
                  <a:lnTo>
                    <a:pt x="480" y="110"/>
                  </a:lnTo>
                  <a:lnTo>
                    <a:pt x="436" y="154"/>
                  </a:lnTo>
                  <a:lnTo>
                    <a:pt x="362" y="84"/>
                  </a:lnTo>
                  <a:lnTo>
                    <a:pt x="184" y="274"/>
                  </a:lnTo>
                  <a:lnTo>
                    <a:pt x="140" y="230"/>
                  </a:lnTo>
                  <a:lnTo>
                    <a:pt x="140" y="230"/>
                  </a:lnTo>
                  <a:lnTo>
                    <a:pt x="132" y="218"/>
                  </a:lnTo>
                  <a:lnTo>
                    <a:pt x="128" y="206"/>
                  </a:lnTo>
                  <a:lnTo>
                    <a:pt x="124" y="184"/>
                  </a:lnTo>
                  <a:lnTo>
                    <a:pt x="124" y="184"/>
                  </a:lnTo>
                  <a:lnTo>
                    <a:pt x="122" y="174"/>
                  </a:lnTo>
                  <a:lnTo>
                    <a:pt x="118" y="164"/>
                  </a:lnTo>
                  <a:lnTo>
                    <a:pt x="114" y="156"/>
                  </a:lnTo>
                  <a:lnTo>
                    <a:pt x="108" y="148"/>
                  </a:lnTo>
                  <a:lnTo>
                    <a:pt x="108" y="148"/>
                  </a:lnTo>
                  <a:lnTo>
                    <a:pt x="98" y="140"/>
                  </a:lnTo>
                  <a:lnTo>
                    <a:pt x="88" y="132"/>
                  </a:lnTo>
                  <a:lnTo>
                    <a:pt x="78" y="128"/>
                  </a:lnTo>
                  <a:lnTo>
                    <a:pt x="68" y="126"/>
                  </a:lnTo>
                  <a:lnTo>
                    <a:pt x="68" y="126"/>
                  </a:lnTo>
                  <a:lnTo>
                    <a:pt x="56" y="126"/>
                  </a:lnTo>
                  <a:lnTo>
                    <a:pt x="46" y="130"/>
                  </a:lnTo>
                  <a:lnTo>
                    <a:pt x="34" y="136"/>
                  </a:lnTo>
                  <a:lnTo>
                    <a:pt x="20" y="148"/>
                  </a:lnTo>
                  <a:lnTo>
                    <a:pt x="20" y="148"/>
                  </a:lnTo>
                  <a:lnTo>
                    <a:pt x="10" y="160"/>
                  </a:lnTo>
                  <a:lnTo>
                    <a:pt x="2" y="172"/>
                  </a:lnTo>
                  <a:lnTo>
                    <a:pt x="0" y="184"/>
                  </a:lnTo>
                  <a:lnTo>
                    <a:pt x="0" y="194"/>
                  </a:lnTo>
                  <a:lnTo>
                    <a:pt x="0" y="194"/>
                  </a:lnTo>
                  <a:lnTo>
                    <a:pt x="2" y="206"/>
                  </a:lnTo>
                  <a:lnTo>
                    <a:pt x="6" y="216"/>
                  </a:lnTo>
                  <a:lnTo>
                    <a:pt x="14" y="226"/>
                  </a:lnTo>
                  <a:lnTo>
                    <a:pt x="22" y="234"/>
                  </a:lnTo>
                  <a:lnTo>
                    <a:pt x="22" y="234"/>
                  </a:lnTo>
                  <a:lnTo>
                    <a:pt x="30" y="240"/>
                  </a:lnTo>
                  <a:lnTo>
                    <a:pt x="38" y="246"/>
                  </a:lnTo>
                  <a:lnTo>
                    <a:pt x="48" y="248"/>
                  </a:lnTo>
                  <a:lnTo>
                    <a:pt x="60" y="250"/>
                  </a:lnTo>
                  <a:lnTo>
                    <a:pt x="60" y="250"/>
                  </a:lnTo>
                  <a:lnTo>
                    <a:pt x="84" y="252"/>
                  </a:lnTo>
                  <a:lnTo>
                    <a:pt x="96" y="256"/>
                  </a:lnTo>
                  <a:lnTo>
                    <a:pt x="108" y="262"/>
                  </a:lnTo>
                  <a:lnTo>
                    <a:pt x="108" y="262"/>
                  </a:lnTo>
                  <a:lnTo>
                    <a:pt x="110" y="264"/>
                  </a:lnTo>
                  <a:lnTo>
                    <a:pt x="152" y="306"/>
                  </a:lnTo>
                  <a:lnTo>
                    <a:pt x="72" y="394"/>
                  </a:lnTo>
                  <a:lnTo>
                    <a:pt x="72" y="394"/>
                  </a:lnTo>
                  <a:lnTo>
                    <a:pt x="72" y="394"/>
                  </a:lnTo>
                  <a:lnTo>
                    <a:pt x="72" y="394"/>
                  </a:lnTo>
                  <a:lnTo>
                    <a:pt x="56" y="452"/>
                  </a:lnTo>
                  <a:lnTo>
                    <a:pt x="46" y="500"/>
                  </a:lnTo>
                  <a:lnTo>
                    <a:pt x="46" y="500"/>
                  </a:lnTo>
                  <a:lnTo>
                    <a:pt x="42" y="526"/>
                  </a:lnTo>
                  <a:lnTo>
                    <a:pt x="42" y="550"/>
                  </a:lnTo>
                  <a:lnTo>
                    <a:pt x="42" y="550"/>
                  </a:lnTo>
                  <a:lnTo>
                    <a:pt x="44" y="564"/>
                  </a:lnTo>
                  <a:lnTo>
                    <a:pt x="48" y="578"/>
                  </a:lnTo>
                  <a:lnTo>
                    <a:pt x="54" y="592"/>
                  </a:lnTo>
                  <a:lnTo>
                    <a:pt x="64" y="604"/>
                  </a:lnTo>
                  <a:lnTo>
                    <a:pt x="64" y="604"/>
                  </a:lnTo>
                  <a:lnTo>
                    <a:pt x="78" y="614"/>
                  </a:lnTo>
                  <a:lnTo>
                    <a:pt x="92" y="620"/>
                  </a:lnTo>
                  <a:lnTo>
                    <a:pt x="106" y="622"/>
                  </a:lnTo>
                  <a:lnTo>
                    <a:pt x="120" y="624"/>
                  </a:lnTo>
                  <a:lnTo>
                    <a:pt x="120" y="624"/>
                  </a:lnTo>
                  <a:lnTo>
                    <a:pt x="146" y="622"/>
                  </a:lnTo>
                  <a:lnTo>
                    <a:pt x="172" y="614"/>
                  </a:lnTo>
                  <a:lnTo>
                    <a:pt x="172" y="614"/>
                  </a:lnTo>
                  <a:lnTo>
                    <a:pt x="210" y="602"/>
                  </a:lnTo>
                  <a:lnTo>
                    <a:pt x="256" y="584"/>
                  </a:lnTo>
                  <a:lnTo>
                    <a:pt x="346" y="488"/>
                  </a:lnTo>
                  <a:lnTo>
                    <a:pt x="390" y="530"/>
                  </a:lnTo>
                  <a:lnTo>
                    <a:pt x="390" y="530"/>
                  </a:lnTo>
                  <a:lnTo>
                    <a:pt x="398" y="542"/>
                  </a:lnTo>
                  <a:lnTo>
                    <a:pt x="402" y="554"/>
                  </a:lnTo>
                  <a:lnTo>
                    <a:pt x="406" y="576"/>
                  </a:lnTo>
                  <a:lnTo>
                    <a:pt x="406" y="576"/>
                  </a:lnTo>
                  <a:lnTo>
                    <a:pt x="408" y="586"/>
                  </a:lnTo>
                  <a:lnTo>
                    <a:pt x="410" y="596"/>
                  </a:lnTo>
                  <a:lnTo>
                    <a:pt x="416" y="604"/>
                  </a:lnTo>
                  <a:lnTo>
                    <a:pt x="422" y="612"/>
                  </a:lnTo>
                  <a:lnTo>
                    <a:pt x="422" y="612"/>
                  </a:lnTo>
                  <a:lnTo>
                    <a:pt x="430" y="620"/>
                  </a:lnTo>
                  <a:lnTo>
                    <a:pt x="440" y="628"/>
                  </a:lnTo>
                  <a:lnTo>
                    <a:pt x="452" y="632"/>
                  </a:lnTo>
                  <a:lnTo>
                    <a:pt x="462" y="634"/>
                  </a:lnTo>
                  <a:lnTo>
                    <a:pt x="462" y="634"/>
                  </a:lnTo>
                  <a:lnTo>
                    <a:pt x="472" y="634"/>
                  </a:lnTo>
                  <a:lnTo>
                    <a:pt x="484" y="632"/>
                  </a:lnTo>
                  <a:lnTo>
                    <a:pt x="496" y="624"/>
                  </a:lnTo>
                  <a:lnTo>
                    <a:pt x="508" y="614"/>
                  </a:lnTo>
                  <a:lnTo>
                    <a:pt x="508" y="614"/>
                  </a:lnTo>
                  <a:lnTo>
                    <a:pt x="520" y="600"/>
                  </a:lnTo>
                  <a:lnTo>
                    <a:pt x="526" y="588"/>
                  </a:lnTo>
                  <a:lnTo>
                    <a:pt x="530" y="576"/>
                  </a:lnTo>
                  <a:lnTo>
                    <a:pt x="530" y="566"/>
                  </a:lnTo>
                  <a:lnTo>
                    <a:pt x="530" y="566"/>
                  </a:lnTo>
                  <a:lnTo>
                    <a:pt x="526" y="556"/>
                  </a:lnTo>
                  <a:lnTo>
                    <a:pt x="522" y="546"/>
                  </a:lnTo>
                  <a:lnTo>
                    <a:pt x="516" y="536"/>
                  </a:lnTo>
                  <a:lnTo>
                    <a:pt x="508" y="526"/>
                  </a:lnTo>
                  <a:lnTo>
                    <a:pt x="508" y="526"/>
                  </a:lnTo>
                  <a:lnTo>
                    <a:pt x="500" y="520"/>
                  </a:lnTo>
                  <a:lnTo>
                    <a:pt x="490" y="516"/>
                  </a:lnTo>
                  <a:lnTo>
                    <a:pt x="480" y="512"/>
                  </a:lnTo>
                  <a:lnTo>
                    <a:pt x="470" y="512"/>
                  </a:lnTo>
                  <a:lnTo>
                    <a:pt x="470" y="512"/>
                  </a:lnTo>
                  <a:lnTo>
                    <a:pt x="446" y="508"/>
                  </a:lnTo>
                  <a:lnTo>
                    <a:pt x="432" y="504"/>
                  </a:lnTo>
                  <a:lnTo>
                    <a:pt x="420" y="498"/>
                  </a:lnTo>
                  <a:lnTo>
                    <a:pt x="420" y="498"/>
                  </a:lnTo>
                  <a:lnTo>
                    <a:pt x="420" y="496"/>
                  </a:lnTo>
                  <a:lnTo>
                    <a:pt x="378" y="456"/>
                  </a:lnTo>
                  <a:lnTo>
                    <a:pt x="556" y="266"/>
                  </a:lnTo>
                  <a:lnTo>
                    <a:pt x="470" y="186"/>
                  </a:lnTo>
                  <a:lnTo>
                    <a:pt x="514" y="140"/>
                  </a:lnTo>
                  <a:lnTo>
                    <a:pt x="514" y="140"/>
                  </a:lnTo>
                  <a:lnTo>
                    <a:pt x="526" y="132"/>
                  </a:lnTo>
                  <a:lnTo>
                    <a:pt x="538" y="128"/>
                  </a:lnTo>
                  <a:lnTo>
                    <a:pt x="560" y="124"/>
                  </a:lnTo>
                  <a:lnTo>
                    <a:pt x="560" y="124"/>
                  </a:lnTo>
                  <a:lnTo>
                    <a:pt x="570" y="122"/>
                  </a:lnTo>
                  <a:lnTo>
                    <a:pt x="580" y="118"/>
                  </a:lnTo>
                  <a:lnTo>
                    <a:pt x="588" y="114"/>
                  </a:lnTo>
                  <a:lnTo>
                    <a:pt x="596" y="108"/>
                  </a:lnTo>
                  <a:lnTo>
                    <a:pt x="596" y="108"/>
                  </a:lnTo>
                  <a:lnTo>
                    <a:pt x="604" y="98"/>
                  </a:lnTo>
                  <a:lnTo>
                    <a:pt x="612" y="88"/>
                  </a:lnTo>
                  <a:lnTo>
                    <a:pt x="616" y="78"/>
                  </a:lnTo>
                  <a:lnTo>
                    <a:pt x="618" y="68"/>
                  </a:lnTo>
                  <a:lnTo>
                    <a:pt x="618" y="68"/>
                  </a:lnTo>
                  <a:lnTo>
                    <a:pt x="618" y="56"/>
                  </a:lnTo>
                  <a:lnTo>
                    <a:pt x="614" y="46"/>
                  </a:lnTo>
                  <a:lnTo>
                    <a:pt x="608" y="34"/>
                  </a:lnTo>
                  <a:lnTo>
                    <a:pt x="596" y="20"/>
                  </a:lnTo>
                  <a:lnTo>
                    <a:pt x="596" y="20"/>
                  </a:lnTo>
                  <a:lnTo>
                    <a:pt x="584" y="10"/>
                  </a:lnTo>
                  <a:lnTo>
                    <a:pt x="574" y="4"/>
                  </a:lnTo>
                  <a:lnTo>
                    <a:pt x="564" y="0"/>
                  </a:lnTo>
                  <a:lnTo>
                    <a:pt x="554" y="0"/>
                  </a:lnTo>
                  <a:lnTo>
                    <a:pt x="554" y="0"/>
                  </a:lnTo>
                  <a:close/>
                </a:path>
              </a:pathLst>
            </a:custGeom>
            <a:blipFill dpi="0" rotWithShape="1">
              <a:blip r:embed="rId11"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5"/>
            <p:cNvSpPr>
              <a:spLocks/>
            </p:cNvSpPr>
            <p:nvPr/>
          </p:nvSpPr>
          <p:spPr bwMode="auto">
            <a:xfrm>
              <a:off x="2505734" y="4829800"/>
              <a:ext cx="644063" cy="1045914"/>
            </a:xfrm>
            <a:custGeom>
              <a:avLst/>
              <a:gdLst>
                <a:gd name="T0" fmla="*/ 352 w 468"/>
                <a:gd name="T1" fmla="*/ 108 h 760"/>
                <a:gd name="T2" fmla="*/ 324 w 468"/>
                <a:gd name="T3" fmla="*/ 42 h 760"/>
                <a:gd name="T4" fmla="*/ 302 w 468"/>
                <a:gd name="T5" fmla="*/ 4 h 760"/>
                <a:gd name="T6" fmla="*/ 148 w 468"/>
                <a:gd name="T7" fmla="*/ 162 h 760"/>
                <a:gd name="T8" fmla="*/ 154 w 468"/>
                <a:gd name="T9" fmla="*/ 168 h 760"/>
                <a:gd name="T10" fmla="*/ 182 w 468"/>
                <a:gd name="T11" fmla="*/ 174 h 760"/>
                <a:gd name="T12" fmla="*/ 196 w 468"/>
                <a:gd name="T13" fmla="*/ 176 h 760"/>
                <a:gd name="T14" fmla="*/ 228 w 468"/>
                <a:gd name="T15" fmla="*/ 188 h 760"/>
                <a:gd name="T16" fmla="*/ 244 w 468"/>
                <a:gd name="T17" fmla="*/ 200 h 760"/>
                <a:gd name="T18" fmla="*/ 256 w 468"/>
                <a:gd name="T19" fmla="*/ 212 h 760"/>
                <a:gd name="T20" fmla="*/ 274 w 468"/>
                <a:gd name="T21" fmla="*/ 244 h 760"/>
                <a:gd name="T22" fmla="*/ 278 w 468"/>
                <a:gd name="T23" fmla="*/ 264 h 760"/>
                <a:gd name="T24" fmla="*/ 276 w 468"/>
                <a:gd name="T25" fmla="*/ 282 h 760"/>
                <a:gd name="T26" fmla="*/ 260 w 468"/>
                <a:gd name="T27" fmla="*/ 324 h 760"/>
                <a:gd name="T28" fmla="*/ 246 w 468"/>
                <a:gd name="T29" fmla="*/ 342 h 760"/>
                <a:gd name="T30" fmla="*/ 236 w 468"/>
                <a:gd name="T31" fmla="*/ 352 h 760"/>
                <a:gd name="T32" fmla="*/ 216 w 468"/>
                <a:gd name="T33" fmla="*/ 366 h 760"/>
                <a:gd name="T34" fmla="*/ 196 w 468"/>
                <a:gd name="T35" fmla="*/ 374 h 760"/>
                <a:gd name="T36" fmla="*/ 176 w 468"/>
                <a:gd name="T37" fmla="*/ 376 h 760"/>
                <a:gd name="T38" fmla="*/ 166 w 468"/>
                <a:gd name="T39" fmla="*/ 376 h 760"/>
                <a:gd name="T40" fmla="*/ 130 w 468"/>
                <a:gd name="T41" fmla="*/ 364 h 760"/>
                <a:gd name="T42" fmla="*/ 102 w 468"/>
                <a:gd name="T43" fmla="*/ 344 h 760"/>
                <a:gd name="T44" fmla="*/ 90 w 468"/>
                <a:gd name="T45" fmla="*/ 328 h 760"/>
                <a:gd name="T46" fmla="*/ 78 w 468"/>
                <a:gd name="T47" fmla="*/ 298 h 760"/>
                <a:gd name="T48" fmla="*/ 74 w 468"/>
                <a:gd name="T49" fmla="*/ 286 h 760"/>
                <a:gd name="T50" fmla="*/ 70 w 468"/>
                <a:gd name="T51" fmla="*/ 262 h 760"/>
                <a:gd name="T52" fmla="*/ 0 w 468"/>
                <a:gd name="T53" fmla="*/ 320 h 760"/>
                <a:gd name="T54" fmla="*/ 22 w 468"/>
                <a:gd name="T55" fmla="*/ 370 h 760"/>
                <a:gd name="T56" fmla="*/ 66 w 468"/>
                <a:gd name="T57" fmla="*/ 476 h 760"/>
                <a:gd name="T58" fmla="*/ 86 w 468"/>
                <a:gd name="T59" fmla="*/ 530 h 760"/>
                <a:gd name="T60" fmla="*/ 126 w 468"/>
                <a:gd name="T61" fmla="*/ 656 h 760"/>
                <a:gd name="T62" fmla="*/ 140 w 468"/>
                <a:gd name="T63" fmla="*/ 708 h 760"/>
                <a:gd name="T64" fmla="*/ 154 w 468"/>
                <a:gd name="T65" fmla="*/ 730 h 760"/>
                <a:gd name="T66" fmla="*/ 162 w 468"/>
                <a:gd name="T67" fmla="*/ 736 h 760"/>
                <a:gd name="T68" fmla="*/ 182 w 468"/>
                <a:gd name="T69" fmla="*/ 748 h 760"/>
                <a:gd name="T70" fmla="*/ 194 w 468"/>
                <a:gd name="T71" fmla="*/ 752 h 760"/>
                <a:gd name="T72" fmla="*/ 228 w 468"/>
                <a:gd name="T73" fmla="*/ 760 h 760"/>
                <a:gd name="T74" fmla="*/ 248 w 468"/>
                <a:gd name="T75" fmla="*/ 760 h 760"/>
                <a:gd name="T76" fmla="*/ 292 w 468"/>
                <a:gd name="T77" fmla="*/ 752 h 760"/>
                <a:gd name="T78" fmla="*/ 342 w 468"/>
                <a:gd name="T79" fmla="*/ 730 h 760"/>
                <a:gd name="T80" fmla="*/ 396 w 468"/>
                <a:gd name="T81" fmla="*/ 694 h 760"/>
                <a:gd name="T82" fmla="*/ 456 w 468"/>
                <a:gd name="T83" fmla="*/ 636 h 760"/>
                <a:gd name="T84" fmla="*/ 462 w 468"/>
                <a:gd name="T85" fmla="*/ 628 h 760"/>
                <a:gd name="T86" fmla="*/ 468 w 468"/>
                <a:gd name="T87" fmla="*/ 610 h 760"/>
                <a:gd name="T88" fmla="*/ 468 w 468"/>
                <a:gd name="T89" fmla="*/ 600 h 760"/>
                <a:gd name="T90" fmla="*/ 446 w 468"/>
                <a:gd name="T91" fmla="*/ 444 h 760"/>
                <a:gd name="T92" fmla="*/ 418 w 468"/>
                <a:gd name="T93" fmla="*/ 312 h 760"/>
                <a:gd name="T94" fmla="*/ 386 w 468"/>
                <a:gd name="T95" fmla="*/ 200 h 760"/>
                <a:gd name="T96" fmla="*/ 352 w 468"/>
                <a:gd name="T97" fmla="*/ 10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8" h="760">
                  <a:moveTo>
                    <a:pt x="352" y="108"/>
                  </a:moveTo>
                  <a:lnTo>
                    <a:pt x="352" y="108"/>
                  </a:lnTo>
                  <a:lnTo>
                    <a:pt x="336" y="70"/>
                  </a:lnTo>
                  <a:lnTo>
                    <a:pt x="324" y="42"/>
                  </a:lnTo>
                  <a:lnTo>
                    <a:pt x="312" y="20"/>
                  </a:lnTo>
                  <a:lnTo>
                    <a:pt x="302" y="4"/>
                  </a:lnTo>
                  <a:lnTo>
                    <a:pt x="298" y="0"/>
                  </a:lnTo>
                  <a:lnTo>
                    <a:pt x="148" y="162"/>
                  </a:lnTo>
                  <a:lnTo>
                    <a:pt x="154" y="168"/>
                  </a:lnTo>
                  <a:lnTo>
                    <a:pt x="154" y="168"/>
                  </a:lnTo>
                  <a:lnTo>
                    <a:pt x="162" y="172"/>
                  </a:lnTo>
                  <a:lnTo>
                    <a:pt x="182" y="174"/>
                  </a:lnTo>
                  <a:lnTo>
                    <a:pt x="182" y="174"/>
                  </a:lnTo>
                  <a:lnTo>
                    <a:pt x="196" y="176"/>
                  </a:lnTo>
                  <a:lnTo>
                    <a:pt x="212" y="180"/>
                  </a:lnTo>
                  <a:lnTo>
                    <a:pt x="228" y="188"/>
                  </a:lnTo>
                  <a:lnTo>
                    <a:pt x="236" y="194"/>
                  </a:lnTo>
                  <a:lnTo>
                    <a:pt x="244" y="200"/>
                  </a:lnTo>
                  <a:lnTo>
                    <a:pt x="244" y="200"/>
                  </a:lnTo>
                  <a:lnTo>
                    <a:pt x="256" y="212"/>
                  </a:lnTo>
                  <a:lnTo>
                    <a:pt x="266" y="228"/>
                  </a:lnTo>
                  <a:lnTo>
                    <a:pt x="274" y="244"/>
                  </a:lnTo>
                  <a:lnTo>
                    <a:pt x="278" y="264"/>
                  </a:lnTo>
                  <a:lnTo>
                    <a:pt x="278" y="264"/>
                  </a:lnTo>
                  <a:lnTo>
                    <a:pt x="278" y="272"/>
                  </a:lnTo>
                  <a:lnTo>
                    <a:pt x="276" y="282"/>
                  </a:lnTo>
                  <a:lnTo>
                    <a:pt x="272" y="304"/>
                  </a:lnTo>
                  <a:lnTo>
                    <a:pt x="260" y="324"/>
                  </a:lnTo>
                  <a:lnTo>
                    <a:pt x="254" y="334"/>
                  </a:lnTo>
                  <a:lnTo>
                    <a:pt x="246" y="342"/>
                  </a:lnTo>
                  <a:lnTo>
                    <a:pt x="246" y="342"/>
                  </a:lnTo>
                  <a:lnTo>
                    <a:pt x="236" y="352"/>
                  </a:lnTo>
                  <a:lnTo>
                    <a:pt x="226" y="358"/>
                  </a:lnTo>
                  <a:lnTo>
                    <a:pt x="216" y="366"/>
                  </a:lnTo>
                  <a:lnTo>
                    <a:pt x="206" y="370"/>
                  </a:lnTo>
                  <a:lnTo>
                    <a:pt x="196" y="374"/>
                  </a:lnTo>
                  <a:lnTo>
                    <a:pt x="186" y="376"/>
                  </a:lnTo>
                  <a:lnTo>
                    <a:pt x="176" y="376"/>
                  </a:lnTo>
                  <a:lnTo>
                    <a:pt x="166" y="376"/>
                  </a:lnTo>
                  <a:lnTo>
                    <a:pt x="166" y="376"/>
                  </a:lnTo>
                  <a:lnTo>
                    <a:pt x="146" y="372"/>
                  </a:lnTo>
                  <a:lnTo>
                    <a:pt x="130" y="364"/>
                  </a:lnTo>
                  <a:lnTo>
                    <a:pt x="114" y="354"/>
                  </a:lnTo>
                  <a:lnTo>
                    <a:pt x="102" y="344"/>
                  </a:lnTo>
                  <a:lnTo>
                    <a:pt x="102" y="344"/>
                  </a:lnTo>
                  <a:lnTo>
                    <a:pt x="90" y="328"/>
                  </a:lnTo>
                  <a:lnTo>
                    <a:pt x="82" y="314"/>
                  </a:lnTo>
                  <a:lnTo>
                    <a:pt x="78" y="298"/>
                  </a:lnTo>
                  <a:lnTo>
                    <a:pt x="74" y="286"/>
                  </a:lnTo>
                  <a:lnTo>
                    <a:pt x="74" y="286"/>
                  </a:lnTo>
                  <a:lnTo>
                    <a:pt x="72" y="268"/>
                  </a:lnTo>
                  <a:lnTo>
                    <a:pt x="70" y="262"/>
                  </a:lnTo>
                  <a:lnTo>
                    <a:pt x="62" y="254"/>
                  </a:lnTo>
                  <a:lnTo>
                    <a:pt x="0" y="320"/>
                  </a:lnTo>
                  <a:lnTo>
                    <a:pt x="0" y="320"/>
                  </a:lnTo>
                  <a:lnTo>
                    <a:pt x="22" y="370"/>
                  </a:lnTo>
                  <a:lnTo>
                    <a:pt x="46" y="422"/>
                  </a:lnTo>
                  <a:lnTo>
                    <a:pt x="66" y="476"/>
                  </a:lnTo>
                  <a:lnTo>
                    <a:pt x="86" y="530"/>
                  </a:lnTo>
                  <a:lnTo>
                    <a:pt x="86" y="530"/>
                  </a:lnTo>
                  <a:lnTo>
                    <a:pt x="108" y="600"/>
                  </a:lnTo>
                  <a:lnTo>
                    <a:pt x="126" y="656"/>
                  </a:lnTo>
                  <a:lnTo>
                    <a:pt x="140" y="708"/>
                  </a:lnTo>
                  <a:lnTo>
                    <a:pt x="140" y="708"/>
                  </a:lnTo>
                  <a:lnTo>
                    <a:pt x="146" y="720"/>
                  </a:lnTo>
                  <a:lnTo>
                    <a:pt x="154" y="730"/>
                  </a:lnTo>
                  <a:lnTo>
                    <a:pt x="154" y="730"/>
                  </a:lnTo>
                  <a:lnTo>
                    <a:pt x="162" y="736"/>
                  </a:lnTo>
                  <a:lnTo>
                    <a:pt x="170" y="742"/>
                  </a:lnTo>
                  <a:lnTo>
                    <a:pt x="182" y="748"/>
                  </a:lnTo>
                  <a:lnTo>
                    <a:pt x="182" y="748"/>
                  </a:lnTo>
                  <a:lnTo>
                    <a:pt x="194" y="752"/>
                  </a:lnTo>
                  <a:lnTo>
                    <a:pt x="210" y="756"/>
                  </a:lnTo>
                  <a:lnTo>
                    <a:pt x="228" y="760"/>
                  </a:lnTo>
                  <a:lnTo>
                    <a:pt x="248" y="760"/>
                  </a:lnTo>
                  <a:lnTo>
                    <a:pt x="248" y="760"/>
                  </a:lnTo>
                  <a:lnTo>
                    <a:pt x="270" y="758"/>
                  </a:lnTo>
                  <a:lnTo>
                    <a:pt x="292" y="752"/>
                  </a:lnTo>
                  <a:lnTo>
                    <a:pt x="316" y="744"/>
                  </a:lnTo>
                  <a:lnTo>
                    <a:pt x="342" y="730"/>
                  </a:lnTo>
                  <a:lnTo>
                    <a:pt x="368" y="714"/>
                  </a:lnTo>
                  <a:lnTo>
                    <a:pt x="396" y="694"/>
                  </a:lnTo>
                  <a:lnTo>
                    <a:pt x="426" y="668"/>
                  </a:lnTo>
                  <a:lnTo>
                    <a:pt x="456" y="636"/>
                  </a:lnTo>
                  <a:lnTo>
                    <a:pt x="456" y="636"/>
                  </a:lnTo>
                  <a:lnTo>
                    <a:pt x="462" y="628"/>
                  </a:lnTo>
                  <a:lnTo>
                    <a:pt x="466" y="620"/>
                  </a:lnTo>
                  <a:lnTo>
                    <a:pt x="468" y="610"/>
                  </a:lnTo>
                  <a:lnTo>
                    <a:pt x="468" y="600"/>
                  </a:lnTo>
                  <a:lnTo>
                    <a:pt x="468" y="600"/>
                  </a:lnTo>
                  <a:lnTo>
                    <a:pt x="458" y="520"/>
                  </a:lnTo>
                  <a:lnTo>
                    <a:pt x="446" y="444"/>
                  </a:lnTo>
                  <a:lnTo>
                    <a:pt x="432" y="376"/>
                  </a:lnTo>
                  <a:lnTo>
                    <a:pt x="418" y="312"/>
                  </a:lnTo>
                  <a:lnTo>
                    <a:pt x="402" y="252"/>
                  </a:lnTo>
                  <a:lnTo>
                    <a:pt x="386" y="200"/>
                  </a:lnTo>
                  <a:lnTo>
                    <a:pt x="368" y="152"/>
                  </a:lnTo>
                  <a:lnTo>
                    <a:pt x="352" y="108"/>
                  </a:lnTo>
                  <a:lnTo>
                    <a:pt x="352" y="108"/>
                  </a:lnTo>
                  <a:close/>
                </a:path>
              </a:pathLst>
            </a:custGeom>
            <a:blipFill dpi="0" rotWithShape="1">
              <a:blip r:embed="rId12"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3" name="组合 22"/>
          <p:cNvGrpSpPr/>
          <p:nvPr/>
        </p:nvGrpSpPr>
        <p:grpSpPr>
          <a:xfrm>
            <a:off x="1000574" y="2207628"/>
            <a:ext cx="5086717" cy="2940448"/>
            <a:chOff x="1000574" y="2207628"/>
            <a:chExt cx="5086717" cy="2940448"/>
          </a:xfrm>
        </p:grpSpPr>
        <p:grpSp>
          <p:nvGrpSpPr>
            <p:cNvPr id="15" name="组合 14"/>
            <p:cNvGrpSpPr/>
            <p:nvPr/>
          </p:nvGrpSpPr>
          <p:grpSpPr>
            <a:xfrm>
              <a:off x="1000574" y="2207628"/>
              <a:ext cx="5086717" cy="2940448"/>
              <a:chOff x="1000574" y="2207628"/>
              <a:chExt cx="5086717" cy="2940448"/>
            </a:xfrm>
          </p:grpSpPr>
          <p:sp>
            <p:nvSpPr>
              <p:cNvPr id="17" name="任意多边形 16"/>
              <p:cNvSpPr/>
              <p:nvPr/>
            </p:nvSpPr>
            <p:spPr>
              <a:xfrm>
                <a:off x="1593668" y="2207628"/>
                <a:ext cx="4493623" cy="1672045"/>
              </a:xfrm>
              <a:custGeom>
                <a:avLst/>
                <a:gdLst>
                  <a:gd name="connsiteX0" fmla="*/ 4493623 w 4493623"/>
                  <a:gd name="connsiteY0" fmla="*/ 0 h 1672045"/>
                  <a:gd name="connsiteX1" fmla="*/ 3370218 w 4493623"/>
                  <a:gd name="connsiteY1" fmla="*/ 666205 h 1672045"/>
                  <a:gd name="connsiteX2" fmla="*/ 613955 w 4493623"/>
                  <a:gd name="connsiteY2" fmla="*/ 1214845 h 1672045"/>
                  <a:gd name="connsiteX3" fmla="*/ 0 w 4493623"/>
                  <a:gd name="connsiteY3" fmla="*/ 1672045 h 1672045"/>
                </a:gdLst>
                <a:ahLst/>
                <a:cxnLst>
                  <a:cxn ang="0">
                    <a:pos x="connsiteX0" y="connsiteY0"/>
                  </a:cxn>
                  <a:cxn ang="0">
                    <a:pos x="connsiteX1" y="connsiteY1"/>
                  </a:cxn>
                  <a:cxn ang="0">
                    <a:pos x="connsiteX2" y="connsiteY2"/>
                  </a:cxn>
                  <a:cxn ang="0">
                    <a:pos x="connsiteX3" y="connsiteY3"/>
                  </a:cxn>
                </a:cxnLst>
                <a:rect l="l" t="t" r="r" b="b"/>
                <a:pathLst>
                  <a:path w="4493623" h="1672045">
                    <a:moveTo>
                      <a:pt x="4493623" y="0"/>
                    </a:moveTo>
                    <a:cubicBezTo>
                      <a:pt x="4255226" y="231865"/>
                      <a:pt x="4016829" y="463731"/>
                      <a:pt x="3370218" y="666205"/>
                    </a:cubicBezTo>
                    <a:cubicBezTo>
                      <a:pt x="2723607" y="868679"/>
                      <a:pt x="1175658" y="1047205"/>
                      <a:pt x="613955" y="1214845"/>
                    </a:cubicBezTo>
                    <a:cubicBezTo>
                      <a:pt x="52252" y="1382485"/>
                      <a:pt x="26126" y="1527265"/>
                      <a:pt x="0" y="1672045"/>
                    </a:cubicBezTo>
                  </a:path>
                </a:pathLst>
              </a:custGeom>
              <a:noFill/>
              <a:ln w="9525">
                <a:solidFill>
                  <a:srgbClr val="E58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泪滴形 24"/>
              <p:cNvSpPr/>
              <p:nvPr/>
            </p:nvSpPr>
            <p:spPr>
              <a:xfrm rot="19163179">
                <a:off x="1000574" y="3992376"/>
                <a:ext cx="1155700" cy="1155700"/>
              </a:xfrm>
              <a:custGeom>
                <a:avLst/>
                <a:gdLst>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2674" h="1802674">
                    <a:moveTo>
                      <a:pt x="0" y="901337"/>
                    </a:moveTo>
                    <a:cubicBezTo>
                      <a:pt x="0" y="403542"/>
                      <a:pt x="403542" y="0"/>
                      <a:pt x="901337" y="0"/>
                    </a:cubicBezTo>
                    <a:cubicBezTo>
                      <a:pt x="1215181" y="47677"/>
                      <a:pt x="1507428" y="67789"/>
                      <a:pt x="1802674" y="0"/>
                    </a:cubicBezTo>
                    <a:cubicBezTo>
                      <a:pt x="1758724" y="298947"/>
                      <a:pt x="1743840" y="532346"/>
                      <a:pt x="1802674" y="901337"/>
                    </a:cubicBezTo>
                    <a:cubicBezTo>
                      <a:pt x="1802674" y="1399132"/>
                      <a:pt x="1399132" y="1802674"/>
                      <a:pt x="901337" y="1802674"/>
                    </a:cubicBezTo>
                    <a:cubicBezTo>
                      <a:pt x="403542" y="1802674"/>
                      <a:pt x="0" y="1399132"/>
                      <a:pt x="0" y="901337"/>
                    </a:cubicBezTo>
                    <a:close/>
                  </a:path>
                </a:pathLst>
              </a:cu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1312165" y="4161722"/>
              <a:ext cx="532518" cy="769441"/>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1</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45" name="矩形 44"/>
          <p:cNvSpPr/>
          <p:nvPr/>
        </p:nvSpPr>
        <p:spPr>
          <a:xfrm>
            <a:off x="763614" y="5372626"/>
            <a:ext cx="1620957" cy="523220"/>
          </a:xfrm>
          <a:prstGeom prst="rect">
            <a:avLst/>
          </a:prstGeom>
        </p:spPr>
        <p:txBody>
          <a:bodyPr wrap="none">
            <a:spAutoFit/>
          </a:bodyPr>
          <a:lstStyle/>
          <a:p>
            <a:pPr>
              <a:defRPr/>
            </a:pPr>
            <a:r>
              <a:rPr lang="zh-CN" altLang="en-US" sz="2800" kern="0" dirty="0">
                <a:effectLst>
                  <a:glow rad="63500">
                    <a:prstClr val="white">
                      <a:lumMod val="65000"/>
                      <a:alpha val="40000"/>
                    </a:prstClr>
                  </a:glow>
                </a:effectLst>
                <a:latin typeface="微软雅黑" panose="020B0503020204020204" pitchFamily="34" charset="-122"/>
                <a:ea typeface="微软雅黑" panose="020B0503020204020204" pitchFamily="34" charset="-122"/>
              </a:rPr>
              <a:t>工作概述</a:t>
            </a:r>
          </a:p>
        </p:txBody>
      </p:sp>
      <p:grpSp>
        <p:nvGrpSpPr>
          <p:cNvPr id="16" name="组合 15"/>
          <p:cNvGrpSpPr/>
          <p:nvPr/>
        </p:nvGrpSpPr>
        <p:grpSpPr>
          <a:xfrm>
            <a:off x="3889808" y="2194565"/>
            <a:ext cx="2223608" cy="3048624"/>
            <a:chOff x="3889808" y="2194565"/>
            <a:chExt cx="2223608" cy="3048624"/>
          </a:xfrm>
        </p:grpSpPr>
        <p:sp>
          <p:nvSpPr>
            <p:cNvPr id="18" name="任意多边形 17"/>
            <p:cNvSpPr/>
            <p:nvPr/>
          </p:nvSpPr>
          <p:spPr>
            <a:xfrm>
              <a:off x="4480865" y="2194565"/>
              <a:ext cx="1632551" cy="1724297"/>
            </a:xfrm>
            <a:custGeom>
              <a:avLst/>
              <a:gdLst>
                <a:gd name="connsiteX0" fmla="*/ 2129246 w 2129246"/>
                <a:gd name="connsiteY0" fmla="*/ 0 h 1724297"/>
                <a:gd name="connsiteX1" fmla="*/ 1698172 w 2129246"/>
                <a:gd name="connsiteY1" fmla="*/ 979714 h 1724297"/>
                <a:gd name="connsiteX2" fmla="*/ 0 w 2129246"/>
                <a:gd name="connsiteY2" fmla="*/ 1724297 h 1724297"/>
              </a:gdLst>
              <a:ahLst/>
              <a:cxnLst>
                <a:cxn ang="0">
                  <a:pos x="connsiteX0" y="connsiteY0"/>
                </a:cxn>
                <a:cxn ang="0">
                  <a:pos x="connsiteX1" y="connsiteY1"/>
                </a:cxn>
                <a:cxn ang="0">
                  <a:pos x="connsiteX2" y="connsiteY2"/>
                </a:cxn>
              </a:cxnLst>
              <a:rect l="l" t="t" r="r" b="b"/>
              <a:pathLst>
                <a:path w="2129246" h="1724297">
                  <a:moveTo>
                    <a:pt x="2129246" y="0"/>
                  </a:moveTo>
                  <a:cubicBezTo>
                    <a:pt x="2091146" y="346165"/>
                    <a:pt x="2053046" y="692331"/>
                    <a:pt x="1698172" y="979714"/>
                  </a:cubicBezTo>
                  <a:cubicBezTo>
                    <a:pt x="1343298" y="1267097"/>
                    <a:pt x="671649" y="1495697"/>
                    <a:pt x="0" y="1724297"/>
                  </a:cubicBezTo>
                </a:path>
              </a:pathLst>
            </a:custGeom>
            <a:noFill/>
            <a:ln w="9525">
              <a:solidFill>
                <a:srgbClr val="F8BD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泪滴形 24"/>
            <p:cNvSpPr/>
            <p:nvPr/>
          </p:nvSpPr>
          <p:spPr>
            <a:xfrm rot="19163179">
              <a:off x="3889808" y="4087489"/>
              <a:ext cx="1155700" cy="1155700"/>
            </a:xfrm>
            <a:custGeom>
              <a:avLst/>
              <a:gdLst>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2674" h="1802674">
                  <a:moveTo>
                    <a:pt x="0" y="901337"/>
                  </a:moveTo>
                  <a:cubicBezTo>
                    <a:pt x="0" y="403542"/>
                    <a:pt x="403542" y="0"/>
                    <a:pt x="901337" y="0"/>
                  </a:cubicBezTo>
                  <a:cubicBezTo>
                    <a:pt x="1215181" y="47677"/>
                    <a:pt x="1507428" y="67789"/>
                    <a:pt x="1802674" y="0"/>
                  </a:cubicBezTo>
                  <a:cubicBezTo>
                    <a:pt x="1758724" y="298947"/>
                    <a:pt x="1743840" y="532346"/>
                    <a:pt x="1802674" y="901337"/>
                  </a:cubicBezTo>
                  <a:cubicBezTo>
                    <a:pt x="1802674" y="1399132"/>
                    <a:pt x="1399132" y="1802674"/>
                    <a:pt x="901337" y="1802674"/>
                  </a:cubicBezTo>
                  <a:cubicBezTo>
                    <a:pt x="403542" y="1802674"/>
                    <a:pt x="0" y="1399132"/>
                    <a:pt x="0" y="901337"/>
                  </a:cubicBezTo>
                  <a:close/>
                </a:path>
              </a:pathLst>
            </a:cu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4239064" y="4161722"/>
              <a:ext cx="532518" cy="769441"/>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48" name="矩形 47"/>
          <p:cNvSpPr/>
          <p:nvPr/>
        </p:nvSpPr>
        <p:spPr>
          <a:xfrm>
            <a:off x="3690513" y="5372626"/>
            <a:ext cx="1620957" cy="523220"/>
          </a:xfrm>
          <a:prstGeom prst="rect">
            <a:avLst/>
          </a:prstGeom>
        </p:spPr>
        <p:txBody>
          <a:bodyPr wrap="none">
            <a:spAutoFit/>
          </a:bodyPr>
          <a:lstStyle/>
          <a:p>
            <a:pPr>
              <a:defRPr/>
            </a:pPr>
            <a:r>
              <a:rPr lang="zh-CN" altLang="en-US" sz="2800" kern="0" dirty="0">
                <a:effectLst>
                  <a:glow rad="63500">
                    <a:prstClr val="white">
                      <a:lumMod val="65000"/>
                      <a:alpha val="40000"/>
                    </a:prstClr>
                  </a:glow>
                </a:effectLst>
                <a:latin typeface="微软雅黑" panose="020B0503020204020204" pitchFamily="34" charset="-122"/>
                <a:ea typeface="微软雅黑" panose="020B0503020204020204" pitchFamily="34" charset="-122"/>
              </a:rPr>
              <a:t>完成情况</a:t>
            </a:r>
          </a:p>
        </p:txBody>
      </p:sp>
      <p:grpSp>
        <p:nvGrpSpPr>
          <p:cNvPr id="24" name="组合 23"/>
          <p:cNvGrpSpPr/>
          <p:nvPr/>
        </p:nvGrpSpPr>
        <p:grpSpPr>
          <a:xfrm>
            <a:off x="6094588" y="2190378"/>
            <a:ext cx="2114941" cy="3100227"/>
            <a:chOff x="6094588" y="2190378"/>
            <a:chExt cx="2114941" cy="3100227"/>
          </a:xfrm>
        </p:grpSpPr>
        <p:sp>
          <p:nvSpPr>
            <p:cNvPr id="22" name="任意多边形 21"/>
            <p:cNvSpPr/>
            <p:nvPr/>
          </p:nvSpPr>
          <p:spPr>
            <a:xfrm flipH="1">
              <a:off x="6094588" y="2190378"/>
              <a:ext cx="1566954" cy="1724297"/>
            </a:xfrm>
            <a:custGeom>
              <a:avLst/>
              <a:gdLst>
                <a:gd name="connsiteX0" fmla="*/ 2129246 w 2129246"/>
                <a:gd name="connsiteY0" fmla="*/ 0 h 1724297"/>
                <a:gd name="connsiteX1" fmla="*/ 1698172 w 2129246"/>
                <a:gd name="connsiteY1" fmla="*/ 979714 h 1724297"/>
                <a:gd name="connsiteX2" fmla="*/ 0 w 2129246"/>
                <a:gd name="connsiteY2" fmla="*/ 1724297 h 1724297"/>
              </a:gdLst>
              <a:ahLst/>
              <a:cxnLst>
                <a:cxn ang="0">
                  <a:pos x="connsiteX0" y="connsiteY0"/>
                </a:cxn>
                <a:cxn ang="0">
                  <a:pos x="connsiteX1" y="connsiteY1"/>
                </a:cxn>
                <a:cxn ang="0">
                  <a:pos x="connsiteX2" y="connsiteY2"/>
                </a:cxn>
              </a:cxnLst>
              <a:rect l="l" t="t" r="r" b="b"/>
              <a:pathLst>
                <a:path w="2129246" h="1724297">
                  <a:moveTo>
                    <a:pt x="2129246" y="0"/>
                  </a:moveTo>
                  <a:cubicBezTo>
                    <a:pt x="2091146" y="346165"/>
                    <a:pt x="2053046" y="692331"/>
                    <a:pt x="1698172" y="979714"/>
                  </a:cubicBezTo>
                  <a:cubicBezTo>
                    <a:pt x="1343298" y="1267097"/>
                    <a:pt x="671649" y="1495697"/>
                    <a:pt x="0" y="1724297"/>
                  </a:cubicBezTo>
                </a:path>
              </a:pathLst>
            </a:custGeom>
            <a:noFill/>
            <a:ln w="952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泪滴形 24"/>
            <p:cNvSpPr/>
            <p:nvPr/>
          </p:nvSpPr>
          <p:spPr>
            <a:xfrm rot="18981064">
              <a:off x="7053829" y="4134905"/>
              <a:ext cx="1155700" cy="1155700"/>
            </a:xfrm>
            <a:custGeom>
              <a:avLst/>
              <a:gdLst>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2674" h="1802674">
                  <a:moveTo>
                    <a:pt x="0" y="901337"/>
                  </a:moveTo>
                  <a:cubicBezTo>
                    <a:pt x="0" y="403542"/>
                    <a:pt x="403542" y="0"/>
                    <a:pt x="901337" y="0"/>
                  </a:cubicBezTo>
                  <a:cubicBezTo>
                    <a:pt x="1215181" y="47677"/>
                    <a:pt x="1507428" y="67789"/>
                    <a:pt x="1802674" y="0"/>
                  </a:cubicBezTo>
                  <a:cubicBezTo>
                    <a:pt x="1758724" y="298947"/>
                    <a:pt x="1743840" y="532346"/>
                    <a:pt x="1802674" y="901337"/>
                  </a:cubicBezTo>
                  <a:cubicBezTo>
                    <a:pt x="1802674" y="1399132"/>
                    <a:pt x="1399132" y="1802674"/>
                    <a:pt x="901337" y="1802674"/>
                  </a:cubicBezTo>
                  <a:cubicBezTo>
                    <a:pt x="403542" y="1802674"/>
                    <a:pt x="0" y="1399132"/>
                    <a:pt x="0" y="901337"/>
                  </a:cubicBezTo>
                  <a:close/>
                </a:path>
              </a:pathLst>
            </a:custGeom>
            <a:blipFill dpi="0" rotWithShape="1">
              <a:blip r:embed="rId1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7352356" y="4161722"/>
              <a:ext cx="532518" cy="769441"/>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50" name="矩形 49"/>
          <p:cNvSpPr/>
          <p:nvPr/>
        </p:nvSpPr>
        <p:spPr>
          <a:xfrm>
            <a:off x="6803805" y="5372626"/>
            <a:ext cx="1620957" cy="523220"/>
          </a:xfrm>
          <a:prstGeom prst="rect">
            <a:avLst/>
          </a:prstGeom>
        </p:spPr>
        <p:txBody>
          <a:bodyPr wrap="none">
            <a:spAutoFit/>
          </a:bodyPr>
          <a:lstStyle/>
          <a:p>
            <a:pPr>
              <a:defRPr/>
            </a:pPr>
            <a:r>
              <a:rPr lang="zh-CN" altLang="en-US" sz="2800" kern="0" dirty="0">
                <a:effectLst>
                  <a:glow rad="63500">
                    <a:prstClr val="white">
                      <a:lumMod val="65000"/>
                      <a:alpha val="40000"/>
                    </a:prstClr>
                  </a:glow>
                </a:effectLst>
                <a:latin typeface="微软雅黑" panose="020B0503020204020204" pitchFamily="34" charset="-122"/>
                <a:ea typeface="微软雅黑" panose="020B0503020204020204" pitchFamily="34" charset="-122"/>
              </a:rPr>
              <a:t>项目展示</a:t>
            </a:r>
          </a:p>
        </p:txBody>
      </p:sp>
      <p:grpSp>
        <p:nvGrpSpPr>
          <p:cNvPr id="26" name="组合 25"/>
          <p:cNvGrpSpPr/>
          <p:nvPr/>
        </p:nvGrpSpPr>
        <p:grpSpPr>
          <a:xfrm>
            <a:off x="6120596" y="2203441"/>
            <a:ext cx="5045268" cy="3091999"/>
            <a:chOff x="6120596" y="2203441"/>
            <a:chExt cx="5045268" cy="3091999"/>
          </a:xfrm>
        </p:grpSpPr>
        <p:sp>
          <p:nvSpPr>
            <p:cNvPr id="21" name="任意多边形 20"/>
            <p:cNvSpPr/>
            <p:nvPr/>
          </p:nvSpPr>
          <p:spPr>
            <a:xfrm flipH="1">
              <a:off x="6120596" y="2203441"/>
              <a:ext cx="4473381" cy="1672045"/>
            </a:xfrm>
            <a:custGeom>
              <a:avLst/>
              <a:gdLst>
                <a:gd name="connsiteX0" fmla="*/ 4493623 w 4493623"/>
                <a:gd name="connsiteY0" fmla="*/ 0 h 1672045"/>
                <a:gd name="connsiteX1" fmla="*/ 3370218 w 4493623"/>
                <a:gd name="connsiteY1" fmla="*/ 666205 h 1672045"/>
                <a:gd name="connsiteX2" fmla="*/ 613955 w 4493623"/>
                <a:gd name="connsiteY2" fmla="*/ 1214845 h 1672045"/>
                <a:gd name="connsiteX3" fmla="*/ 0 w 4493623"/>
                <a:gd name="connsiteY3" fmla="*/ 1672045 h 1672045"/>
              </a:gdLst>
              <a:ahLst/>
              <a:cxnLst>
                <a:cxn ang="0">
                  <a:pos x="connsiteX0" y="connsiteY0"/>
                </a:cxn>
                <a:cxn ang="0">
                  <a:pos x="connsiteX1" y="connsiteY1"/>
                </a:cxn>
                <a:cxn ang="0">
                  <a:pos x="connsiteX2" y="connsiteY2"/>
                </a:cxn>
                <a:cxn ang="0">
                  <a:pos x="connsiteX3" y="connsiteY3"/>
                </a:cxn>
              </a:cxnLst>
              <a:rect l="l" t="t" r="r" b="b"/>
              <a:pathLst>
                <a:path w="4493623" h="1672045">
                  <a:moveTo>
                    <a:pt x="4493623" y="0"/>
                  </a:moveTo>
                  <a:cubicBezTo>
                    <a:pt x="4255226" y="231865"/>
                    <a:pt x="4016829" y="463731"/>
                    <a:pt x="3370218" y="666205"/>
                  </a:cubicBezTo>
                  <a:cubicBezTo>
                    <a:pt x="2723607" y="868679"/>
                    <a:pt x="1175658" y="1047205"/>
                    <a:pt x="613955" y="1214845"/>
                  </a:cubicBezTo>
                  <a:cubicBezTo>
                    <a:pt x="52252" y="1382485"/>
                    <a:pt x="26126" y="1527265"/>
                    <a:pt x="0" y="1672045"/>
                  </a:cubicBezTo>
                </a:path>
              </a:pathLst>
            </a:custGeom>
            <a:noFill/>
            <a:ln w="952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泪滴形 24"/>
            <p:cNvSpPr/>
            <p:nvPr/>
          </p:nvSpPr>
          <p:spPr>
            <a:xfrm rot="18979882">
              <a:off x="10010164" y="4139740"/>
              <a:ext cx="1155700" cy="1155700"/>
            </a:xfrm>
            <a:custGeom>
              <a:avLst/>
              <a:gdLst>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356449 w 1802674"/>
                <a:gd name="connsiteY2" fmla="*/ 1405 h 1802674"/>
                <a:gd name="connsiteX3" fmla="*/ 1802674 w 1802674"/>
                <a:gd name="connsiteY3" fmla="*/ 0 h 1802674"/>
                <a:gd name="connsiteX4" fmla="*/ 1802674 w 1802674"/>
                <a:gd name="connsiteY4" fmla="*/ 901337 h 1802674"/>
                <a:gd name="connsiteX5" fmla="*/ 901337 w 1802674"/>
                <a:gd name="connsiteY5" fmla="*/ 1802674 h 1802674"/>
                <a:gd name="connsiteX6" fmla="*/ 0 w 1802674"/>
                <a:gd name="connsiteY6"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 name="connsiteX0" fmla="*/ 0 w 1802674"/>
                <a:gd name="connsiteY0" fmla="*/ 901337 h 1802674"/>
                <a:gd name="connsiteX1" fmla="*/ 901337 w 1802674"/>
                <a:gd name="connsiteY1" fmla="*/ 0 h 1802674"/>
                <a:gd name="connsiteX2" fmla="*/ 1802674 w 1802674"/>
                <a:gd name="connsiteY2" fmla="*/ 0 h 1802674"/>
                <a:gd name="connsiteX3" fmla="*/ 1802674 w 1802674"/>
                <a:gd name="connsiteY3" fmla="*/ 901337 h 1802674"/>
                <a:gd name="connsiteX4" fmla="*/ 901337 w 1802674"/>
                <a:gd name="connsiteY4" fmla="*/ 1802674 h 1802674"/>
                <a:gd name="connsiteX5" fmla="*/ 0 w 1802674"/>
                <a:gd name="connsiteY5" fmla="*/ 901337 h 180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2674" h="1802674">
                  <a:moveTo>
                    <a:pt x="0" y="901337"/>
                  </a:moveTo>
                  <a:cubicBezTo>
                    <a:pt x="0" y="403542"/>
                    <a:pt x="403542" y="0"/>
                    <a:pt x="901337" y="0"/>
                  </a:cubicBezTo>
                  <a:cubicBezTo>
                    <a:pt x="1215181" y="47677"/>
                    <a:pt x="1507428" y="67789"/>
                    <a:pt x="1802674" y="0"/>
                  </a:cubicBezTo>
                  <a:cubicBezTo>
                    <a:pt x="1758724" y="298947"/>
                    <a:pt x="1743840" y="532346"/>
                    <a:pt x="1802674" y="901337"/>
                  </a:cubicBezTo>
                  <a:cubicBezTo>
                    <a:pt x="1802674" y="1399132"/>
                    <a:pt x="1399132" y="1802674"/>
                    <a:pt x="901337" y="1802674"/>
                  </a:cubicBezTo>
                  <a:cubicBezTo>
                    <a:pt x="403542" y="1802674"/>
                    <a:pt x="0" y="1399132"/>
                    <a:pt x="0" y="901337"/>
                  </a:cubicBezTo>
                  <a:close/>
                </a:path>
              </a:pathLst>
            </a:custGeom>
            <a:blipFill dpi="0" rotWithShape="1">
              <a:blip r:embed="rId1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10333032" y="4161722"/>
              <a:ext cx="532518" cy="769441"/>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52" name="矩形 51"/>
          <p:cNvSpPr/>
          <p:nvPr/>
        </p:nvSpPr>
        <p:spPr>
          <a:xfrm>
            <a:off x="9693040" y="5372626"/>
            <a:ext cx="1980029" cy="523220"/>
          </a:xfrm>
          <a:prstGeom prst="rect">
            <a:avLst/>
          </a:prstGeom>
        </p:spPr>
        <p:txBody>
          <a:bodyPr wrap="none">
            <a:spAutoFit/>
          </a:bodyPr>
          <a:lstStyle/>
          <a:p>
            <a:pPr>
              <a:defRPr/>
            </a:pPr>
            <a:r>
              <a:rPr lang="zh-CN" altLang="en-US" sz="2800" kern="0" dirty="0">
                <a:effectLst>
                  <a:glow rad="63500">
                    <a:prstClr val="white">
                      <a:lumMod val="65000"/>
                      <a:alpha val="40000"/>
                    </a:prstClr>
                  </a:glow>
                </a:effectLst>
                <a:latin typeface="微软雅黑" panose="020B0503020204020204" pitchFamily="34" charset="-122"/>
                <a:ea typeface="微软雅黑" panose="020B0503020204020204" pitchFamily="34" charset="-122"/>
              </a:rPr>
              <a:t>总结与不足</a:t>
            </a:r>
          </a:p>
        </p:txBody>
      </p:sp>
    </p:spTree>
    <p:extLst>
      <p:ext uri="{BB962C8B-B14F-4D97-AF65-F5344CB8AC3E}">
        <p14:creationId xmlns:p14="http://schemas.microsoft.com/office/powerpoint/2010/main" val="348637966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0013 0.67222 L -4.79167E-6 -2.59259E-6 " pathEditMode="relative" rAng="0" ptsTypes="AA">
                                      <p:cBhvr>
                                        <p:cTn id="8" dur="2000" fill="hold"/>
                                        <p:tgtEl>
                                          <p:spTgt spid="2"/>
                                        </p:tgtEl>
                                        <p:attrNameLst>
                                          <p:attrName>ppt_x</p:attrName>
                                          <p:attrName>ppt_y</p:attrName>
                                        </p:attrNameLst>
                                      </p:cBhvr>
                                      <p:rCtr x="65" y="-33611"/>
                                    </p:animMotion>
                                  </p:childTnLst>
                                </p:cTn>
                              </p:par>
                            </p:childTnLst>
                          </p:cTn>
                        </p:par>
                        <p:par>
                          <p:cTn id="9" fill="hold">
                            <p:stCondLst>
                              <p:cond delay="2000"/>
                            </p:stCondLst>
                            <p:childTnLst>
                              <p:par>
                                <p:cTn id="10" presetID="2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par>
                          <p:cTn id="13" fill="hold">
                            <p:stCondLst>
                              <p:cond delay="2500"/>
                            </p:stCondLst>
                            <p:childTnLst>
                              <p:par>
                                <p:cTn id="14" presetID="22"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childTnLst>
                          </p:cTn>
                        </p:par>
                        <p:par>
                          <p:cTn id="17" fill="hold">
                            <p:stCondLst>
                              <p:cond delay="3000"/>
                            </p:stCondLst>
                            <p:childTnLst>
                              <p:par>
                                <p:cTn id="18" presetID="22" presetClass="entr" presetSubtype="1"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up)">
                                      <p:cBhvr>
                                        <p:cTn id="20" dur="500"/>
                                        <p:tgtEl>
                                          <p:spTgt spid="24"/>
                                        </p:tgtEl>
                                      </p:cBhvr>
                                    </p:animEffect>
                                  </p:childTnLst>
                                </p:cTn>
                              </p:par>
                            </p:childTnLst>
                          </p:cTn>
                        </p:par>
                        <p:par>
                          <p:cTn id="21" fill="hold">
                            <p:stCondLst>
                              <p:cond delay="3500"/>
                            </p:stCondLst>
                            <p:childTnLst>
                              <p:par>
                                <p:cTn id="22" presetID="22" presetClass="entr" presetSubtype="1"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up)">
                                      <p:cBhvr>
                                        <p:cTn id="24" dur="500"/>
                                        <p:tgtEl>
                                          <p:spTgt spid="26"/>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barn(inVertical)">
                                      <p:cBhvr>
                                        <p:cTn id="30" dur="500"/>
                                        <p:tgtEl>
                                          <p:spTgt spid="4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barn(inVertical)">
                                      <p:cBhvr>
                                        <p:cTn id="33" dur="500"/>
                                        <p:tgtEl>
                                          <p:spTgt spid="50"/>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barn(inVertical)">
                                      <p:cBhvr>
                                        <p:cTn id="3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8" grpId="0"/>
      <p:bldP spid="50"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4-2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0" y="2310934"/>
            <a:ext cx="12200411" cy="2325211"/>
          </a:xfrm>
          <a:prstGeom prst="rect">
            <a:avLst/>
          </a:prstGeom>
          <a:solidFill>
            <a:srgbClr val="009E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a:endParaRPr>
          </a:p>
        </p:txBody>
      </p:sp>
      <p:grpSp>
        <p:nvGrpSpPr>
          <p:cNvPr id="7" name="组合 6"/>
          <p:cNvGrpSpPr/>
          <p:nvPr/>
        </p:nvGrpSpPr>
        <p:grpSpPr>
          <a:xfrm>
            <a:off x="577370" y="1832279"/>
            <a:ext cx="3671244" cy="2905319"/>
            <a:chOff x="577369" y="1156990"/>
            <a:chExt cx="2751535" cy="2177487"/>
          </a:xfrm>
        </p:grpSpPr>
        <p:grpSp>
          <p:nvGrpSpPr>
            <p:cNvPr id="8" name="Group 2"/>
            <p:cNvGrpSpPr>
              <a:grpSpLocks/>
            </p:cNvGrpSpPr>
            <p:nvPr/>
          </p:nvGrpSpPr>
          <p:grpSpPr bwMode="auto">
            <a:xfrm>
              <a:off x="577369" y="1156990"/>
              <a:ext cx="2751535" cy="2177487"/>
              <a:chOff x="0" y="0"/>
              <a:chExt cx="3851442" cy="3048006"/>
            </a:xfrm>
          </p:grpSpPr>
          <p:grpSp>
            <p:nvGrpSpPr>
              <p:cNvPr id="10" name="Group 3"/>
              <p:cNvGrpSpPr>
                <a:grpSpLocks/>
              </p:cNvGrpSpPr>
              <p:nvPr/>
            </p:nvGrpSpPr>
            <p:grpSpPr bwMode="auto">
              <a:xfrm>
                <a:off x="0" y="0"/>
                <a:ext cx="3851442" cy="3048006"/>
                <a:chOff x="0" y="0"/>
                <a:chExt cx="3732583" cy="2953942"/>
              </a:xfrm>
            </p:grpSpPr>
            <p:sp>
              <p:nvSpPr>
                <p:cNvPr id="12" name="圆角矩形 1"/>
                <p:cNvSpPr>
                  <a:spLocks noChangeArrowheads="1"/>
                </p:cNvSpPr>
                <p:nvPr/>
              </p:nvSpPr>
              <p:spPr bwMode="auto">
                <a:xfrm>
                  <a:off x="0" y="0"/>
                  <a:ext cx="3732582" cy="2447190"/>
                </a:xfrm>
                <a:custGeom>
                  <a:avLst/>
                  <a:gdLst>
                    <a:gd name="T0" fmla="*/ 160674 w 5436000"/>
                    <a:gd name="T1" fmla="*/ 153511 h 3564000"/>
                    <a:gd name="T2" fmla="*/ 160674 w 5436000"/>
                    <a:gd name="T3" fmla="*/ 1958005 h 3564000"/>
                    <a:gd name="T4" fmla="*/ 3571908 w 5436000"/>
                    <a:gd name="T5" fmla="*/ 1958005 h 3564000"/>
                    <a:gd name="T6" fmla="*/ 3571908 w 5436000"/>
                    <a:gd name="T7" fmla="*/ 153511 h 3564000"/>
                    <a:gd name="T8" fmla="*/ 160674 w 5436000"/>
                    <a:gd name="T9" fmla="*/ 153511 h 3564000"/>
                    <a:gd name="T10" fmla="*/ 133176 w 5436000"/>
                    <a:gd name="T11" fmla="*/ 0 h 3564000"/>
                    <a:gd name="T12" fmla="*/ 3599406 w 5436000"/>
                    <a:gd name="T13" fmla="*/ 0 h 3564000"/>
                    <a:gd name="T14" fmla="*/ 3732582 w 5436000"/>
                    <a:gd name="T15" fmla="*/ 133176 h 3564000"/>
                    <a:gd name="T16" fmla="*/ 3732582 w 5436000"/>
                    <a:gd name="T17" fmla="*/ 2314014 h 3564000"/>
                    <a:gd name="T18" fmla="*/ 3599406 w 5436000"/>
                    <a:gd name="T19" fmla="*/ 2447190 h 3564000"/>
                    <a:gd name="T20" fmla="*/ 133176 w 5436000"/>
                    <a:gd name="T21" fmla="*/ 2447190 h 3564000"/>
                    <a:gd name="T22" fmla="*/ 0 w 5436000"/>
                    <a:gd name="T23" fmla="*/ 2314014 h 3564000"/>
                    <a:gd name="T24" fmla="*/ 0 w 5436000"/>
                    <a:gd name="T25" fmla="*/ 133176 h 3564000"/>
                    <a:gd name="T26" fmla="*/ 133176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rgbClr val="EAEAEA"/>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a:p>
              </p:txBody>
            </p:sp>
            <p:sp>
              <p:nvSpPr>
                <p:cNvPr id="13" name="圆角矩形 12"/>
                <p:cNvSpPr>
                  <a:spLocks noChangeArrowheads="1"/>
                </p:cNvSpPr>
                <p:nvPr/>
              </p:nvSpPr>
              <p:spPr bwMode="auto">
                <a:xfrm>
                  <a:off x="1" y="0"/>
                  <a:ext cx="3732582" cy="2111515"/>
                </a:xfrm>
                <a:custGeom>
                  <a:avLst/>
                  <a:gdLst>
                    <a:gd name="T0" fmla="*/ 160674 w 5436000"/>
                    <a:gd name="T1" fmla="*/ 153511 h 3075136"/>
                    <a:gd name="T2" fmla="*/ 160674 w 5436000"/>
                    <a:gd name="T3" fmla="*/ 1958004 h 3075136"/>
                    <a:gd name="T4" fmla="*/ 3571908 w 5436000"/>
                    <a:gd name="T5" fmla="*/ 1958004 h 3075136"/>
                    <a:gd name="T6" fmla="*/ 3571908 w 5436000"/>
                    <a:gd name="T7" fmla="*/ 153511 h 3075136"/>
                    <a:gd name="T8" fmla="*/ 160674 w 5436000"/>
                    <a:gd name="T9" fmla="*/ 153511 h 3075136"/>
                    <a:gd name="T10" fmla="*/ 133176 w 5436000"/>
                    <a:gd name="T11" fmla="*/ 0 h 3075136"/>
                    <a:gd name="T12" fmla="*/ 3599406 w 5436000"/>
                    <a:gd name="T13" fmla="*/ 0 h 3075136"/>
                    <a:gd name="T14" fmla="*/ 3732582 w 5436000"/>
                    <a:gd name="T15" fmla="*/ 133176 h 3075136"/>
                    <a:gd name="T16" fmla="*/ 3732582 w 5436000"/>
                    <a:gd name="T17" fmla="*/ 2111515 h 3075136"/>
                    <a:gd name="T18" fmla="*/ 0 w 5436000"/>
                    <a:gd name="T19" fmla="*/ 2111515 h 3075136"/>
                    <a:gd name="T20" fmla="*/ 0 w 5436000"/>
                    <a:gd name="T21" fmla="*/ 133176 h 3075136"/>
                    <a:gd name="T22" fmla="*/ 133176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a:p>
              </p:txBody>
            </p:sp>
            <p:sp>
              <p:nvSpPr>
                <p:cNvPr id="14" name="矩形 14"/>
                <p:cNvSpPr>
                  <a:spLocks noChangeArrowheads="1"/>
                </p:cNvSpPr>
                <p:nvPr/>
              </p:nvSpPr>
              <p:spPr bwMode="auto">
                <a:xfrm>
                  <a:off x="160674" y="153511"/>
                  <a:ext cx="3411234" cy="1804493"/>
                </a:xfrm>
                <a:custGeom>
                  <a:avLst/>
                  <a:gdLst>
                    <a:gd name="T0" fmla="*/ 12360 w 4968000"/>
                    <a:gd name="T1" fmla="*/ 12360 h 2628000"/>
                    <a:gd name="T2" fmla="*/ 12360 w 4968000"/>
                    <a:gd name="T3" fmla="*/ 1792133 h 2628000"/>
                    <a:gd name="T4" fmla="*/ 3398874 w 4968000"/>
                    <a:gd name="T5" fmla="*/ 1792133 h 2628000"/>
                    <a:gd name="T6" fmla="*/ 3398874 w 4968000"/>
                    <a:gd name="T7" fmla="*/ 12360 h 2628000"/>
                    <a:gd name="T8" fmla="*/ 12360 w 4968000"/>
                    <a:gd name="T9" fmla="*/ 12360 h 2628000"/>
                    <a:gd name="T10" fmla="*/ 0 w 4968000"/>
                    <a:gd name="T11" fmla="*/ 0 h 2628000"/>
                    <a:gd name="T12" fmla="*/ 3411234 w 4968000"/>
                    <a:gd name="T13" fmla="*/ 0 h 2628000"/>
                    <a:gd name="T14" fmla="*/ 3411234 w 4968000"/>
                    <a:gd name="T15" fmla="*/ 1804493 h 2628000"/>
                    <a:gd name="T16" fmla="*/ 0 w 4968000"/>
                    <a:gd name="T17" fmla="*/ 1804493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a:p>
              </p:txBody>
            </p:sp>
            <p:sp>
              <p:nvSpPr>
                <p:cNvPr id="15" name="矩形 9"/>
                <p:cNvSpPr>
                  <a:spLocks noChangeArrowheads="1"/>
                </p:cNvSpPr>
                <p:nvPr/>
              </p:nvSpPr>
              <p:spPr bwMode="auto">
                <a:xfrm>
                  <a:off x="1421298" y="2447190"/>
                  <a:ext cx="889986" cy="98887"/>
                </a:xfrm>
                <a:prstGeom prst="rect">
                  <a:avLst/>
                </a:prstGeom>
                <a:solidFill>
                  <a:srgbClr val="B2B2B2"/>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微软雅黑"/>
                    <a:ea typeface="微软雅黑"/>
                    <a:sym typeface="宋体" pitchFamily="2" charset="-122"/>
                  </a:endParaRPr>
                </a:p>
              </p:txBody>
            </p:sp>
            <p:sp>
              <p:nvSpPr>
                <p:cNvPr id="16" name="矩形 10"/>
                <p:cNvSpPr>
                  <a:spLocks noChangeArrowheads="1"/>
                </p:cNvSpPr>
                <p:nvPr/>
              </p:nvSpPr>
              <p:spPr bwMode="auto">
                <a:xfrm>
                  <a:off x="1421298" y="2546077"/>
                  <a:ext cx="889986" cy="271910"/>
                </a:xfrm>
                <a:prstGeom prst="rect">
                  <a:avLst/>
                </a:prstGeom>
                <a:solidFill>
                  <a:srgbClr val="CFCFC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微软雅黑"/>
                    <a:ea typeface="微软雅黑"/>
                    <a:sym typeface="宋体" pitchFamily="2" charset="-122"/>
                  </a:endParaRPr>
                </a:p>
              </p:txBody>
            </p:sp>
            <p:sp>
              <p:nvSpPr>
                <p:cNvPr id="17" name="圆角矩形 11"/>
                <p:cNvSpPr>
                  <a:spLocks noChangeArrowheads="1"/>
                </p:cNvSpPr>
                <p:nvPr/>
              </p:nvSpPr>
              <p:spPr bwMode="auto">
                <a:xfrm>
                  <a:off x="1124636" y="2817987"/>
                  <a:ext cx="1483310" cy="135955"/>
                </a:xfrm>
                <a:prstGeom prst="roundRect">
                  <a:avLst>
                    <a:gd name="adj" fmla="val 16667"/>
                  </a:avLst>
                </a:prstGeom>
                <a:solidFill>
                  <a:srgbClr val="EAEAEA"/>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微软雅黑"/>
                    <a:ea typeface="微软雅黑"/>
                    <a:sym typeface="宋体" pitchFamily="2" charset="-122"/>
                  </a:endParaRPr>
                </a:p>
              </p:txBody>
            </p:sp>
            <p:sp>
              <p:nvSpPr>
                <p:cNvPr id="18" name="椭圆 1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微软雅黑"/>
                    <a:ea typeface="微软雅黑"/>
                    <a:sym typeface="宋体" pitchFamily="2" charset="-122"/>
                  </a:endParaRPr>
                </a:p>
              </p:txBody>
            </p:sp>
            <p:sp>
              <p:nvSpPr>
                <p:cNvPr id="19" name="矩形 23"/>
                <p:cNvSpPr>
                  <a:spLocks noChangeArrowheads="1"/>
                </p:cNvSpPr>
                <p:nvPr/>
              </p:nvSpPr>
              <p:spPr bwMode="auto">
                <a:xfrm>
                  <a:off x="2042559" y="0"/>
                  <a:ext cx="1690023" cy="2447190"/>
                </a:xfrm>
                <a:custGeom>
                  <a:avLst/>
                  <a:gdLst>
                    <a:gd name="T0" fmla="*/ 0 w 2461290"/>
                    <a:gd name="T1" fmla="*/ 0 h 3564000"/>
                    <a:gd name="T2" fmla="*/ 1556847 w 2461290"/>
                    <a:gd name="T3" fmla="*/ 0 h 3564000"/>
                    <a:gd name="T4" fmla="*/ 1690023 w 2461290"/>
                    <a:gd name="T5" fmla="*/ 133176 h 3564000"/>
                    <a:gd name="T6" fmla="*/ 1690023 w 2461290"/>
                    <a:gd name="T7" fmla="*/ 2314014 h 3564000"/>
                    <a:gd name="T8" fmla="*/ 1556847 w 2461290"/>
                    <a:gd name="T9" fmla="*/ 2447190 h 3564000"/>
                    <a:gd name="T10" fmla="*/ 1139081 w 2461290"/>
                    <a:gd name="T11" fmla="*/ 2447190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rgbClr val="FFFFFF">
                    <a:alpha val="9804"/>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a:p>
              </p:txBody>
            </p:sp>
          </p:grpSp>
          <p:pic>
            <p:nvPicPr>
              <p:cNvPr id="11" name="图片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5812" y="1270150"/>
              <a:ext cx="2514648" cy="1334194"/>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20" name="TextBox 5"/>
          <p:cNvSpPr txBox="1">
            <a:spLocks noChangeArrowheads="1"/>
          </p:cNvSpPr>
          <p:nvPr/>
        </p:nvSpPr>
        <p:spPr bwMode="auto">
          <a:xfrm>
            <a:off x="6121426" y="2995035"/>
            <a:ext cx="5475951" cy="867930"/>
          </a:xfrm>
          <a:prstGeom prst="rect">
            <a:avLst/>
          </a:prstGeom>
          <a:noFill/>
          <a:ln w="9525">
            <a:noFill/>
            <a:miter lim="800000"/>
            <a:headEnd/>
            <a:tailEnd/>
          </a:ln>
        </p:spPr>
        <p:txBody>
          <a:bodyPr wrap="square">
            <a:spAutoFit/>
          </a:bodyPr>
          <a:lstStyle/>
          <a:p>
            <a:pPr>
              <a:lnSpc>
                <a:spcPct val="120000"/>
              </a:lnSpc>
            </a:pPr>
            <a:r>
              <a:rPr lang="zh-CN" altLang="en-US" sz="1400" dirty="0">
                <a:solidFill>
                  <a:schemeClr val="bg1"/>
                </a:solidFill>
                <a:latin typeface="微软雅黑"/>
                <a:ea typeface="微软雅黑"/>
                <a:cs typeface="Arial" charset="0"/>
              </a:rPr>
              <a:t>您的内容打在这里，或通过复制您的文本后在此框中选择粘贴并选择只保留文字您的内容打在这里您的内容打在这里，或通过复制您的文本后在此框中选择粘贴并选择只保留文字您的内容打在</a:t>
            </a:r>
            <a:r>
              <a:rPr lang="zh-CN" altLang="en-US" sz="1400" dirty="0" smtClean="0">
                <a:solidFill>
                  <a:schemeClr val="bg1"/>
                </a:solidFill>
                <a:latin typeface="微软雅黑"/>
                <a:ea typeface="微软雅黑"/>
                <a:cs typeface="Arial" charset="0"/>
              </a:rPr>
              <a:t>这里</a:t>
            </a:r>
            <a:endParaRPr lang="zh-CN" altLang="en-US" sz="1400" dirty="0">
              <a:solidFill>
                <a:schemeClr val="bg1"/>
              </a:solidFill>
              <a:latin typeface="微软雅黑"/>
              <a:ea typeface="微软雅黑"/>
              <a:cs typeface="Arial" charset="0"/>
            </a:endParaRPr>
          </a:p>
        </p:txBody>
      </p:sp>
      <p:grpSp>
        <p:nvGrpSpPr>
          <p:cNvPr id="21" name="组合 20"/>
          <p:cNvGrpSpPr/>
          <p:nvPr/>
        </p:nvGrpSpPr>
        <p:grpSpPr>
          <a:xfrm>
            <a:off x="4623621" y="2865416"/>
            <a:ext cx="1122795" cy="1122795"/>
            <a:chOff x="3730484" y="2092408"/>
            <a:chExt cx="841516" cy="841516"/>
          </a:xfrm>
        </p:grpSpPr>
        <p:sp>
          <p:nvSpPr>
            <p:cNvPr id="22" name="椭圆 21"/>
            <p:cNvSpPr/>
            <p:nvPr/>
          </p:nvSpPr>
          <p:spPr>
            <a:xfrm>
              <a:off x="3730484" y="2092408"/>
              <a:ext cx="841516" cy="841516"/>
            </a:xfrm>
            <a:prstGeom prst="ellipse">
              <a:avLst/>
            </a:prstGeom>
            <a:blipFill>
              <a:blip r:embed="rId2"/>
              <a:stretch>
                <a:fillRect/>
              </a:stretch>
            </a:blipFill>
            <a:ln w="57150">
              <a:solidFill>
                <a:schemeClr val="bg1"/>
              </a:solidFill>
            </a:ln>
            <a:effectLst>
              <a:outerShdw blurRad="114300" dist="38100" dir="8100000" sx="102000" sy="102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rgbClr val="DD013F"/>
                </a:solidFill>
                <a:ea typeface="微软雅黑"/>
              </a:endParaRPr>
            </a:p>
          </p:txBody>
        </p:sp>
        <p:sp>
          <p:nvSpPr>
            <p:cNvPr id="23" name="Freeform 268"/>
            <p:cNvSpPr>
              <a:spLocks noEditPoints="1"/>
            </p:cNvSpPr>
            <p:nvPr/>
          </p:nvSpPr>
          <p:spPr bwMode="auto">
            <a:xfrm>
              <a:off x="3939923" y="2292589"/>
              <a:ext cx="422638" cy="437152"/>
            </a:xfrm>
            <a:custGeom>
              <a:avLst/>
              <a:gdLst>
                <a:gd name="T0" fmla="*/ 303389 w 90"/>
                <a:gd name="T1" fmla="*/ 134272 h 93"/>
                <a:gd name="T2" fmla="*/ 317500 w 90"/>
                <a:gd name="T3" fmla="*/ 162540 h 93"/>
                <a:gd name="T4" fmla="*/ 317500 w 90"/>
                <a:gd name="T5" fmla="*/ 293278 h 93"/>
                <a:gd name="T6" fmla="*/ 285750 w 90"/>
                <a:gd name="T7" fmla="*/ 328613 h 93"/>
                <a:gd name="T8" fmla="*/ 31750 w 90"/>
                <a:gd name="T9" fmla="*/ 328613 h 93"/>
                <a:gd name="T10" fmla="*/ 0 w 90"/>
                <a:gd name="T11" fmla="*/ 293278 h 93"/>
                <a:gd name="T12" fmla="*/ 0 w 90"/>
                <a:gd name="T13" fmla="*/ 162540 h 93"/>
                <a:gd name="T14" fmla="*/ 7056 w 90"/>
                <a:gd name="T15" fmla="*/ 141339 h 93"/>
                <a:gd name="T16" fmla="*/ 7056 w 90"/>
                <a:gd name="T17" fmla="*/ 141339 h 93"/>
                <a:gd name="T18" fmla="*/ 7056 w 90"/>
                <a:gd name="T19" fmla="*/ 141339 h 93"/>
                <a:gd name="T20" fmla="*/ 10583 w 90"/>
                <a:gd name="T21" fmla="*/ 137805 h 93"/>
                <a:gd name="T22" fmla="*/ 137583 w 90"/>
                <a:gd name="T23" fmla="*/ 10600 h 93"/>
                <a:gd name="T24" fmla="*/ 176389 w 90"/>
                <a:gd name="T25" fmla="*/ 10600 h 93"/>
                <a:gd name="T26" fmla="*/ 303389 w 90"/>
                <a:gd name="T27" fmla="*/ 134272 h 93"/>
                <a:gd name="T28" fmla="*/ 52917 w 90"/>
                <a:gd name="T29" fmla="*/ 106004 h 93"/>
                <a:gd name="T30" fmla="*/ 52917 w 90"/>
                <a:gd name="T31" fmla="*/ 183741 h 93"/>
                <a:gd name="T32" fmla="*/ 158750 w 90"/>
                <a:gd name="T33" fmla="*/ 265011 h 93"/>
                <a:gd name="T34" fmla="*/ 254000 w 90"/>
                <a:gd name="T35" fmla="*/ 190808 h 93"/>
                <a:gd name="T36" fmla="*/ 254000 w 90"/>
                <a:gd name="T37" fmla="*/ 106004 h 93"/>
                <a:gd name="T38" fmla="*/ 52917 w 90"/>
                <a:gd name="T39" fmla="*/ 106004 h 93"/>
                <a:gd name="T40" fmla="*/ 88194 w 90"/>
                <a:gd name="T41" fmla="*/ 123672 h 93"/>
                <a:gd name="T42" fmla="*/ 88194 w 90"/>
                <a:gd name="T43" fmla="*/ 137805 h 93"/>
                <a:gd name="T44" fmla="*/ 222250 w 90"/>
                <a:gd name="T45" fmla="*/ 137805 h 93"/>
                <a:gd name="T46" fmla="*/ 222250 w 90"/>
                <a:gd name="T47" fmla="*/ 123672 h 93"/>
                <a:gd name="T48" fmla="*/ 88194 w 90"/>
                <a:gd name="T49" fmla="*/ 123672 h 93"/>
                <a:gd name="T50" fmla="*/ 88194 w 90"/>
                <a:gd name="T51" fmla="*/ 180207 h 93"/>
                <a:gd name="T52" fmla="*/ 88194 w 90"/>
                <a:gd name="T53" fmla="*/ 194341 h 93"/>
                <a:gd name="T54" fmla="*/ 222250 w 90"/>
                <a:gd name="T55" fmla="*/ 194341 h 93"/>
                <a:gd name="T56" fmla="*/ 222250 w 90"/>
                <a:gd name="T57" fmla="*/ 180207 h 93"/>
                <a:gd name="T58" fmla="*/ 88194 w 90"/>
                <a:gd name="T59" fmla="*/ 180207 h 93"/>
                <a:gd name="T60" fmla="*/ 88194 w 90"/>
                <a:gd name="T61" fmla="*/ 151939 h 93"/>
                <a:gd name="T62" fmla="*/ 88194 w 90"/>
                <a:gd name="T63" fmla="*/ 166073 h 93"/>
                <a:gd name="T64" fmla="*/ 222250 w 90"/>
                <a:gd name="T65" fmla="*/ 166073 h 93"/>
                <a:gd name="T66" fmla="*/ 222250 w 90"/>
                <a:gd name="T67" fmla="*/ 151939 h 93"/>
                <a:gd name="T68" fmla="*/ 88194 w 90"/>
                <a:gd name="T69" fmla="*/ 151939 h 93"/>
                <a:gd name="T70" fmla="*/ 35278 w 90"/>
                <a:gd name="T71" fmla="*/ 307412 h 93"/>
                <a:gd name="T72" fmla="*/ 98778 w 90"/>
                <a:gd name="T73" fmla="*/ 243810 h 93"/>
                <a:gd name="T74" fmla="*/ 98778 w 90"/>
                <a:gd name="T75" fmla="*/ 236743 h 93"/>
                <a:gd name="T76" fmla="*/ 88194 w 90"/>
                <a:gd name="T77" fmla="*/ 236743 h 93"/>
                <a:gd name="T78" fmla="*/ 24694 w 90"/>
                <a:gd name="T79" fmla="*/ 296812 h 93"/>
                <a:gd name="T80" fmla="*/ 24694 w 90"/>
                <a:gd name="T81" fmla="*/ 307412 h 93"/>
                <a:gd name="T82" fmla="*/ 35278 w 90"/>
                <a:gd name="T83" fmla="*/ 307412 h 93"/>
                <a:gd name="T84" fmla="*/ 296333 w 90"/>
                <a:gd name="T85" fmla="*/ 296812 h 93"/>
                <a:gd name="T86" fmla="*/ 232833 w 90"/>
                <a:gd name="T87" fmla="*/ 236743 h 93"/>
                <a:gd name="T88" fmla="*/ 222250 w 90"/>
                <a:gd name="T89" fmla="*/ 236743 h 93"/>
                <a:gd name="T90" fmla="*/ 222250 w 90"/>
                <a:gd name="T91" fmla="*/ 243810 h 93"/>
                <a:gd name="T92" fmla="*/ 285750 w 90"/>
                <a:gd name="T93" fmla="*/ 307412 h 93"/>
                <a:gd name="T94" fmla="*/ 296333 w 90"/>
                <a:gd name="T95" fmla="*/ 307412 h 93"/>
                <a:gd name="T96" fmla="*/ 296333 w 90"/>
                <a:gd name="T97" fmla="*/ 296812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0"/>
                <a:gd name="T148" fmla="*/ 0 h 93"/>
                <a:gd name="T149" fmla="*/ 90 w 90"/>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w="9525">
              <a:noFill/>
              <a:round/>
              <a:headEnd/>
              <a:tailEnd/>
            </a:ln>
          </p:spPr>
          <p:txBody>
            <a:bodyPr/>
            <a:lstStyle/>
            <a:p>
              <a:endParaRPr lang="zh-CN" altLang="en-US"/>
            </a:p>
          </p:txBody>
        </p:sp>
      </p:grpSp>
    </p:spTree>
    <p:extLst>
      <p:ext uri="{BB962C8B-B14F-4D97-AF65-F5344CB8AC3E}">
        <p14:creationId xmlns:p14="http://schemas.microsoft.com/office/powerpoint/2010/main" val="1045526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750"/>
                                        <p:tgtEl>
                                          <p:spTgt spid="7"/>
                                        </p:tgtEl>
                                      </p:cBhvr>
                                    </p:animEffect>
                                  </p:childTnLst>
                                </p:cTn>
                              </p:par>
                            </p:childTnLst>
                          </p:cTn>
                        </p:par>
                        <p:par>
                          <p:cTn id="12" fill="hold">
                            <p:stCondLst>
                              <p:cond delay="125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4-3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1754273" y="1832279"/>
            <a:ext cx="3985151" cy="3996498"/>
            <a:chOff x="1754273" y="1832279"/>
            <a:chExt cx="3985151" cy="3996498"/>
          </a:xfrm>
        </p:grpSpPr>
        <p:grpSp>
          <p:nvGrpSpPr>
            <p:cNvPr id="48" name="组合 47"/>
            <p:cNvGrpSpPr/>
            <p:nvPr/>
          </p:nvGrpSpPr>
          <p:grpSpPr>
            <a:xfrm>
              <a:off x="1754273" y="1832279"/>
              <a:ext cx="3985151" cy="3996498"/>
              <a:chOff x="1754273" y="1832279"/>
              <a:chExt cx="3985151" cy="3996498"/>
            </a:xfrm>
          </p:grpSpPr>
          <p:grpSp>
            <p:nvGrpSpPr>
              <p:cNvPr id="47" name="组合 46"/>
              <p:cNvGrpSpPr/>
              <p:nvPr/>
            </p:nvGrpSpPr>
            <p:grpSpPr>
              <a:xfrm>
                <a:off x="1754273" y="1832279"/>
                <a:ext cx="3985151" cy="3996498"/>
                <a:chOff x="1754273" y="1832279"/>
                <a:chExt cx="3985151" cy="3996498"/>
              </a:xfrm>
            </p:grpSpPr>
            <p:sp>
              <p:nvSpPr>
                <p:cNvPr id="7" name="Freeform 10"/>
                <p:cNvSpPr>
                  <a:spLocks/>
                </p:cNvSpPr>
                <p:nvPr/>
              </p:nvSpPr>
              <p:spPr bwMode="auto">
                <a:xfrm>
                  <a:off x="3741059" y="1835593"/>
                  <a:ext cx="1988439" cy="2196749"/>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blipFill>
                  <a:blip r:embed="rId3"/>
                  <a:stretch>
                    <a:fillRect/>
                  </a:stretch>
                </a:blip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p>
              </p:txBody>
            </p:sp>
            <p:sp>
              <p:nvSpPr>
                <p:cNvPr id="9" name="Freeform 7"/>
                <p:cNvSpPr>
                  <a:spLocks/>
                </p:cNvSpPr>
                <p:nvPr/>
              </p:nvSpPr>
              <p:spPr bwMode="auto">
                <a:xfrm>
                  <a:off x="1762533" y="1832279"/>
                  <a:ext cx="2196878" cy="1989978"/>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blipFill>
                  <a:blip r:embed="rId2"/>
                  <a:stretch>
                    <a:fillRect/>
                  </a:stretch>
                </a:blip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p>
              </p:txBody>
            </p:sp>
            <p:sp>
              <p:nvSpPr>
                <p:cNvPr id="11" name="Freeform 8"/>
                <p:cNvSpPr>
                  <a:spLocks/>
                </p:cNvSpPr>
                <p:nvPr/>
              </p:nvSpPr>
              <p:spPr bwMode="auto">
                <a:xfrm>
                  <a:off x="1754273" y="3635336"/>
                  <a:ext cx="1990094" cy="2193441"/>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blipFill>
                  <a:blip r:embed="rId4"/>
                  <a:stretch>
                    <a:fillRect/>
                  </a:stretch>
                </a:blipFill>
                <a:ln>
                  <a:noFill/>
                </a:ln>
              </p:spPr>
              <p:txBody>
                <a:bodyPr vert="horz" wrap="square" lIns="91440" tIns="45720" rIns="91440" bIns="45720" numCol="1" anchor="t" anchorCtr="0" compatLnSpc="1">
                  <a:prstTxWarp prst="textNoShape">
                    <a:avLst/>
                  </a:prstTxWarp>
                </a:bodyPr>
                <a:lstStyle/>
                <a:p>
                  <a:pPr algn="ctr"/>
                  <a:endParaRPr lang="zh-CN" altLang="en-US" sz="2400">
                    <a:solidFill>
                      <a:schemeClr val="bg1"/>
                    </a:solidFill>
                    <a:latin typeface="微软雅黑"/>
                    <a:ea typeface="微软雅黑"/>
                  </a:endParaRPr>
                </a:p>
              </p:txBody>
            </p:sp>
            <p:sp>
              <p:nvSpPr>
                <p:cNvPr id="13" name="Freeform 12"/>
                <p:cNvSpPr>
                  <a:spLocks/>
                </p:cNvSpPr>
                <p:nvPr/>
              </p:nvSpPr>
              <p:spPr bwMode="auto">
                <a:xfrm>
                  <a:off x="3545855" y="3830531"/>
                  <a:ext cx="2193569" cy="1989978"/>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blipFill>
                  <a:blip r:embed="rId5"/>
                  <a:stretch>
                    <a:fillRect/>
                  </a:stretch>
                </a:blip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p>
              </p:txBody>
            </p:sp>
          </p:grpSp>
          <p:sp>
            <p:nvSpPr>
              <p:cNvPr id="14" name="矩形 13"/>
              <p:cNvSpPr/>
              <p:nvPr/>
            </p:nvSpPr>
            <p:spPr>
              <a:xfrm rot="8603510">
                <a:off x="2339106" y="2431061"/>
                <a:ext cx="2808870" cy="280887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2000" kern="0" dirty="0">
                    <a:solidFill>
                      <a:schemeClr val="bg1"/>
                    </a:solidFill>
                    <a:latin typeface="微软雅黑"/>
                    <a:ea typeface="微软雅黑"/>
                  </a:rPr>
                  <a:t>此处添加文本</a:t>
                </a:r>
              </a:p>
            </p:txBody>
          </p:sp>
        </p:grpSp>
        <p:sp>
          <p:nvSpPr>
            <p:cNvPr id="8" name="矩形 7"/>
            <p:cNvSpPr/>
            <p:nvPr/>
          </p:nvSpPr>
          <p:spPr>
            <a:xfrm rot="3203510">
              <a:off x="2339111" y="2431054"/>
              <a:ext cx="2808871" cy="2808870"/>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2000" kern="0" dirty="0">
                  <a:solidFill>
                    <a:srgbClr val="F9F9F9"/>
                  </a:solidFill>
                  <a:latin typeface="微软雅黑"/>
                  <a:ea typeface="微软雅黑"/>
                </a:rPr>
                <a:t>此处添加文本</a:t>
              </a:r>
            </a:p>
          </p:txBody>
        </p:sp>
        <p:sp>
          <p:nvSpPr>
            <p:cNvPr id="10" name="矩形 9"/>
            <p:cNvSpPr/>
            <p:nvPr/>
          </p:nvSpPr>
          <p:spPr>
            <a:xfrm rot="19403510">
              <a:off x="2308127" y="2427882"/>
              <a:ext cx="2808870" cy="280887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2000" kern="0" dirty="0">
                  <a:solidFill>
                    <a:schemeClr val="bg1"/>
                  </a:solidFill>
                  <a:latin typeface="微软雅黑"/>
                  <a:ea typeface="微软雅黑"/>
                </a:rPr>
                <a:t>此处添加文本</a:t>
              </a:r>
            </a:p>
          </p:txBody>
        </p:sp>
        <p:sp>
          <p:nvSpPr>
            <p:cNvPr id="12" name="矩形 11"/>
            <p:cNvSpPr/>
            <p:nvPr/>
          </p:nvSpPr>
          <p:spPr>
            <a:xfrm rot="14003510">
              <a:off x="2339106" y="2431059"/>
              <a:ext cx="2808870" cy="280887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2000" kern="0" dirty="0">
                  <a:solidFill>
                    <a:schemeClr val="bg1"/>
                  </a:solidFill>
                  <a:latin typeface="微软雅黑"/>
                  <a:ea typeface="微软雅黑"/>
                </a:rPr>
                <a:t>此处添加文本</a:t>
              </a:r>
            </a:p>
          </p:txBody>
        </p:sp>
      </p:grpSp>
      <p:grpSp>
        <p:nvGrpSpPr>
          <p:cNvPr id="46" name="组合 45"/>
          <p:cNvGrpSpPr/>
          <p:nvPr/>
        </p:nvGrpSpPr>
        <p:grpSpPr>
          <a:xfrm>
            <a:off x="2979827" y="3042844"/>
            <a:ext cx="1558840" cy="1558840"/>
            <a:chOff x="2979827" y="3042844"/>
            <a:chExt cx="1558840" cy="1558840"/>
          </a:xfrm>
        </p:grpSpPr>
        <p:sp>
          <p:nvSpPr>
            <p:cNvPr id="15" name="椭圆 14"/>
            <p:cNvSpPr/>
            <p:nvPr/>
          </p:nvSpPr>
          <p:spPr>
            <a:xfrm>
              <a:off x="2979827" y="3042844"/>
              <a:ext cx="1558840" cy="1558840"/>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000">
                <a:ea typeface="微软雅黑"/>
              </a:endParaRPr>
            </a:p>
          </p:txBody>
        </p:sp>
        <p:sp>
          <p:nvSpPr>
            <p:cNvPr id="16" name="任意多边形 15"/>
            <p:cNvSpPr/>
            <p:nvPr/>
          </p:nvSpPr>
          <p:spPr>
            <a:xfrm>
              <a:off x="3300664" y="3434346"/>
              <a:ext cx="917162" cy="672587"/>
            </a:xfrm>
            <a:custGeom>
              <a:avLst/>
              <a:gdLst/>
              <a:ahLst/>
              <a:cxnLst/>
              <a:rect l="l" t="t" r="r" b="b"/>
              <a:pathLst>
                <a:path w="898071" h="658586">
                  <a:moveTo>
                    <a:pt x="359228" y="0"/>
                  </a:moveTo>
                  <a:cubicBezTo>
                    <a:pt x="407874" y="0"/>
                    <a:pt x="452388" y="13565"/>
                    <a:pt x="492770" y="40694"/>
                  </a:cubicBezTo>
                  <a:cubicBezTo>
                    <a:pt x="533152" y="67824"/>
                    <a:pt x="562542" y="103840"/>
                    <a:pt x="580939" y="148744"/>
                  </a:cubicBezTo>
                  <a:cubicBezTo>
                    <a:pt x="603080" y="129410"/>
                    <a:pt x="628962" y="119743"/>
                    <a:pt x="658585" y="119743"/>
                  </a:cubicBezTo>
                  <a:cubicBezTo>
                    <a:pt x="691640" y="119743"/>
                    <a:pt x="719860" y="131437"/>
                    <a:pt x="743247" y="154824"/>
                  </a:cubicBezTo>
                  <a:cubicBezTo>
                    <a:pt x="766634" y="178212"/>
                    <a:pt x="778328" y="206432"/>
                    <a:pt x="778328" y="239486"/>
                  </a:cubicBezTo>
                  <a:cubicBezTo>
                    <a:pt x="778328" y="263185"/>
                    <a:pt x="771936" y="284702"/>
                    <a:pt x="759151" y="304035"/>
                  </a:cubicBezTo>
                  <a:cubicBezTo>
                    <a:pt x="799689" y="313702"/>
                    <a:pt x="832977" y="334828"/>
                    <a:pt x="859014" y="367415"/>
                  </a:cubicBezTo>
                  <a:cubicBezTo>
                    <a:pt x="885053" y="400001"/>
                    <a:pt x="898071" y="437186"/>
                    <a:pt x="898071" y="478972"/>
                  </a:cubicBezTo>
                  <a:cubicBezTo>
                    <a:pt x="898071" y="528553"/>
                    <a:pt x="880530" y="570884"/>
                    <a:pt x="845449" y="605965"/>
                  </a:cubicBezTo>
                  <a:cubicBezTo>
                    <a:pt x="810369" y="641046"/>
                    <a:pt x="768038" y="658586"/>
                    <a:pt x="718456" y="658586"/>
                  </a:cubicBezTo>
                  <a:lnTo>
                    <a:pt x="209550" y="658586"/>
                  </a:lnTo>
                  <a:cubicBezTo>
                    <a:pt x="151861" y="658586"/>
                    <a:pt x="102514" y="638083"/>
                    <a:pt x="61508" y="597078"/>
                  </a:cubicBezTo>
                  <a:cubicBezTo>
                    <a:pt x="20503" y="556072"/>
                    <a:pt x="0" y="506725"/>
                    <a:pt x="0" y="449036"/>
                  </a:cubicBezTo>
                  <a:cubicBezTo>
                    <a:pt x="0" y="408498"/>
                    <a:pt x="10914" y="371079"/>
                    <a:pt x="32742" y="336777"/>
                  </a:cubicBezTo>
                  <a:cubicBezTo>
                    <a:pt x="54570" y="302476"/>
                    <a:pt x="83882" y="276750"/>
                    <a:pt x="120678" y="259599"/>
                  </a:cubicBezTo>
                  <a:cubicBezTo>
                    <a:pt x="120055" y="250244"/>
                    <a:pt x="119742" y="243540"/>
                    <a:pt x="119742" y="239486"/>
                  </a:cubicBezTo>
                  <a:cubicBezTo>
                    <a:pt x="119742" y="173378"/>
                    <a:pt x="143129" y="116937"/>
                    <a:pt x="189904" y="70162"/>
                  </a:cubicBezTo>
                  <a:cubicBezTo>
                    <a:pt x="236679" y="23388"/>
                    <a:pt x="293121" y="0"/>
                    <a:pt x="359228" y="0"/>
                  </a:cubicBezTo>
                  <a:close/>
                  <a:moveTo>
                    <a:pt x="419100" y="164647"/>
                  </a:moveTo>
                  <a:cubicBezTo>
                    <a:pt x="414734" y="164647"/>
                    <a:pt x="411148" y="166050"/>
                    <a:pt x="408341" y="168857"/>
                  </a:cubicBezTo>
                  <a:lnTo>
                    <a:pt x="244163" y="333035"/>
                  </a:lnTo>
                  <a:cubicBezTo>
                    <a:pt x="241045" y="336777"/>
                    <a:pt x="239485" y="340519"/>
                    <a:pt x="239485" y="344261"/>
                  </a:cubicBezTo>
                  <a:cubicBezTo>
                    <a:pt x="239485" y="348627"/>
                    <a:pt x="240889" y="352213"/>
                    <a:pt x="243695" y="355019"/>
                  </a:cubicBezTo>
                  <a:cubicBezTo>
                    <a:pt x="246502" y="357826"/>
                    <a:pt x="250088" y="359229"/>
                    <a:pt x="254453" y="359229"/>
                  </a:cubicBezTo>
                  <a:lnTo>
                    <a:pt x="359228" y="359229"/>
                  </a:lnTo>
                  <a:lnTo>
                    <a:pt x="359228" y="523875"/>
                  </a:lnTo>
                  <a:cubicBezTo>
                    <a:pt x="359228" y="527929"/>
                    <a:pt x="360710" y="531437"/>
                    <a:pt x="363672" y="534400"/>
                  </a:cubicBezTo>
                  <a:cubicBezTo>
                    <a:pt x="366634" y="537362"/>
                    <a:pt x="370142" y="538843"/>
                    <a:pt x="374196" y="538843"/>
                  </a:cubicBezTo>
                  <a:lnTo>
                    <a:pt x="464003" y="538843"/>
                  </a:lnTo>
                  <a:cubicBezTo>
                    <a:pt x="468057" y="538843"/>
                    <a:pt x="471566" y="537362"/>
                    <a:pt x="474527" y="534400"/>
                  </a:cubicBezTo>
                  <a:cubicBezTo>
                    <a:pt x="477490" y="531437"/>
                    <a:pt x="478971" y="527929"/>
                    <a:pt x="478971" y="523875"/>
                  </a:cubicBezTo>
                  <a:lnTo>
                    <a:pt x="478971" y="359229"/>
                  </a:lnTo>
                  <a:lnTo>
                    <a:pt x="583746" y="359229"/>
                  </a:lnTo>
                  <a:cubicBezTo>
                    <a:pt x="587801" y="359229"/>
                    <a:pt x="591308" y="357748"/>
                    <a:pt x="594270" y="354785"/>
                  </a:cubicBezTo>
                  <a:cubicBezTo>
                    <a:pt x="597233" y="351823"/>
                    <a:pt x="598714" y="348315"/>
                    <a:pt x="598714" y="344261"/>
                  </a:cubicBezTo>
                  <a:cubicBezTo>
                    <a:pt x="598714" y="339896"/>
                    <a:pt x="597310" y="336309"/>
                    <a:pt x="594504" y="333503"/>
                  </a:cubicBezTo>
                  <a:lnTo>
                    <a:pt x="429858" y="168857"/>
                  </a:lnTo>
                  <a:cubicBezTo>
                    <a:pt x="427051" y="166050"/>
                    <a:pt x="423465" y="164647"/>
                    <a:pt x="419100" y="164647"/>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000"/>
            </a:p>
          </p:txBody>
        </p:sp>
      </p:grpSp>
      <p:grpSp>
        <p:nvGrpSpPr>
          <p:cNvPr id="17" name="组合 16"/>
          <p:cNvGrpSpPr/>
          <p:nvPr/>
        </p:nvGrpSpPr>
        <p:grpSpPr>
          <a:xfrm>
            <a:off x="6582692" y="2157663"/>
            <a:ext cx="544667" cy="583997"/>
            <a:chOff x="6242320" y="1140989"/>
            <a:chExt cx="533329" cy="571841"/>
          </a:xfrm>
        </p:grpSpPr>
        <p:sp>
          <p:nvSpPr>
            <p:cNvPr id="43" name="TextBox 6"/>
            <p:cNvSpPr txBox="1"/>
            <p:nvPr/>
          </p:nvSpPr>
          <p:spPr>
            <a:xfrm>
              <a:off x="6327224" y="1140989"/>
              <a:ext cx="448425" cy="421919"/>
            </a:xfrm>
            <a:prstGeom prst="rect">
              <a:avLst/>
            </a:prstGeom>
            <a:noFill/>
          </p:spPr>
          <p:txBody>
            <a:bodyPr vert="horz" wrap="square" lIns="0" tIns="0" rIns="0" bIns="0" rtlCol="0" anchor="ctr">
              <a:spAutoFit/>
            </a:bodyPr>
            <a:lstStyle/>
            <a:p>
              <a:pPr algn="l"/>
              <a:r>
                <a:rPr lang="en-US" altLang="zh-CN" sz="2800" dirty="0">
                  <a:blipFill>
                    <a:blip r:embed="rId5"/>
                    <a:stretch>
                      <a:fillRect/>
                    </a:stretch>
                  </a:blipFill>
                  <a:latin typeface="Impact" pitchFamily="34" charset="0"/>
                  <a:ea typeface="微软雅黑"/>
                </a:rPr>
                <a:t>01</a:t>
              </a:r>
              <a:endParaRPr lang="zh-CN" altLang="en-US" sz="2800" dirty="0">
                <a:blipFill>
                  <a:blip r:embed="rId5"/>
                  <a:stretch>
                    <a:fillRect/>
                  </a:stretch>
                </a:blipFill>
                <a:latin typeface="微软雅黑"/>
                <a:ea typeface="微软雅黑"/>
              </a:endParaRPr>
            </a:p>
          </p:txBody>
        </p:sp>
        <p:sp>
          <p:nvSpPr>
            <p:cNvPr id="44" name="文本框 43"/>
            <p:cNvSpPr txBox="1"/>
            <p:nvPr/>
          </p:nvSpPr>
          <p:spPr>
            <a:xfrm>
              <a:off x="6242320" y="1516939"/>
              <a:ext cx="515154" cy="195891"/>
            </a:xfrm>
            <a:prstGeom prst="rect">
              <a:avLst/>
            </a:prstGeom>
            <a:noFill/>
          </p:spPr>
          <p:txBody>
            <a:bodyPr wrap="none" rtlCol="0">
              <a:spAutoFit/>
            </a:bodyPr>
            <a:lstStyle/>
            <a:p>
              <a:r>
                <a:rPr lang="en-US" altLang="zh-CN" sz="700" b="1" dirty="0">
                  <a:solidFill>
                    <a:srgbClr val="818181"/>
                  </a:solidFill>
                  <a:latin typeface="Leelawadee" panose="020B0502040204020203" pitchFamily="34" charset="-34"/>
                  <a:ea typeface="微软雅黑"/>
                  <a:cs typeface="Leelawadee" panose="020B0502040204020203" pitchFamily="34" charset="-34"/>
                </a:rPr>
                <a:t>OPTION</a:t>
              </a:r>
              <a:endParaRPr lang="zh-CN" altLang="en-US" sz="700" b="1" dirty="0">
                <a:solidFill>
                  <a:srgbClr val="818181"/>
                </a:solidFill>
                <a:latin typeface="Leelawadee" panose="020B0502040204020203" pitchFamily="34" charset="-34"/>
                <a:ea typeface="微软雅黑"/>
                <a:cs typeface="Leelawadee" panose="020B0502040204020203" pitchFamily="34" charset="-34"/>
              </a:endParaRPr>
            </a:p>
          </p:txBody>
        </p:sp>
      </p:grpSp>
      <p:grpSp>
        <p:nvGrpSpPr>
          <p:cNvPr id="18" name="组合 17"/>
          <p:cNvGrpSpPr/>
          <p:nvPr/>
        </p:nvGrpSpPr>
        <p:grpSpPr>
          <a:xfrm>
            <a:off x="6582692" y="3147697"/>
            <a:ext cx="544667" cy="589212"/>
            <a:chOff x="6242320" y="2408496"/>
            <a:chExt cx="533329" cy="576945"/>
          </a:xfrm>
        </p:grpSpPr>
        <p:sp>
          <p:nvSpPr>
            <p:cNvPr id="41" name="TextBox 6"/>
            <p:cNvSpPr txBox="1"/>
            <p:nvPr/>
          </p:nvSpPr>
          <p:spPr>
            <a:xfrm>
              <a:off x="6327224" y="2408496"/>
              <a:ext cx="448425" cy="421917"/>
            </a:xfrm>
            <a:prstGeom prst="rect">
              <a:avLst/>
            </a:prstGeom>
            <a:noFill/>
          </p:spPr>
          <p:txBody>
            <a:bodyPr vert="horz" wrap="square" lIns="0" tIns="0" rIns="0" bIns="0" rtlCol="0" anchor="ctr">
              <a:spAutoFit/>
            </a:bodyPr>
            <a:lstStyle/>
            <a:p>
              <a:pPr algn="l"/>
              <a:r>
                <a:rPr lang="en-US" altLang="zh-CN" sz="2800" dirty="0">
                  <a:blipFill>
                    <a:blip r:embed="rId2"/>
                    <a:stretch>
                      <a:fillRect/>
                    </a:stretch>
                  </a:blipFill>
                  <a:latin typeface="Impact" pitchFamily="34" charset="0"/>
                  <a:ea typeface="微软雅黑"/>
                </a:rPr>
                <a:t>02</a:t>
              </a:r>
              <a:endParaRPr lang="zh-CN" altLang="en-US" sz="2800" dirty="0">
                <a:blipFill>
                  <a:blip r:embed="rId2"/>
                  <a:stretch>
                    <a:fillRect/>
                  </a:stretch>
                </a:blipFill>
                <a:latin typeface="微软雅黑"/>
                <a:ea typeface="微软雅黑"/>
              </a:endParaRPr>
            </a:p>
          </p:txBody>
        </p:sp>
        <p:sp>
          <p:nvSpPr>
            <p:cNvPr id="42" name="文本框 41"/>
            <p:cNvSpPr txBox="1"/>
            <p:nvPr/>
          </p:nvSpPr>
          <p:spPr>
            <a:xfrm>
              <a:off x="6242320" y="2789551"/>
              <a:ext cx="515154" cy="195890"/>
            </a:xfrm>
            <a:prstGeom prst="rect">
              <a:avLst/>
            </a:prstGeom>
            <a:noFill/>
          </p:spPr>
          <p:txBody>
            <a:bodyPr wrap="none" rtlCol="0">
              <a:spAutoFit/>
            </a:bodyPr>
            <a:lstStyle/>
            <a:p>
              <a:r>
                <a:rPr lang="en-US" altLang="zh-CN" sz="700" b="1" dirty="0">
                  <a:solidFill>
                    <a:srgbClr val="818181"/>
                  </a:solidFill>
                  <a:latin typeface="Leelawadee" panose="020B0502040204020203" pitchFamily="34" charset="-34"/>
                  <a:ea typeface="微软雅黑"/>
                  <a:cs typeface="Leelawadee" panose="020B0502040204020203" pitchFamily="34" charset="-34"/>
                </a:rPr>
                <a:t>OPTION</a:t>
              </a:r>
              <a:endParaRPr lang="zh-CN" altLang="en-US" sz="700" b="1" dirty="0">
                <a:solidFill>
                  <a:srgbClr val="818181"/>
                </a:solidFill>
                <a:latin typeface="Leelawadee" panose="020B0502040204020203" pitchFamily="34" charset="-34"/>
                <a:ea typeface="微软雅黑"/>
                <a:cs typeface="Leelawadee" panose="020B0502040204020203" pitchFamily="34" charset="-34"/>
              </a:endParaRPr>
            </a:p>
          </p:txBody>
        </p:sp>
      </p:grpSp>
      <p:grpSp>
        <p:nvGrpSpPr>
          <p:cNvPr id="19" name="组合 18"/>
          <p:cNvGrpSpPr/>
          <p:nvPr/>
        </p:nvGrpSpPr>
        <p:grpSpPr>
          <a:xfrm>
            <a:off x="6582692" y="4142939"/>
            <a:ext cx="544667" cy="577704"/>
            <a:chOff x="6242320" y="3676001"/>
            <a:chExt cx="533329" cy="565678"/>
          </a:xfrm>
        </p:grpSpPr>
        <p:sp>
          <p:nvSpPr>
            <p:cNvPr id="39" name="TextBox 6"/>
            <p:cNvSpPr txBox="1"/>
            <p:nvPr/>
          </p:nvSpPr>
          <p:spPr>
            <a:xfrm>
              <a:off x="6327224" y="3676001"/>
              <a:ext cx="448425" cy="421917"/>
            </a:xfrm>
            <a:prstGeom prst="rect">
              <a:avLst/>
            </a:prstGeom>
            <a:noFill/>
          </p:spPr>
          <p:txBody>
            <a:bodyPr vert="horz" wrap="square" lIns="0" tIns="0" rIns="0" bIns="0" rtlCol="0" anchor="ctr">
              <a:spAutoFit/>
            </a:bodyPr>
            <a:lstStyle/>
            <a:p>
              <a:pPr algn="l"/>
              <a:r>
                <a:rPr lang="en-US" altLang="zh-CN" sz="2800" dirty="0">
                  <a:blipFill>
                    <a:blip r:embed="rId4"/>
                    <a:stretch>
                      <a:fillRect/>
                    </a:stretch>
                  </a:blipFill>
                  <a:latin typeface="Impact" pitchFamily="34" charset="0"/>
                  <a:ea typeface="微软雅黑"/>
                </a:rPr>
                <a:t>03</a:t>
              </a:r>
              <a:endParaRPr lang="zh-CN" altLang="en-US" sz="2800" dirty="0">
                <a:blipFill>
                  <a:blip r:embed="rId4"/>
                  <a:stretch>
                    <a:fillRect/>
                  </a:stretch>
                </a:blipFill>
                <a:latin typeface="微软雅黑"/>
                <a:ea typeface="微软雅黑"/>
              </a:endParaRPr>
            </a:p>
          </p:txBody>
        </p:sp>
        <p:sp>
          <p:nvSpPr>
            <p:cNvPr id="40" name="文本框 39"/>
            <p:cNvSpPr txBox="1"/>
            <p:nvPr/>
          </p:nvSpPr>
          <p:spPr>
            <a:xfrm>
              <a:off x="6242320" y="4045789"/>
              <a:ext cx="515154" cy="195890"/>
            </a:xfrm>
            <a:prstGeom prst="rect">
              <a:avLst/>
            </a:prstGeom>
            <a:noFill/>
          </p:spPr>
          <p:txBody>
            <a:bodyPr wrap="none" rtlCol="0">
              <a:spAutoFit/>
            </a:bodyPr>
            <a:lstStyle/>
            <a:p>
              <a:r>
                <a:rPr lang="en-US" altLang="zh-CN" sz="700" b="1" dirty="0">
                  <a:solidFill>
                    <a:srgbClr val="818181"/>
                  </a:solidFill>
                  <a:latin typeface="Leelawadee" panose="020B0502040204020203" pitchFamily="34" charset="-34"/>
                  <a:ea typeface="微软雅黑"/>
                  <a:cs typeface="Leelawadee" panose="020B0502040204020203" pitchFamily="34" charset="-34"/>
                </a:rPr>
                <a:t>OPTION</a:t>
              </a:r>
              <a:endParaRPr lang="zh-CN" altLang="en-US" sz="700" b="1" dirty="0">
                <a:solidFill>
                  <a:srgbClr val="818181"/>
                </a:solidFill>
                <a:latin typeface="Leelawadee" panose="020B0502040204020203" pitchFamily="34" charset="-34"/>
                <a:ea typeface="微软雅黑"/>
                <a:cs typeface="Leelawadee" panose="020B0502040204020203" pitchFamily="34" charset="-34"/>
              </a:endParaRPr>
            </a:p>
          </p:txBody>
        </p:sp>
      </p:grpSp>
      <p:grpSp>
        <p:nvGrpSpPr>
          <p:cNvPr id="20" name="组合 19"/>
          <p:cNvGrpSpPr/>
          <p:nvPr/>
        </p:nvGrpSpPr>
        <p:grpSpPr>
          <a:xfrm>
            <a:off x="6582692" y="5126689"/>
            <a:ext cx="536370" cy="566197"/>
            <a:chOff x="6250444" y="4943508"/>
            <a:chExt cx="525205" cy="554409"/>
          </a:xfrm>
        </p:grpSpPr>
        <p:sp>
          <p:nvSpPr>
            <p:cNvPr id="37" name="TextBox 6"/>
            <p:cNvSpPr txBox="1"/>
            <p:nvPr/>
          </p:nvSpPr>
          <p:spPr>
            <a:xfrm>
              <a:off x="6327224" y="4943508"/>
              <a:ext cx="448425" cy="421917"/>
            </a:xfrm>
            <a:prstGeom prst="rect">
              <a:avLst/>
            </a:prstGeom>
            <a:noFill/>
          </p:spPr>
          <p:txBody>
            <a:bodyPr vert="horz" wrap="square" lIns="0" tIns="0" rIns="0" bIns="0" rtlCol="0" anchor="ctr">
              <a:spAutoFit/>
            </a:bodyPr>
            <a:lstStyle/>
            <a:p>
              <a:pPr algn="l"/>
              <a:r>
                <a:rPr lang="en-US" altLang="zh-CN" sz="2800" dirty="0">
                  <a:blipFill>
                    <a:blip r:embed="rId3"/>
                    <a:stretch>
                      <a:fillRect/>
                    </a:stretch>
                  </a:blipFill>
                  <a:latin typeface="Impact" pitchFamily="34" charset="0"/>
                  <a:ea typeface="微软雅黑"/>
                </a:rPr>
                <a:t>04</a:t>
              </a:r>
              <a:endParaRPr lang="zh-CN" altLang="en-US" sz="2800" dirty="0">
                <a:blipFill>
                  <a:blip r:embed="rId3"/>
                  <a:stretch>
                    <a:fillRect/>
                  </a:stretch>
                </a:blipFill>
                <a:latin typeface="微软雅黑"/>
                <a:ea typeface="微软雅黑"/>
              </a:endParaRPr>
            </a:p>
          </p:txBody>
        </p:sp>
        <p:sp>
          <p:nvSpPr>
            <p:cNvPr id="38" name="文本框 37"/>
            <p:cNvSpPr txBox="1"/>
            <p:nvPr/>
          </p:nvSpPr>
          <p:spPr>
            <a:xfrm>
              <a:off x="6250444" y="5302027"/>
              <a:ext cx="515154" cy="195890"/>
            </a:xfrm>
            <a:prstGeom prst="rect">
              <a:avLst/>
            </a:prstGeom>
            <a:noFill/>
          </p:spPr>
          <p:txBody>
            <a:bodyPr wrap="none" rtlCol="0">
              <a:spAutoFit/>
            </a:bodyPr>
            <a:lstStyle/>
            <a:p>
              <a:r>
                <a:rPr lang="en-US" altLang="zh-CN" sz="700" b="1" dirty="0">
                  <a:solidFill>
                    <a:srgbClr val="818181"/>
                  </a:solidFill>
                  <a:latin typeface="Leelawadee" panose="020B0502040204020203" pitchFamily="34" charset="-34"/>
                  <a:ea typeface="微软雅黑"/>
                  <a:cs typeface="Leelawadee" panose="020B0502040204020203" pitchFamily="34" charset="-34"/>
                </a:rPr>
                <a:t>OPTION</a:t>
              </a:r>
              <a:endParaRPr lang="zh-CN" altLang="en-US" sz="700" b="1" dirty="0">
                <a:solidFill>
                  <a:srgbClr val="818181"/>
                </a:solidFill>
                <a:latin typeface="Leelawadee" panose="020B0502040204020203" pitchFamily="34" charset="-34"/>
                <a:ea typeface="微软雅黑"/>
                <a:cs typeface="Leelawadee" panose="020B0502040204020203" pitchFamily="34" charset="-34"/>
              </a:endParaRPr>
            </a:p>
          </p:txBody>
        </p:sp>
      </p:grpSp>
      <p:grpSp>
        <p:nvGrpSpPr>
          <p:cNvPr id="21" name="组合 20"/>
          <p:cNvGrpSpPr/>
          <p:nvPr/>
        </p:nvGrpSpPr>
        <p:grpSpPr>
          <a:xfrm>
            <a:off x="6669403" y="2858323"/>
            <a:ext cx="3382408" cy="9726"/>
            <a:chOff x="6327224" y="1896619"/>
            <a:chExt cx="2624395" cy="9524"/>
          </a:xfrm>
        </p:grpSpPr>
        <p:cxnSp>
          <p:nvCxnSpPr>
            <p:cNvPr id="35" name="直接连接符 34"/>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6669403" y="4761336"/>
            <a:ext cx="3382408" cy="9726"/>
            <a:chOff x="6327224" y="1896619"/>
            <a:chExt cx="2624395" cy="9524"/>
          </a:xfrm>
        </p:grpSpPr>
        <p:cxnSp>
          <p:nvCxnSpPr>
            <p:cNvPr id="31" name="直接连接符 30"/>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6669403" y="5712846"/>
            <a:ext cx="3382408" cy="9726"/>
            <a:chOff x="6327224" y="1896619"/>
            <a:chExt cx="2624395" cy="9524"/>
          </a:xfrm>
        </p:grpSpPr>
        <p:cxnSp>
          <p:nvCxnSpPr>
            <p:cNvPr id="29" name="直接连接符 28"/>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7444689" y="2146296"/>
            <a:ext cx="2607122" cy="438582"/>
          </a:xfrm>
          <a:prstGeom prst="rect">
            <a:avLst/>
          </a:prstGeom>
          <a:noFill/>
        </p:spPr>
        <p:txBody>
          <a:bodyPr wrap="square" lIns="68580" tIns="34290" rIns="68580" bIns="34290" rtlCol="0">
            <a:spAutoFit/>
          </a:bodyPr>
          <a:lstStyle/>
          <a:p>
            <a:pPr>
              <a:lnSpc>
                <a:spcPct val="120000"/>
              </a:lnSpc>
            </a:pPr>
            <a:r>
              <a:rPr lang="zh-CN" altLang="en-US" sz="1000" dirty="0">
                <a:solidFill>
                  <a:schemeClr val="tx1">
                    <a:lumMod val="65000"/>
                    <a:lumOff val="35000"/>
                  </a:schemeClr>
                </a:solidFill>
                <a:latin typeface="微软雅黑"/>
                <a:ea typeface="微软雅黑"/>
                <a:cs typeface="Leelawadee" panose="020B0502040204020203" pitchFamily="34" charset="-34"/>
              </a:rPr>
              <a:t>在此添加内容在此添加内容在此添加内容在此添加内容在此添加内容</a:t>
            </a:r>
          </a:p>
        </p:txBody>
      </p:sp>
      <p:sp>
        <p:nvSpPr>
          <p:cNvPr id="26" name="文本框 25"/>
          <p:cNvSpPr txBox="1"/>
          <p:nvPr/>
        </p:nvSpPr>
        <p:spPr>
          <a:xfrm>
            <a:off x="7444689" y="3162632"/>
            <a:ext cx="2607122" cy="438582"/>
          </a:xfrm>
          <a:prstGeom prst="rect">
            <a:avLst/>
          </a:prstGeom>
          <a:noFill/>
        </p:spPr>
        <p:txBody>
          <a:bodyPr wrap="square" lIns="68580" tIns="34290" rIns="68580" bIns="34290" rtlCol="0">
            <a:spAutoFit/>
          </a:bodyPr>
          <a:lstStyle/>
          <a:p>
            <a:pPr>
              <a:lnSpc>
                <a:spcPct val="120000"/>
              </a:lnSpc>
            </a:pPr>
            <a:r>
              <a:rPr lang="zh-CN" altLang="en-US" sz="1000" dirty="0">
                <a:solidFill>
                  <a:schemeClr val="tx1">
                    <a:lumMod val="65000"/>
                    <a:lumOff val="35000"/>
                  </a:schemeClr>
                </a:solidFill>
                <a:latin typeface="微软雅黑"/>
                <a:ea typeface="微软雅黑"/>
                <a:cs typeface="Leelawadee" panose="020B0502040204020203" pitchFamily="34" charset="-34"/>
              </a:rPr>
              <a:t>在此添加内容在此添加内容在此添加内容在此添加内容在此添加内容</a:t>
            </a:r>
          </a:p>
        </p:txBody>
      </p:sp>
      <p:sp>
        <p:nvSpPr>
          <p:cNvPr id="27" name="文本框 26"/>
          <p:cNvSpPr txBox="1"/>
          <p:nvPr/>
        </p:nvSpPr>
        <p:spPr>
          <a:xfrm>
            <a:off x="7444689" y="4106932"/>
            <a:ext cx="2607122" cy="438582"/>
          </a:xfrm>
          <a:prstGeom prst="rect">
            <a:avLst/>
          </a:prstGeom>
          <a:noFill/>
        </p:spPr>
        <p:txBody>
          <a:bodyPr wrap="square" lIns="68580" tIns="34290" rIns="68580" bIns="34290" rtlCol="0">
            <a:spAutoFit/>
          </a:bodyPr>
          <a:lstStyle/>
          <a:p>
            <a:pPr>
              <a:lnSpc>
                <a:spcPct val="120000"/>
              </a:lnSpc>
            </a:pPr>
            <a:r>
              <a:rPr lang="zh-CN" altLang="en-US" sz="1000" dirty="0">
                <a:solidFill>
                  <a:schemeClr val="tx1">
                    <a:lumMod val="65000"/>
                    <a:lumOff val="35000"/>
                  </a:schemeClr>
                </a:solidFill>
                <a:latin typeface="微软雅黑"/>
                <a:ea typeface="微软雅黑"/>
                <a:cs typeface="Leelawadee" panose="020B0502040204020203" pitchFamily="34" charset="-34"/>
              </a:rPr>
              <a:t>在此添加内容在此添加内容在此添加内容在此添加内容在此添加内容</a:t>
            </a:r>
          </a:p>
        </p:txBody>
      </p:sp>
      <p:sp>
        <p:nvSpPr>
          <p:cNvPr id="28" name="文本框 27"/>
          <p:cNvSpPr txBox="1"/>
          <p:nvPr/>
        </p:nvSpPr>
        <p:spPr>
          <a:xfrm>
            <a:off x="7444689" y="5068671"/>
            <a:ext cx="2607122" cy="438582"/>
          </a:xfrm>
          <a:prstGeom prst="rect">
            <a:avLst/>
          </a:prstGeom>
          <a:noFill/>
        </p:spPr>
        <p:txBody>
          <a:bodyPr wrap="square" lIns="68580" tIns="34290" rIns="68580" bIns="34290" rtlCol="0">
            <a:spAutoFit/>
          </a:bodyPr>
          <a:lstStyle/>
          <a:p>
            <a:pPr>
              <a:lnSpc>
                <a:spcPct val="120000"/>
              </a:lnSpc>
            </a:pPr>
            <a:r>
              <a:rPr lang="zh-CN" altLang="en-US" sz="1000" dirty="0">
                <a:solidFill>
                  <a:schemeClr val="tx1">
                    <a:lumMod val="65000"/>
                    <a:lumOff val="35000"/>
                  </a:schemeClr>
                </a:solidFill>
                <a:latin typeface="微软雅黑"/>
                <a:ea typeface="微软雅黑"/>
                <a:cs typeface="Leelawadee" panose="020B0502040204020203" pitchFamily="34" charset="-34"/>
              </a:rPr>
              <a:t>在此添加内容在此添加内容在此添加内容在此添加内容在此添加内容</a:t>
            </a:r>
          </a:p>
        </p:txBody>
      </p:sp>
      <p:grpSp>
        <p:nvGrpSpPr>
          <p:cNvPr id="50" name="组合 49"/>
          <p:cNvGrpSpPr/>
          <p:nvPr/>
        </p:nvGrpSpPr>
        <p:grpSpPr>
          <a:xfrm>
            <a:off x="6669403" y="3886247"/>
            <a:ext cx="3382408" cy="9726"/>
            <a:chOff x="6327224" y="1896619"/>
            <a:chExt cx="2624395" cy="9524"/>
          </a:xfrm>
        </p:grpSpPr>
        <p:cxnSp>
          <p:nvCxnSpPr>
            <p:cNvPr id="51" name="直接连接符 50"/>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82959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8" presetClass="emph" presetSubtype="0" fill="hold" nodeType="withEffect">
                                  <p:stCondLst>
                                    <p:cond delay="0"/>
                                  </p:stCondLst>
                                  <p:childTnLst>
                                    <p:animRot by="21600000">
                                      <p:cBhvr>
                                        <p:cTn id="11" dur="1000" fill="hold"/>
                                        <p:tgtEl>
                                          <p:spTgt spid="49"/>
                                        </p:tgtEl>
                                        <p:attrNameLst>
                                          <p:attrName>r</p:attrName>
                                        </p:attrNameLst>
                                      </p:cBhvr>
                                    </p:animRot>
                                  </p:childTnLst>
                                </p:cTn>
                              </p:par>
                            </p:childTnLst>
                          </p:cTn>
                        </p:par>
                        <p:par>
                          <p:cTn id="12" fill="hold">
                            <p:stCondLst>
                              <p:cond delay="1000"/>
                            </p:stCondLst>
                            <p:childTnLst>
                              <p:par>
                                <p:cTn id="13" presetID="23" presetClass="entr" presetSubtype="32" fill="hold" nodeType="afterEffect">
                                  <p:stCondLst>
                                    <p:cond delay="0"/>
                                  </p:stCondLst>
                                  <p:iterate type="lt">
                                    <p:tmPct val="1800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strVal val="4*#ppt_w"/>
                                          </p:val>
                                        </p:tav>
                                        <p:tav tm="100000">
                                          <p:val>
                                            <p:strVal val="#ppt_w"/>
                                          </p:val>
                                        </p:tav>
                                      </p:tavLst>
                                    </p:anim>
                                    <p:anim calcmode="lin" valueType="num">
                                      <p:cBhvr>
                                        <p:cTn id="16" dur="500" fill="hold"/>
                                        <p:tgtEl>
                                          <p:spTgt spid="17"/>
                                        </p:tgtEl>
                                        <p:attrNameLst>
                                          <p:attrName>ppt_h</p:attrName>
                                        </p:attrNameLst>
                                      </p:cBhvr>
                                      <p:tavLst>
                                        <p:tav tm="0">
                                          <p:val>
                                            <p:strVal val="4*#ppt_h"/>
                                          </p:val>
                                        </p:tav>
                                        <p:tav tm="100000">
                                          <p:val>
                                            <p:strVal val="#ppt_h"/>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000"/>
                            </p:stCondLst>
                            <p:childTnLst>
                              <p:par>
                                <p:cTn id="25" presetID="23" presetClass="entr" presetSubtype="32" fill="hold" nodeType="afterEffect">
                                  <p:stCondLst>
                                    <p:cond delay="0"/>
                                  </p:stCondLst>
                                  <p:iterate type="lt">
                                    <p:tmPct val="18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3000"/>
                            </p:stCondLst>
                            <p:childTnLst>
                              <p:par>
                                <p:cTn id="37" presetID="23" presetClass="entr" presetSubtype="32" fill="hold" nodeType="afterEffect">
                                  <p:stCondLst>
                                    <p:cond delay="0"/>
                                  </p:stCondLst>
                                  <p:iterate type="lt">
                                    <p:tmPct val="18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strVal val="4*#ppt_w"/>
                                          </p:val>
                                        </p:tav>
                                        <p:tav tm="100000">
                                          <p:val>
                                            <p:strVal val="#ppt_w"/>
                                          </p:val>
                                        </p:tav>
                                      </p:tavLst>
                                    </p:anim>
                                    <p:anim calcmode="lin" valueType="num">
                                      <p:cBhvr>
                                        <p:cTn id="40" dur="500" fill="hold"/>
                                        <p:tgtEl>
                                          <p:spTgt spid="19"/>
                                        </p:tgtEl>
                                        <p:attrNameLst>
                                          <p:attrName>ppt_h</p:attrName>
                                        </p:attrNameLst>
                                      </p:cBhvr>
                                      <p:tavLst>
                                        <p:tav tm="0">
                                          <p:val>
                                            <p:strVal val="4*#ppt_h"/>
                                          </p:val>
                                        </p:tav>
                                        <p:tav tm="100000">
                                          <p:val>
                                            <p:strVal val="#ppt_h"/>
                                          </p:val>
                                        </p:tav>
                                      </p:tavLst>
                                    </p:anim>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8"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000"/>
                            </p:stCondLst>
                            <p:childTnLst>
                              <p:par>
                                <p:cTn id="49" presetID="23" presetClass="entr" presetSubtype="32" fill="hold" nodeType="afterEffect">
                                  <p:stCondLst>
                                    <p:cond delay="0"/>
                                  </p:stCondLst>
                                  <p:iterate type="lt">
                                    <p:tmPct val="18000"/>
                                  </p:iterate>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strVal val="4*#ppt_w"/>
                                          </p:val>
                                        </p:tav>
                                        <p:tav tm="100000">
                                          <p:val>
                                            <p:strVal val="#ppt_w"/>
                                          </p:val>
                                        </p:tav>
                                      </p:tavLst>
                                    </p:anim>
                                    <p:anim calcmode="lin" valueType="num">
                                      <p:cBhvr>
                                        <p:cTn id="52" dur="500" fill="hold"/>
                                        <p:tgtEl>
                                          <p:spTgt spid="20"/>
                                        </p:tgtEl>
                                        <p:attrNameLst>
                                          <p:attrName>ppt_h</p:attrName>
                                        </p:attrNameLst>
                                      </p:cBhvr>
                                      <p:tavLst>
                                        <p:tav tm="0">
                                          <p:val>
                                            <p:strVal val="4*#ppt_h"/>
                                          </p:val>
                                        </p:tav>
                                        <p:tav tm="100000">
                                          <p:val>
                                            <p:strVal val="#ppt_h"/>
                                          </p:val>
                                        </p:tav>
                                      </p:tavLst>
                                    </p:anim>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par>
                                <p:cTn id="57" presetID="22" presetClass="entr" presetSubtype="8"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4-4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910827" y="2087330"/>
            <a:ext cx="3874202" cy="3749026"/>
            <a:chOff x="395536" y="872484"/>
            <a:chExt cx="3874202" cy="3749026"/>
          </a:xfrm>
        </p:grpSpPr>
        <p:grpSp>
          <p:nvGrpSpPr>
            <p:cNvPr id="7" name="组合 6"/>
            <p:cNvGrpSpPr/>
            <p:nvPr/>
          </p:nvGrpSpPr>
          <p:grpSpPr>
            <a:xfrm>
              <a:off x="395536" y="1342720"/>
              <a:ext cx="3874202" cy="3278790"/>
              <a:chOff x="815731" y="1671928"/>
              <a:chExt cx="5280269" cy="4468764"/>
            </a:xfrm>
          </p:grpSpPr>
          <p:grpSp>
            <p:nvGrpSpPr>
              <p:cNvPr id="20" name="组合 19"/>
              <p:cNvGrpSpPr/>
              <p:nvPr/>
            </p:nvGrpSpPr>
            <p:grpSpPr>
              <a:xfrm>
                <a:off x="2268151" y="1674118"/>
                <a:ext cx="966547" cy="4464742"/>
                <a:chOff x="2961736" y="878334"/>
                <a:chExt cx="966547" cy="4464742"/>
              </a:xfrm>
            </p:grpSpPr>
            <p:grpSp>
              <p:nvGrpSpPr>
                <p:cNvPr id="240" name="组合 239"/>
                <p:cNvGrpSpPr/>
                <p:nvPr/>
              </p:nvGrpSpPr>
              <p:grpSpPr>
                <a:xfrm rot="16200000">
                  <a:off x="974427" y="3053080"/>
                  <a:ext cx="4202428" cy="115250"/>
                  <a:chOff x="1377915" y="1296988"/>
                  <a:chExt cx="4202428" cy="152400"/>
                </a:xfrm>
              </p:grpSpPr>
              <p:cxnSp>
                <p:nvCxnSpPr>
                  <p:cNvPr id="281" name="直接连接符 280"/>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41" name="组合 240"/>
                <p:cNvGrpSpPr/>
                <p:nvPr/>
              </p:nvGrpSpPr>
              <p:grpSpPr>
                <a:xfrm rot="5400000">
                  <a:off x="1705691" y="3053080"/>
                  <a:ext cx="4202428" cy="115250"/>
                  <a:chOff x="1377915" y="1296988"/>
                  <a:chExt cx="4202428" cy="152400"/>
                </a:xfrm>
              </p:grpSpPr>
              <p:cxnSp>
                <p:nvCxnSpPr>
                  <p:cNvPr id="250" name="直接连接符 249"/>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2" name="Freeform 325"/>
                <p:cNvSpPr>
                  <a:spLocks/>
                </p:cNvSpPr>
                <p:nvPr/>
              </p:nvSpPr>
              <p:spPr bwMode="auto">
                <a:xfrm>
                  <a:off x="3227542" y="878334"/>
                  <a:ext cx="434936" cy="4464742"/>
                </a:xfrm>
                <a:custGeom>
                  <a:avLst/>
                  <a:gdLst>
                    <a:gd name="T0" fmla="*/ 62 w 62"/>
                    <a:gd name="T1" fmla="*/ 606 h 637"/>
                    <a:gd name="T2" fmla="*/ 31 w 62"/>
                    <a:gd name="T3" fmla="*/ 637 h 637"/>
                    <a:gd name="T4" fmla="*/ 0 w 62"/>
                    <a:gd name="T5" fmla="*/ 606 h 637"/>
                    <a:gd name="T6" fmla="*/ 0 w 62"/>
                    <a:gd name="T7" fmla="*/ 31 h 637"/>
                    <a:gd name="T8" fmla="*/ 31 w 62"/>
                    <a:gd name="T9" fmla="*/ 0 h 637"/>
                    <a:gd name="T10" fmla="*/ 62 w 62"/>
                    <a:gd name="T11" fmla="*/ 31 h 637"/>
                    <a:gd name="T12" fmla="*/ 62 w 62"/>
                    <a:gd name="T13" fmla="*/ 606 h 637"/>
                  </a:gdLst>
                  <a:ahLst/>
                  <a:cxnLst>
                    <a:cxn ang="0">
                      <a:pos x="T0" y="T1"/>
                    </a:cxn>
                    <a:cxn ang="0">
                      <a:pos x="T2" y="T3"/>
                    </a:cxn>
                    <a:cxn ang="0">
                      <a:pos x="T4" y="T5"/>
                    </a:cxn>
                    <a:cxn ang="0">
                      <a:pos x="T6" y="T7"/>
                    </a:cxn>
                    <a:cxn ang="0">
                      <a:pos x="T8" y="T9"/>
                    </a:cxn>
                    <a:cxn ang="0">
                      <a:pos x="T10" y="T11"/>
                    </a:cxn>
                    <a:cxn ang="0">
                      <a:pos x="T12" y="T13"/>
                    </a:cxn>
                  </a:cxnLst>
                  <a:rect l="0" t="0" r="r" b="b"/>
                  <a:pathLst>
                    <a:path w="62" h="637">
                      <a:moveTo>
                        <a:pt x="62" y="606"/>
                      </a:moveTo>
                      <a:cubicBezTo>
                        <a:pt x="62" y="623"/>
                        <a:pt x="48" y="637"/>
                        <a:pt x="31" y="637"/>
                      </a:cubicBezTo>
                      <a:cubicBezTo>
                        <a:pt x="14" y="637"/>
                        <a:pt x="0" y="623"/>
                        <a:pt x="0" y="606"/>
                      </a:cubicBezTo>
                      <a:cubicBezTo>
                        <a:pt x="0" y="31"/>
                        <a:pt x="0" y="31"/>
                        <a:pt x="0" y="31"/>
                      </a:cubicBezTo>
                      <a:cubicBezTo>
                        <a:pt x="0" y="14"/>
                        <a:pt x="14" y="0"/>
                        <a:pt x="31" y="0"/>
                      </a:cubicBezTo>
                      <a:cubicBezTo>
                        <a:pt x="48" y="0"/>
                        <a:pt x="62" y="14"/>
                        <a:pt x="62" y="31"/>
                      </a:cubicBezTo>
                      <a:cubicBezTo>
                        <a:pt x="62" y="606"/>
                        <a:pt x="62" y="606"/>
                        <a:pt x="62" y="606"/>
                      </a:cubicBezTo>
                    </a:path>
                  </a:pathLst>
                </a:custGeom>
                <a:blipFill>
                  <a:blip r:embed="rId3"/>
                  <a:stretch>
                    <a:fillRect/>
                  </a:stretch>
                </a:blipFill>
                <a:ln w="44450">
                  <a:gradFill flip="none" rotWithShape="1">
                    <a:gsLst>
                      <a:gs pos="0">
                        <a:schemeClr val="accent1">
                          <a:lumMod val="5000"/>
                          <a:lumOff val="95000"/>
                        </a:schemeClr>
                      </a:gs>
                      <a:gs pos="100000">
                        <a:schemeClr val="bg1">
                          <a:lumMod val="75000"/>
                        </a:schemeClr>
                      </a:gs>
                    </a:gsLst>
                    <a:lin ang="16200000" scaled="1"/>
                    <a:tileRect/>
                  </a:gradFill>
                </a:ln>
                <a:effectLst>
                  <a:innerShdw blurRad="190500">
                    <a:prstClr val="black">
                      <a:alpha val="85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B81D2B"/>
                    </a:solidFill>
                  </a:endParaRPr>
                </a:p>
              </p:txBody>
            </p:sp>
            <p:grpSp>
              <p:nvGrpSpPr>
                <p:cNvPr id="243" name="组合 242"/>
                <p:cNvGrpSpPr/>
                <p:nvPr/>
              </p:nvGrpSpPr>
              <p:grpSpPr>
                <a:xfrm>
                  <a:off x="2961736" y="1750007"/>
                  <a:ext cx="966547" cy="969727"/>
                  <a:chOff x="2961736" y="1750007"/>
                  <a:chExt cx="966547" cy="969727"/>
                </a:xfrm>
                <a:effectLst>
                  <a:outerShdw blurRad="127000" dist="63500" dir="2700000" algn="tl" rotWithShape="0">
                    <a:prstClr val="black">
                      <a:alpha val="28000"/>
                    </a:prstClr>
                  </a:outerShdw>
                </a:effectLst>
              </p:grpSpPr>
              <p:grpSp>
                <p:nvGrpSpPr>
                  <p:cNvPr id="245" name="组合 244"/>
                  <p:cNvGrpSpPr/>
                  <p:nvPr/>
                </p:nvGrpSpPr>
                <p:grpSpPr>
                  <a:xfrm>
                    <a:off x="2961736" y="1750007"/>
                    <a:ext cx="966547" cy="969727"/>
                    <a:chOff x="4379543" y="1491533"/>
                    <a:chExt cx="966547" cy="969727"/>
                  </a:xfrm>
                </p:grpSpPr>
                <p:sp>
                  <p:nvSpPr>
                    <p:cNvPr id="247" name="Oval 360"/>
                    <p:cNvSpPr>
                      <a:spLocks noChangeArrowheads="1"/>
                    </p:cNvSpPr>
                    <p:nvPr/>
                  </p:nvSpPr>
                  <p:spPr bwMode="auto">
                    <a:xfrm>
                      <a:off x="4379543" y="1491533"/>
                      <a:ext cx="966547" cy="969727"/>
                    </a:xfrm>
                    <a:prstGeom prst="ellipse">
                      <a:avLst/>
                    </a:prstGeom>
                    <a:gradFill flip="none" rotWithShape="1">
                      <a:gsLst>
                        <a:gs pos="50400">
                          <a:srgbClr val="E5E6E7"/>
                        </a:gs>
                        <a:gs pos="0">
                          <a:schemeClr val="bg1">
                            <a:lumMod val="95000"/>
                          </a:schemeClr>
                        </a:gs>
                        <a:gs pos="100000">
                          <a:srgbClr val="BABABA"/>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248" name="Oval 360"/>
                    <p:cNvSpPr>
                      <a:spLocks noChangeArrowheads="1"/>
                    </p:cNvSpPr>
                    <p:nvPr/>
                  </p:nvSpPr>
                  <p:spPr bwMode="auto">
                    <a:xfrm>
                      <a:off x="4413087" y="1527705"/>
                      <a:ext cx="899458" cy="902417"/>
                    </a:xfrm>
                    <a:prstGeom prst="ellipse">
                      <a:avLst/>
                    </a:prstGeom>
                    <a:gradFill flip="none" rotWithShape="1">
                      <a:gsLst>
                        <a:gs pos="53000">
                          <a:srgbClr val="E5E6E7"/>
                        </a:gs>
                        <a:gs pos="0">
                          <a:schemeClr val="bg1"/>
                        </a:gs>
                        <a:gs pos="100000">
                          <a:srgbClr val="BABABA"/>
                        </a:gs>
                      </a:gsLst>
                      <a:lin ang="13500000" scaled="1"/>
                      <a:tileRect/>
                    </a:gradFill>
                    <a:ln>
                      <a:noFill/>
                    </a:ln>
                    <a:effectLst/>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249" name="Freeform 364"/>
                    <p:cNvSpPr>
                      <a:spLocks/>
                    </p:cNvSpPr>
                    <p:nvPr/>
                  </p:nvSpPr>
                  <p:spPr bwMode="auto">
                    <a:xfrm>
                      <a:off x="5137978" y="1791474"/>
                      <a:ext cx="174567" cy="369844"/>
                    </a:xfrm>
                    <a:custGeom>
                      <a:avLst/>
                      <a:gdLst>
                        <a:gd name="T0" fmla="*/ 0 w 25"/>
                        <a:gd name="T1" fmla="*/ 26 h 53"/>
                        <a:gd name="T2" fmla="*/ 19 w 25"/>
                        <a:gd name="T3" fmla="*/ 53 h 53"/>
                        <a:gd name="T4" fmla="*/ 25 w 25"/>
                        <a:gd name="T5" fmla="*/ 26 h 53"/>
                        <a:gd name="T6" fmla="*/ 19 w 25"/>
                        <a:gd name="T7" fmla="*/ 0 h 53"/>
                        <a:gd name="T8" fmla="*/ 0 w 25"/>
                        <a:gd name="T9" fmla="*/ 26 h 53"/>
                      </a:gdLst>
                      <a:ahLst/>
                      <a:cxnLst>
                        <a:cxn ang="0">
                          <a:pos x="T0" y="T1"/>
                        </a:cxn>
                        <a:cxn ang="0">
                          <a:pos x="T2" y="T3"/>
                        </a:cxn>
                        <a:cxn ang="0">
                          <a:pos x="T4" y="T5"/>
                        </a:cxn>
                        <a:cxn ang="0">
                          <a:pos x="T6" y="T7"/>
                        </a:cxn>
                        <a:cxn ang="0">
                          <a:pos x="T8" y="T9"/>
                        </a:cxn>
                      </a:cxnLst>
                      <a:rect l="0" t="0" r="r" b="b"/>
                      <a:pathLst>
                        <a:path w="25" h="53">
                          <a:moveTo>
                            <a:pt x="0" y="26"/>
                          </a:moveTo>
                          <a:cubicBezTo>
                            <a:pt x="0" y="37"/>
                            <a:pt x="7" y="46"/>
                            <a:pt x="19" y="53"/>
                          </a:cubicBezTo>
                          <a:cubicBezTo>
                            <a:pt x="23" y="45"/>
                            <a:pt x="25" y="36"/>
                            <a:pt x="25" y="26"/>
                          </a:cubicBezTo>
                          <a:cubicBezTo>
                            <a:pt x="25" y="17"/>
                            <a:pt x="23" y="8"/>
                            <a:pt x="19" y="0"/>
                          </a:cubicBezTo>
                          <a:cubicBezTo>
                            <a:pt x="7" y="7"/>
                            <a:pt x="0" y="16"/>
                            <a:pt x="0" y="26"/>
                          </a:cubicBezTo>
                        </a:path>
                      </a:pathLst>
                    </a:custGeom>
                    <a:solidFill>
                      <a:srgbClr val="4D78BF"/>
                    </a:solidFill>
                    <a:ln>
                      <a:solidFill>
                        <a:srgbClr val="514560"/>
                      </a:solidFill>
                    </a:ln>
                    <a:effectLst>
                      <a:innerShdw blurRad="63500" dist="50800" dir="10800000">
                        <a:prstClr val="black">
                          <a:alpha val="20000"/>
                        </a:prstClr>
                      </a:innerShdw>
                    </a:effectLst>
                  </p:spPr>
                  <p:txBody>
                    <a:bodyPr vert="horz" wrap="square" lIns="91440" tIns="45720" rIns="91440" bIns="45720" numCol="1" anchor="t" anchorCtr="0" compatLnSpc="1">
                      <a:prstTxWarp prst="textNoShape">
                        <a:avLst/>
                      </a:prstTxWarp>
                    </a:bodyPr>
                    <a:lstStyle/>
                    <a:p>
                      <a:r>
                        <a:rPr lang="en-US" altLang="zh-CN" smtClean="0">
                          <a:solidFill>
                            <a:srgbClr val="B81D2B"/>
                          </a:solidFill>
                        </a:rPr>
                        <a:t> </a:t>
                      </a:r>
                      <a:endParaRPr lang="zh-CN" altLang="en-US">
                        <a:solidFill>
                          <a:srgbClr val="B81D2B"/>
                        </a:solidFill>
                      </a:endParaRPr>
                    </a:p>
                  </p:txBody>
                </p:sp>
              </p:grpSp>
              <p:sp>
                <p:nvSpPr>
                  <p:cNvPr id="246" name="椭圆 245"/>
                  <p:cNvSpPr/>
                  <p:nvPr/>
                </p:nvSpPr>
                <p:spPr>
                  <a:xfrm>
                    <a:off x="3156001" y="1951782"/>
                    <a:ext cx="54769" cy="54769"/>
                  </a:xfrm>
                  <a:prstGeom prst="ellipse">
                    <a:avLst/>
                  </a:prstGeom>
                  <a:solidFill>
                    <a:srgbClr val="EEEEEE">
                      <a:alpha val="1000"/>
                    </a:srgbClr>
                  </a:solidFill>
                  <a:ln>
                    <a:noFill/>
                  </a:ln>
                  <a:effectLst>
                    <a:glow rad="787400">
                      <a:schemeClr val="bg1">
                        <a:alpha val="9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81D2B"/>
                      </a:solidFill>
                      <a:ea typeface="微软雅黑"/>
                    </a:endParaRPr>
                  </a:p>
                </p:txBody>
              </p:sp>
            </p:grpSp>
            <p:sp>
              <p:nvSpPr>
                <p:cNvPr id="244" name="文本框 1551"/>
                <p:cNvSpPr txBox="1"/>
                <p:nvPr/>
              </p:nvSpPr>
              <p:spPr>
                <a:xfrm>
                  <a:off x="2995159" y="2052021"/>
                  <a:ext cx="784438" cy="419479"/>
                </a:xfrm>
                <a:prstGeom prst="rect">
                  <a:avLst/>
                </a:prstGeom>
                <a:noFill/>
              </p:spPr>
              <p:txBody>
                <a:bodyPr wrap="square" rtlCol="0">
                  <a:spAutoFit/>
                </a:bodyPr>
                <a:lstStyle/>
                <a:p>
                  <a:r>
                    <a:rPr lang="en-US" altLang="zh-CN" sz="1400" b="1" dirty="0" smtClean="0">
                      <a:solidFill>
                        <a:srgbClr val="4D78BF"/>
                      </a:solidFill>
                      <a:latin typeface="微软雅黑"/>
                      <a:ea typeface="微软雅黑"/>
                    </a:rPr>
                    <a:t>75%</a:t>
                  </a:r>
                  <a:endParaRPr lang="zh-CN" altLang="en-US" sz="1400" b="1" dirty="0">
                    <a:solidFill>
                      <a:srgbClr val="4D78BF"/>
                    </a:solidFill>
                    <a:latin typeface="微软雅黑"/>
                    <a:ea typeface="微软雅黑"/>
                  </a:endParaRPr>
                </a:p>
              </p:txBody>
            </p:sp>
          </p:grpSp>
          <p:grpSp>
            <p:nvGrpSpPr>
              <p:cNvPr id="21" name="组合 20"/>
              <p:cNvGrpSpPr/>
              <p:nvPr/>
            </p:nvGrpSpPr>
            <p:grpSpPr>
              <a:xfrm rot="16200000">
                <a:off x="-1171578" y="3850696"/>
                <a:ext cx="4202428" cy="115250"/>
                <a:chOff x="1377915" y="1296988"/>
                <a:chExt cx="4202428" cy="152400"/>
              </a:xfrm>
            </p:grpSpPr>
            <p:cxnSp>
              <p:nvCxnSpPr>
                <p:cNvPr id="209" name="直接连接符 208"/>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5400000">
                <a:off x="-440314" y="3850696"/>
                <a:ext cx="4202428" cy="115250"/>
                <a:chOff x="1377915" y="1296988"/>
                <a:chExt cx="4202428" cy="152400"/>
              </a:xfrm>
            </p:grpSpPr>
            <p:cxnSp>
              <p:nvCxnSpPr>
                <p:cNvPr id="178" name="直接连接符 177"/>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Freeform 325"/>
              <p:cNvSpPr>
                <a:spLocks/>
              </p:cNvSpPr>
              <p:nvPr/>
            </p:nvSpPr>
            <p:spPr bwMode="auto">
              <a:xfrm>
                <a:off x="1081537" y="1675950"/>
                <a:ext cx="434936" cy="4464742"/>
              </a:xfrm>
              <a:custGeom>
                <a:avLst/>
                <a:gdLst>
                  <a:gd name="T0" fmla="*/ 62 w 62"/>
                  <a:gd name="T1" fmla="*/ 606 h 637"/>
                  <a:gd name="T2" fmla="*/ 31 w 62"/>
                  <a:gd name="T3" fmla="*/ 637 h 637"/>
                  <a:gd name="T4" fmla="*/ 0 w 62"/>
                  <a:gd name="T5" fmla="*/ 606 h 637"/>
                  <a:gd name="T6" fmla="*/ 0 w 62"/>
                  <a:gd name="T7" fmla="*/ 31 h 637"/>
                  <a:gd name="T8" fmla="*/ 31 w 62"/>
                  <a:gd name="T9" fmla="*/ 0 h 637"/>
                  <a:gd name="T10" fmla="*/ 62 w 62"/>
                  <a:gd name="T11" fmla="*/ 31 h 637"/>
                  <a:gd name="T12" fmla="*/ 62 w 62"/>
                  <a:gd name="T13" fmla="*/ 606 h 637"/>
                </a:gdLst>
                <a:ahLst/>
                <a:cxnLst>
                  <a:cxn ang="0">
                    <a:pos x="T0" y="T1"/>
                  </a:cxn>
                  <a:cxn ang="0">
                    <a:pos x="T2" y="T3"/>
                  </a:cxn>
                  <a:cxn ang="0">
                    <a:pos x="T4" y="T5"/>
                  </a:cxn>
                  <a:cxn ang="0">
                    <a:pos x="T6" y="T7"/>
                  </a:cxn>
                  <a:cxn ang="0">
                    <a:pos x="T8" y="T9"/>
                  </a:cxn>
                  <a:cxn ang="0">
                    <a:pos x="T10" y="T11"/>
                  </a:cxn>
                  <a:cxn ang="0">
                    <a:pos x="T12" y="T13"/>
                  </a:cxn>
                </a:cxnLst>
                <a:rect l="0" t="0" r="r" b="b"/>
                <a:pathLst>
                  <a:path w="62" h="637">
                    <a:moveTo>
                      <a:pt x="62" y="606"/>
                    </a:moveTo>
                    <a:cubicBezTo>
                      <a:pt x="62" y="623"/>
                      <a:pt x="48" y="637"/>
                      <a:pt x="31" y="637"/>
                    </a:cubicBezTo>
                    <a:cubicBezTo>
                      <a:pt x="14" y="637"/>
                      <a:pt x="0" y="623"/>
                      <a:pt x="0" y="606"/>
                    </a:cubicBezTo>
                    <a:cubicBezTo>
                      <a:pt x="0" y="31"/>
                      <a:pt x="0" y="31"/>
                      <a:pt x="0" y="31"/>
                    </a:cubicBezTo>
                    <a:cubicBezTo>
                      <a:pt x="0" y="14"/>
                      <a:pt x="14" y="0"/>
                      <a:pt x="31" y="0"/>
                    </a:cubicBezTo>
                    <a:cubicBezTo>
                      <a:pt x="48" y="0"/>
                      <a:pt x="62" y="14"/>
                      <a:pt x="62" y="31"/>
                    </a:cubicBezTo>
                    <a:cubicBezTo>
                      <a:pt x="62" y="606"/>
                      <a:pt x="62" y="606"/>
                      <a:pt x="62" y="606"/>
                    </a:cubicBezTo>
                  </a:path>
                </a:pathLst>
              </a:custGeom>
              <a:blipFill>
                <a:blip r:embed="rId4"/>
                <a:stretch>
                  <a:fillRect/>
                </a:stretch>
              </a:blipFill>
              <a:ln w="44450">
                <a:gradFill flip="none" rotWithShape="1">
                  <a:gsLst>
                    <a:gs pos="0">
                      <a:schemeClr val="accent1">
                        <a:lumMod val="5000"/>
                        <a:lumOff val="95000"/>
                      </a:schemeClr>
                    </a:gs>
                    <a:gs pos="100000">
                      <a:schemeClr val="bg1">
                        <a:lumMod val="75000"/>
                      </a:schemeClr>
                    </a:gs>
                  </a:gsLst>
                  <a:lin ang="16200000" scaled="1"/>
                  <a:tileRect/>
                </a:gradFill>
              </a:ln>
              <a:effectLst>
                <a:innerShdw blurRad="190500">
                  <a:prstClr val="black">
                    <a:alpha val="85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B81D2B"/>
                  </a:solidFill>
                </a:endParaRPr>
              </a:p>
            </p:txBody>
          </p:sp>
          <p:grpSp>
            <p:nvGrpSpPr>
              <p:cNvPr id="24" name="组合 23"/>
              <p:cNvGrpSpPr/>
              <p:nvPr/>
            </p:nvGrpSpPr>
            <p:grpSpPr>
              <a:xfrm>
                <a:off x="815731" y="4595074"/>
                <a:ext cx="966547" cy="969727"/>
                <a:chOff x="1288212" y="1699131"/>
                <a:chExt cx="966547" cy="969727"/>
              </a:xfrm>
            </p:grpSpPr>
            <p:grpSp>
              <p:nvGrpSpPr>
                <p:cNvPr id="171" name="组合 170"/>
                <p:cNvGrpSpPr/>
                <p:nvPr/>
              </p:nvGrpSpPr>
              <p:grpSpPr>
                <a:xfrm>
                  <a:off x="1288212" y="1699131"/>
                  <a:ext cx="966547" cy="969727"/>
                  <a:chOff x="2961736" y="1750007"/>
                  <a:chExt cx="966547" cy="969727"/>
                </a:xfrm>
                <a:effectLst>
                  <a:outerShdw blurRad="127000" dist="63500" dir="2700000" algn="tl" rotWithShape="0">
                    <a:prstClr val="black">
                      <a:alpha val="28000"/>
                    </a:prstClr>
                  </a:outerShdw>
                </a:effectLst>
              </p:grpSpPr>
              <p:grpSp>
                <p:nvGrpSpPr>
                  <p:cNvPr id="173" name="组合 172"/>
                  <p:cNvGrpSpPr/>
                  <p:nvPr/>
                </p:nvGrpSpPr>
                <p:grpSpPr>
                  <a:xfrm>
                    <a:off x="2961736" y="1750007"/>
                    <a:ext cx="966547" cy="969727"/>
                    <a:chOff x="4379543" y="1491533"/>
                    <a:chExt cx="966547" cy="969727"/>
                  </a:xfrm>
                </p:grpSpPr>
                <p:sp>
                  <p:nvSpPr>
                    <p:cNvPr id="175" name="Oval 360"/>
                    <p:cNvSpPr>
                      <a:spLocks noChangeArrowheads="1"/>
                    </p:cNvSpPr>
                    <p:nvPr/>
                  </p:nvSpPr>
                  <p:spPr bwMode="auto">
                    <a:xfrm>
                      <a:off x="4379543" y="1491533"/>
                      <a:ext cx="966547" cy="969727"/>
                    </a:xfrm>
                    <a:prstGeom prst="ellipse">
                      <a:avLst/>
                    </a:prstGeom>
                    <a:gradFill flip="none" rotWithShape="1">
                      <a:gsLst>
                        <a:gs pos="50400">
                          <a:srgbClr val="E5E6E7"/>
                        </a:gs>
                        <a:gs pos="0">
                          <a:schemeClr val="bg1">
                            <a:lumMod val="95000"/>
                          </a:schemeClr>
                        </a:gs>
                        <a:gs pos="100000">
                          <a:srgbClr val="BABABA"/>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176" name="Oval 360"/>
                    <p:cNvSpPr>
                      <a:spLocks noChangeArrowheads="1"/>
                    </p:cNvSpPr>
                    <p:nvPr/>
                  </p:nvSpPr>
                  <p:spPr bwMode="auto">
                    <a:xfrm>
                      <a:off x="4413087" y="1527705"/>
                      <a:ext cx="899458" cy="902417"/>
                    </a:xfrm>
                    <a:prstGeom prst="ellipse">
                      <a:avLst/>
                    </a:prstGeom>
                    <a:gradFill flip="none" rotWithShape="1">
                      <a:gsLst>
                        <a:gs pos="53000">
                          <a:srgbClr val="E5E6E7"/>
                        </a:gs>
                        <a:gs pos="0">
                          <a:schemeClr val="bg1"/>
                        </a:gs>
                        <a:gs pos="100000">
                          <a:srgbClr val="BABABA"/>
                        </a:gs>
                      </a:gsLst>
                      <a:lin ang="13500000" scaled="1"/>
                      <a:tileRect/>
                    </a:gradFill>
                    <a:ln>
                      <a:noFill/>
                    </a:ln>
                    <a:effectLst/>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177" name="Freeform 364"/>
                    <p:cNvSpPr>
                      <a:spLocks/>
                    </p:cNvSpPr>
                    <p:nvPr/>
                  </p:nvSpPr>
                  <p:spPr bwMode="auto">
                    <a:xfrm>
                      <a:off x="5137978" y="1791474"/>
                      <a:ext cx="174567" cy="369844"/>
                    </a:xfrm>
                    <a:custGeom>
                      <a:avLst/>
                      <a:gdLst>
                        <a:gd name="T0" fmla="*/ 0 w 25"/>
                        <a:gd name="T1" fmla="*/ 26 h 53"/>
                        <a:gd name="T2" fmla="*/ 19 w 25"/>
                        <a:gd name="T3" fmla="*/ 53 h 53"/>
                        <a:gd name="T4" fmla="*/ 25 w 25"/>
                        <a:gd name="T5" fmla="*/ 26 h 53"/>
                        <a:gd name="T6" fmla="*/ 19 w 25"/>
                        <a:gd name="T7" fmla="*/ 0 h 53"/>
                        <a:gd name="T8" fmla="*/ 0 w 25"/>
                        <a:gd name="T9" fmla="*/ 26 h 53"/>
                      </a:gdLst>
                      <a:ahLst/>
                      <a:cxnLst>
                        <a:cxn ang="0">
                          <a:pos x="T0" y="T1"/>
                        </a:cxn>
                        <a:cxn ang="0">
                          <a:pos x="T2" y="T3"/>
                        </a:cxn>
                        <a:cxn ang="0">
                          <a:pos x="T4" y="T5"/>
                        </a:cxn>
                        <a:cxn ang="0">
                          <a:pos x="T6" y="T7"/>
                        </a:cxn>
                        <a:cxn ang="0">
                          <a:pos x="T8" y="T9"/>
                        </a:cxn>
                      </a:cxnLst>
                      <a:rect l="0" t="0" r="r" b="b"/>
                      <a:pathLst>
                        <a:path w="25" h="53">
                          <a:moveTo>
                            <a:pt x="0" y="26"/>
                          </a:moveTo>
                          <a:cubicBezTo>
                            <a:pt x="0" y="37"/>
                            <a:pt x="7" y="46"/>
                            <a:pt x="19" y="53"/>
                          </a:cubicBezTo>
                          <a:cubicBezTo>
                            <a:pt x="23" y="45"/>
                            <a:pt x="25" y="36"/>
                            <a:pt x="25" y="26"/>
                          </a:cubicBezTo>
                          <a:cubicBezTo>
                            <a:pt x="25" y="17"/>
                            <a:pt x="23" y="8"/>
                            <a:pt x="19" y="0"/>
                          </a:cubicBezTo>
                          <a:cubicBezTo>
                            <a:pt x="7" y="7"/>
                            <a:pt x="0" y="16"/>
                            <a:pt x="0" y="26"/>
                          </a:cubicBezTo>
                        </a:path>
                      </a:pathLst>
                    </a:custGeom>
                    <a:solidFill>
                      <a:srgbClr val="F39E02"/>
                    </a:solidFill>
                    <a:ln>
                      <a:solidFill>
                        <a:srgbClr val="FF9933"/>
                      </a:solidFill>
                    </a:ln>
                    <a:effectLst>
                      <a:innerShdw blurRad="63500" dist="50800" dir="10800000">
                        <a:prstClr val="black">
                          <a:alpha val="20000"/>
                        </a:prstClr>
                      </a:innerShdw>
                    </a:effectLst>
                  </p:spPr>
                  <p:txBody>
                    <a:bodyPr vert="horz" wrap="square" lIns="91440" tIns="45720" rIns="91440" bIns="45720" numCol="1" anchor="t" anchorCtr="0" compatLnSpc="1">
                      <a:prstTxWarp prst="textNoShape">
                        <a:avLst/>
                      </a:prstTxWarp>
                    </a:bodyPr>
                    <a:lstStyle/>
                    <a:p>
                      <a:r>
                        <a:rPr lang="en-US" altLang="zh-CN" smtClean="0">
                          <a:solidFill>
                            <a:srgbClr val="B81D2B"/>
                          </a:solidFill>
                        </a:rPr>
                        <a:t> </a:t>
                      </a:r>
                      <a:endParaRPr lang="zh-CN" altLang="en-US">
                        <a:solidFill>
                          <a:srgbClr val="B81D2B"/>
                        </a:solidFill>
                      </a:endParaRPr>
                    </a:p>
                  </p:txBody>
                </p:sp>
              </p:grpSp>
              <p:sp>
                <p:nvSpPr>
                  <p:cNvPr id="174" name="椭圆 173"/>
                  <p:cNvSpPr/>
                  <p:nvPr/>
                </p:nvSpPr>
                <p:spPr>
                  <a:xfrm>
                    <a:off x="3156001" y="1951782"/>
                    <a:ext cx="54769" cy="54769"/>
                  </a:xfrm>
                  <a:prstGeom prst="ellipse">
                    <a:avLst/>
                  </a:prstGeom>
                  <a:solidFill>
                    <a:srgbClr val="EEEEEE">
                      <a:alpha val="1000"/>
                    </a:srgbClr>
                  </a:solidFill>
                  <a:ln>
                    <a:noFill/>
                  </a:ln>
                  <a:effectLst>
                    <a:glow rad="787400">
                      <a:schemeClr val="bg1">
                        <a:alpha val="9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81D2B"/>
                      </a:solidFill>
                      <a:ea typeface="微软雅黑"/>
                    </a:endParaRPr>
                  </a:p>
                </p:txBody>
              </p:sp>
            </p:grpSp>
            <p:sp>
              <p:nvSpPr>
                <p:cNvPr id="172" name="文本框 7787"/>
                <p:cNvSpPr txBox="1"/>
                <p:nvPr/>
              </p:nvSpPr>
              <p:spPr>
                <a:xfrm>
                  <a:off x="1321635" y="2001146"/>
                  <a:ext cx="784438" cy="419479"/>
                </a:xfrm>
                <a:prstGeom prst="rect">
                  <a:avLst/>
                </a:prstGeom>
                <a:noFill/>
              </p:spPr>
              <p:txBody>
                <a:bodyPr wrap="square" rtlCol="0">
                  <a:spAutoFit/>
                </a:bodyPr>
                <a:lstStyle/>
                <a:p>
                  <a:r>
                    <a:rPr lang="en-US" altLang="zh-CN" sz="1400" b="1" dirty="0" smtClean="0">
                      <a:solidFill>
                        <a:srgbClr val="F39E02"/>
                      </a:solidFill>
                      <a:latin typeface="微软雅黑"/>
                      <a:ea typeface="微软雅黑"/>
                    </a:rPr>
                    <a:t>20%</a:t>
                  </a:r>
                  <a:endParaRPr lang="zh-CN" altLang="en-US" sz="1400" b="1" dirty="0">
                    <a:solidFill>
                      <a:srgbClr val="F39E02"/>
                    </a:solidFill>
                    <a:latin typeface="微软雅黑"/>
                    <a:ea typeface="微软雅黑"/>
                  </a:endParaRPr>
                </a:p>
              </p:txBody>
            </p:sp>
          </p:grpSp>
          <p:grpSp>
            <p:nvGrpSpPr>
              <p:cNvPr id="25" name="组合 24"/>
              <p:cNvGrpSpPr/>
              <p:nvPr/>
            </p:nvGrpSpPr>
            <p:grpSpPr>
              <a:xfrm rot="16200000">
                <a:off x="1713074" y="3847911"/>
                <a:ext cx="4202428" cy="115250"/>
                <a:chOff x="1377915" y="1296988"/>
                <a:chExt cx="4202428" cy="152400"/>
              </a:xfrm>
            </p:grpSpPr>
            <p:cxnSp>
              <p:nvCxnSpPr>
                <p:cNvPr id="140" name="直接连接符 139"/>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rot="5400000">
                <a:off x="2444338" y="3847911"/>
                <a:ext cx="4202428" cy="115250"/>
                <a:chOff x="1377915" y="1296988"/>
                <a:chExt cx="4202428" cy="152400"/>
              </a:xfrm>
            </p:grpSpPr>
            <p:cxnSp>
              <p:nvCxnSpPr>
                <p:cNvPr id="109" name="直接连接符 108"/>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7" name="Freeform 325"/>
              <p:cNvSpPr>
                <a:spLocks/>
              </p:cNvSpPr>
              <p:nvPr/>
            </p:nvSpPr>
            <p:spPr bwMode="auto">
              <a:xfrm>
                <a:off x="3966189" y="1673165"/>
                <a:ext cx="434936" cy="4464742"/>
              </a:xfrm>
              <a:custGeom>
                <a:avLst/>
                <a:gdLst>
                  <a:gd name="T0" fmla="*/ 62 w 62"/>
                  <a:gd name="T1" fmla="*/ 606 h 637"/>
                  <a:gd name="T2" fmla="*/ 31 w 62"/>
                  <a:gd name="T3" fmla="*/ 637 h 637"/>
                  <a:gd name="T4" fmla="*/ 0 w 62"/>
                  <a:gd name="T5" fmla="*/ 606 h 637"/>
                  <a:gd name="T6" fmla="*/ 0 w 62"/>
                  <a:gd name="T7" fmla="*/ 31 h 637"/>
                  <a:gd name="T8" fmla="*/ 31 w 62"/>
                  <a:gd name="T9" fmla="*/ 0 h 637"/>
                  <a:gd name="T10" fmla="*/ 62 w 62"/>
                  <a:gd name="T11" fmla="*/ 31 h 637"/>
                  <a:gd name="T12" fmla="*/ 62 w 62"/>
                  <a:gd name="T13" fmla="*/ 606 h 637"/>
                </a:gdLst>
                <a:ahLst/>
                <a:cxnLst>
                  <a:cxn ang="0">
                    <a:pos x="T0" y="T1"/>
                  </a:cxn>
                  <a:cxn ang="0">
                    <a:pos x="T2" y="T3"/>
                  </a:cxn>
                  <a:cxn ang="0">
                    <a:pos x="T4" y="T5"/>
                  </a:cxn>
                  <a:cxn ang="0">
                    <a:pos x="T6" y="T7"/>
                  </a:cxn>
                  <a:cxn ang="0">
                    <a:pos x="T8" y="T9"/>
                  </a:cxn>
                  <a:cxn ang="0">
                    <a:pos x="T10" y="T11"/>
                  </a:cxn>
                  <a:cxn ang="0">
                    <a:pos x="T12" y="T13"/>
                  </a:cxn>
                </a:cxnLst>
                <a:rect l="0" t="0" r="r" b="b"/>
                <a:pathLst>
                  <a:path w="62" h="637">
                    <a:moveTo>
                      <a:pt x="62" y="606"/>
                    </a:moveTo>
                    <a:cubicBezTo>
                      <a:pt x="62" y="623"/>
                      <a:pt x="48" y="637"/>
                      <a:pt x="31" y="637"/>
                    </a:cubicBezTo>
                    <a:cubicBezTo>
                      <a:pt x="14" y="637"/>
                      <a:pt x="0" y="623"/>
                      <a:pt x="0" y="606"/>
                    </a:cubicBezTo>
                    <a:cubicBezTo>
                      <a:pt x="0" y="31"/>
                      <a:pt x="0" y="31"/>
                      <a:pt x="0" y="31"/>
                    </a:cubicBezTo>
                    <a:cubicBezTo>
                      <a:pt x="0" y="14"/>
                      <a:pt x="14" y="0"/>
                      <a:pt x="31" y="0"/>
                    </a:cubicBezTo>
                    <a:cubicBezTo>
                      <a:pt x="48" y="0"/>
                      <a:pt x="62" y="14"/>
                      <a:pt x="62" y="31"/>
                    </a:cubicBezTo>
                    <a:cubicBezTo>
                      <a:pt x="62" y="606"/>
                      <a:pt x="62" y="606"/>
                      <a:pt x="62" y="606"/>
                    </a:cubicBezTo>
                  </a:path>
                </a:pathLst>
              </a:custGeom>
              <a:blipFill>
                <a:blip r:embed="rId5"/>
                <a:stretch>
                  <a:fillRect/>
                </a:stretch>
              </a:blipFill>
              <a:ln w="44450">
                <a:gradFill flip="none" rotWithShape="1">
                  <a:gsLst>
                    <a:gs pos="0">
                      <a:schemeClr val="accent1">
                        <a:lumMod val="5000"/>
                        <a:lumOff val="95000"/>
                      </a:schemeClr>
                    </a:gs>
                    <a:gs pos="100000">
                      <a:schemeClr val="bg1">
                        <a:lumMod val="75000"/>
                      </a:schemeClr>
                    </a:gs>
                  </a:gsLst>
                  <a:lin ang="16200000" scaled="1"/>
                  <a:tileRect/>
                </a:gradFill>
              </a:ln>
              <a:effectLst>
                <a:innerShdw blurRad="190500">
                  <a:prstClr val="black">
                    <a:alpha val="85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B81D2B"/>
                  </a:solidFill>
                </a:endParaRPr>
              </a:p>
            </p:txBody>
          </p:sp>
          <p:grpSp>
            <p:nvGrpSpPr>
              <p:cNvPr id="28" name="组合 27"/>
              <p:cNvGrpSpPr/>
              <p:nvPr/>
            </p:nvGrpSpPr>
            <p:grpSpPr>
              <a:xfrm>
                <a:off x="3700383" y="3930264"/>
                <a:ext cx="966547" cy="969727"/>
                <a:chOff x="4172864" y="1696346"/>
                <a:chExt cx="966547" cy="969727"/>
              </a:xfrm>
            </p:grpSpPr>
            <p:grpSp>
              <p:nvGrpSpPr>
                <p:cNvPr id="102" name="组合 101"/>
                <p:cNvGrpSpPr/>
                <p:nvPr/>
              </p:nvGrpSpPr>
              <p:grpSpPr>
                <a:xfrm>
                  <a:off x="4172864" y="1696346"/>
                  <a:ext cx="966547" cy="969727"/>
                  <a:chOff x="2961736" y="1750007"/>
                  <a:chExt cx="966547" cy="969727"/>
                </a:xfrm>
                <a:effectLst>
                  <a:outerShdw blurRad="127000" dist="63500" dir="2700000" algn="tl" rotWithShape="0">
                    <a:prstClr val="black">
                      <a:alpha val="28000"/>
                    </a:prstClr>
                  </a:outerShdw>
                </a:effectLst>
              </p:grpSpPr>
              <p:grpSp>
                <p:nvGrpSpPr>
                  <p:cNvPr id="104" name="组合 103"/>
                  <p:cNvGrpSpPr/>
                  <p:nvPr/>
                </p:nvGrpSpPr>
                <p:grpSpPr>
                  <a:xfrm>
                    <a:off x="2961736" y="1750007"/>
                    <a:ext cx="966547" cy="969727"/>
                    <a:chOff x="4379543" y="1491533"/>
                    <a:chExt cx="966547" cy="969727"/>
                  </a:xfrm>
                </p:grpSpPr>
                <p:sp>
                  <p:nvSpPr>
                    <p:cNvPr id="106" name="Oval 360"/>
                    <p:cNvSpPr>
                      <a:spLocks noChangeArrowheads="1"/>
                    </p:cNvSpPr>
                    <p:nvPr/>
                  </p:nvSpPr>
                  <p:spPr bwMode="auto">
                    <a:xfrm>
                      <a:off x="4379543" y="1491533"/>
                      <a:ext cx="966547" cy="969727"/>
                    </a:xfrm>
                    <a:prstGeom prst="ellipse">
                      <a:avLst/>
                    </a:prstGeom>
                    <a:gradFill flip="none" rotWithShape="1">
                      <a:gsLst>
                        <a:gs pos="50400">
                          <a:srgbClr val="E5E6E7"/>
                        </a:gs>
                        <a:gs pos="0">
                          <a:schemeClr val="bg1">
                            <a:lumMod val="95000"/>
                          </a:schemeClr>
                        </a:gs>
                        <a:gs pos="100000">
                          <a:srgbClr val="BABABA"/>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107" name="Oval 360"/>
                    <p:cNvSpPr>
                      <a:spLocks noChangeArrowheads="1"/>
                    </p:cNvSpPr>
                    <p:nvPr/>
                  </p:nvSpPr>
                  <p:spPr bwMode="auto">
                    <a:xfrm>
                      <a:off x="4413087" y="1527705"/>
                      <a:ext cx="899458" cy="902417"/>
                    </a:xfrm>
                    <a:prstGeom prst="ellipse">
                      <a:avLst/>
                    </a:prstGeom>
                    <a:gradFill flip="none" rotWithShape="1">
                      <a:gsLst>
                        <a:gs pos="53000">
                          <a:srgbClr val="E5E6E7"/>
                        </a:gs>
                        <a:gs pos="0">
                          <a:schemeClr val="bg1"/>
                        </a:gs>
                        <a:gs pos="100000">
                          <a:srgbClr val="BABABA"/>
                        </a:gs>
                      </a:gsLst>
                      <a:lin ang="13500000" scaled="1"/>
                      <a:tileRect/>
                    </a:gradFill>
                    <a:ln>
                      <a:noFill/>
                    </a:ln>
                    <a:effectLst/>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108" name="Freeform 364"/>
                    <p:cNvSpPr>
                      <a:spLocks/>
                    </p:cNvSpPr>
                    <p:nvPr/>
                  </p:nvSpPr>
                  <p:spPr bwMode="auto">
                    <a:xfrm>
                      <a:off x="5137978" y="1791474"/>
                      <a:ext cx="174567" cy="369844"/>
                    </a:xfrm>
                    <a:custGeom>
                      <a:avLst/>
                      <a:gdLst>
                        <a:gd name="T0" fmla="*/ 0 w 25"/>
                        <a:gd name="T1" fmla="*/ 26 h 53"/>
                        <a:gd name="T2" fmla="*/ 19 w 25"/>
                        <a:gd name="T3" fmla="*/ 53 h 53"/>
                        <a:gd name="T4" fmla="*/ 25 w 25"/>
                        <a:gd name="T5" fmla="*/ 26 h 53"/>
                        <a:gd name="T6" fmla="*/ 19 w 25"/>
                        <a:gd name="T7" fmla="*/ 0 h 53"/>
                        <a:gd name="T8" fmla="*/ 0 w 25"/>
                        <a:gd name="T9" fmla="*/ 26 h 53"/>
                      </a:gdLst>
                      <a:ahLst/>
                      <a:cxnLst>
                        <a:cxn ang="0">
                          <a:pos x="T0" y="T1"/>
                        </a:cxn>
                        <a:cxn ang="0">
                          <a:pos x="T2" y="T3"/>
                        </a:cxn>
                        <a:cxn ang="0">
                          <a:pos x="T4" y="T5"/>
                        </a:cxn>
                        <a:cxn ang="0">
                          <a:pos x="T6" y="T7"/>
                        </a:cxn>
                        <a:cxn ang="0">
                          <a:pos x="T8" y="T9"/>
                        </a:cxn>
                      </a:cxnLst>
                      <a:rect l="0" t="0" r="r" b="b"/>
                      <a:pathLst>
                        <a:path w="25" h="53">
                          <a:moveTo>
                            <a:pt x="0" y="26"/>
                          </a:moveTo>
                          <a:cubicBezTo>
                            <a:pt x="0" y="37"/>
                            <a:pt x="7" y="46"/>
                            <a:pt x="19" y="53"/>
                          </a:cubicBezTo>
                          <a:cubicBezTo>
                            <a:pt x="23" y="45"/>
                            <a:pt x="25" y="36"/>
                            <a:pt x="25" y="26"/>
                          </a:cubicBezTo>
                          <a:cubicBezTo>
                            <a:pt x="25" y="17"/>
                            <a:pt x="23" y="8"/>
                            <a:pt x="19" y="0"/>
                          </a:cubicBezTo>
                          <a:cubicBezTo>
                            <a:pt x="7" y="7"/>
                            <a:pt x="0" y="16"/>
                            <a:pt x="0" y="26"/>
                          </a:cubicBezTo>
                        </a:path>
                      </a:pathLst>
                    </a:custGeom>
                    <a:solidFill>
                      <a:srgbClr val="E72918"/>
                    </a:solidFill>
                    <a:ln>
                      <a:solidFill>
                        <a:srgbClr val="DB4141"/>
                      </a:solidFill>
                    </a:ln>
                    <a:effectLst>
                      <a:innerShdw blurRad="63500" dist="50800" dir="10800000">
                        <a:prstClr val="black">
                          <a:alpha val="20000"/>
                        </a:prstClr>
                      </a:innerShdw>
                    </a:effectLst>
                  </p:spPr>
                  <p:txBody>
                    <a:bodyPr vert="horz" wrap="square" lIns="91440" tIns="45720" rIns="91440" bIns="45720" numCol="1" anchor="t" anchorCtr="0" compatLnSpc="1">
                      <a:prstTxWarp prst="textNoShape">
                        <a:avLst/>
                      </a:prstTxWarp>
                    </a:bodyPr>
                    <a:lstStyle/>
                    <a:p>
                      <a:r>
                        <a:rPr lang="en-US" altLang="zh-CN" smtClean="0">
                          <a:solidFill>
                            <a:srgbClr val="B81D2B"/>
                          </a:solidFill>
                        </a:rPr>
                        <a:t> </a:t>
                      </a:r>
                      <a:endParaRPr lang="zh-CN" altLang="en-US">
                        <a:solidFill>
                          <a:srgbClr val="B81D2B"/>
                        </a:solidFill>
                      </a:endParaRPr>
                    </a:p>
                  </p:txBody>
                </p:sp>
              </p:grpSp>
              <p:sp>
                <p:nvSpPr>
                  <p:cNvPr id="105" name="椭圆 104"/>
                  <p:cNvSpPr/>
                  <p:nvPr/>
                </p:nvSpPr>
                <p:spPr>
                  <a:xfrm>
                    <a:off x="3156001" y="1951782"/>
                    <a:ext cx="54769" cy="54769"/>
                  </a:xfrm>
                  <a:prstGeom prst="ellipse">
                    <a:avLst/>
                  </a:prstGeom>
                  <a:solidFill>
                    <a:srgbClr val="EEEEEE">
                      <a:alpha val="1000"/>
                    </a:srgbClr>
                  </a:solidFill>
                  <a:ln>
                    <a:noFill/>
                  </a:ln>
                  <a:effectLst>
                    <a:glow rad="787400">
                      <a:schemeClr val="bg1">
                        <a:alpha val="9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81D2B"/>
                      </a:solidFill>
                      <a:ea typeface="微软雅黑"/>
                    </a:endParaRPr>
                  </a:p>
                </p:txBody>
              </p:sp>
            </p:grpSp>
            <p:sp>
              <p:nvSpPr>
                <p:cNvPr id="103" name="文本框 7933"/>
                <p:cNvSpPr txBox="1"/>
                <p:nvPr/>
              </p:nvSpPr>
              <p:spPr>
                <a:xfrm>
                  <a:off x="4206287" y="1998361"/>
                  <a:ext cx="784438" cy="419479"/>
                </a:xfrm>
                <a:prstGeom prst="rect">
                  <a:avLst/>
                </a:prstGeom>
                <a:noFill/>
              </p:spPr>
              <p:txBody>
                <a:bodyPr wrap="square" rtlCol="0">
                  <a:spAutoFit/>
                </a:bodyPr>
                <a:lstStyle/>
                <a:p>
                  <a:r>
                    <a:rPr lang="en-US" altLang="zh-CN" sz="1400" b="1" dirty="0" smtClean="0">
                      <a:solidFill>
                        <a:srgbClr val="E72918"/>
                      </a:solidFill>
                      <a:latin typeface="微软雅黑"/>
                      <a:ea typeface="微软雅黑"/>
                    </a:rPr>
                    <a:t>40%</a:t>
                  </a:r>
                  <a:endParaRPr lang="zh-CN" altLang="en-US" sz="1400" b="1" dirty="0">
                    <a:solidFill>
                      <a:srgbClr val="E72918"/>
                    </a:solidFill>
                    <a:latin typeface="微软雅黑"/>
                    <a:ea typeface="微软雅黑"/>
                  </a:endParaRPr>
                </a:p>
              </p:txBody>
            </p:sp>
          </p:grpSp>
          <p:grpSp>
            <p:nvGrpSpPr>
              <p:cNvPr id="29" name="组合 28"/>
              <p:cNvGrpSpPr/>
              <p:nvPr/>
            </p:nvGrpSpPr>
            <p:grpSpPr>
              <a:xfrm rot="16200000">
                <a:off x="3142144" y="3846674"/>
                <a:ext cx="4202428" cy="115250"/>
                <a:chOff x="1377915" y="1296988"/>
                <a:chExt cx="4202428" cy="152400"/>
              </a:xfrm>
            </p:grpSpPr>
            <p:cxnSp>
              <p:nvCxnSpPr>
                <p:cNvPr id="71" name="直接连接符 70"/>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rot="5400000">
                <a:off x="3873408" y="3846674"/>
                <a:ext cx="4202428" cy="115250"/>
                <a:chOff x="1377915" y="1296988"/>
                <a:chExt cx="4202428" cy="152400"/>
              </a:xfrm>
            </p:grpSpPr>
            <p:cxnSp>
              <p:nvCxnSpPr>
                <p:cNvPr id="40" name="直接连接符 39"/>
                <p:cNvCxnSpPr/>
                <p:nvPr/>
              </p:nvCxnSpPr>
              <p:spPr>
                <a:xfrm>
                  <a:off x="1377915"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52793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66366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79939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93513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2078002"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22802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363753"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49948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63521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2778089"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92810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063840"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19957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33530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478176"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628195"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763927"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899659"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035391"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417826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32828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46401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59974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73547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87930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5029322"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5165054"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300786"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5436518" y="1351757"/>
                  <a:ext cx="0" cy="9763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580343" y="1296988"/>
                  <a:ext cx="0" cy="15240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Freeform 325"/>
              <p:cNvSpPr>
                <a:spLocks/>
              </p:cNvSpPr>
              <p:nvPr/>
            </p:nvSpPr>
            <p:spPr bwMode="auto">
              <a:xfrm>
                <a:off x="5395259" y="1671928"/>
                <a:ext cx="434936" cy="4464742"/>
              </a:xfrm>
              <a:custGeom>
                <a:avLst/>
                <a:gdLst>
                  <a:gd name="T0" fmla="*/ 62 w 62"/>
                  <a:gd name="T1" fmla="*/ 606 h 637"/>
                  <a:gd name="T2" fmla="*/ 31 w 62"/>
                  <a:gd name="T3" fmla="*/ 637 h 637"/>
                  <a:gd name="T4" fmla="*/ 0 w 62"/>
                  <a:gd name="T5" fmla="*/ 606 h 637"/>
                  <a:gd name="T6" fmla="*/ 0 w 62"/>
                  <a:gd name="T7" fmla="*/ 31 h 637"/>
                  <a:gd name="T8" fmla="*/ 31 w 62"/>
                  <a:gd name="T9" fmla="*/ 0 h 637"/>
                  <a:gd name="T10" fmla="*/ 62 w 62"/>
                  <a:gd name="T11" fmla="*/ 31 h 637"/>
                  <a:gd name="T12" fmla="*/ 62 w 62"/>
                  <a:gd name="T13" fmla="*/ 606 h 637"/>
                </a:gdLst>
                <a:ahLst/>
                <a:cxnLst>
                  <a:cxn ang="0">
                    <a:pos x="T0" y="T1"/>
                  </a:cxn>
                  <a:cxn ang="0">
                    <a:pos x="T2" y="T3"/>
                  </a:cxn>
                  <a:cxn ang="0">
                    <a:pos x="T4" y="T5"/>
                  </a:cxn>
                  <a:cxn ang="0">
                    <a:pos x="T6" y="T7"/>
                  </a:cxn>
                  <a:cxn ang="0">
                    <a:pos x="T8" y="T9"/>
                  </a:cxn>
                  <a:cxn ang="0">
                    <a:pos x="T10" y="T11"/>
                  </a:cxn>
                  <a:cxn ang="0">
                    <a:pos x="T12" y="T13"/>
                  </a:cxn>
                </a:cxnLst>
                <a:rect l="0" t="0" r="r" b="b"/>
                <a:pathLst>
                  <a:path w="62" h="637">
                    <a:moveTo>
                      <a:pt x="62" y="606"/>
                    </a:moveTo>
                    <a:cubicBezTo>
                      <a:pt x="62" y="623"/>
                      <a:pt x="48" y="637"/>
                      <a:pt x="31" y="637"/>
                    </a:cubicBezTo>
                    <a:cubicBezTo>
                      <a:pt x="14" y="637"/>
                      <a:pt x="0" y="623"/>
                      <a:pt x="0" y="606"/>
                    </a:cubicBezTo>
                    <a:cubicBezTo>
                      <a:pt x="0" y="31"/>
                      <a:pt x="0" y="31"/>
                      <a:pt x="0" y="31"/>
                    </a:cubicBezTo>
                    <a:cubicBezTo>
                      <a:pt x="0" y="14"/>
                      <a:pt x="14" y="0"/>
                      <a:pt x="31" y="0"/>
                    </a:cubicBezTo>
                    <a:cubicBezTo>
                      <a:pt x="48" y="0"/>
                      <a:pt x="62" y="14"/>
                      <a:pt x="62" y="31"/>
                    </a:cubicBezTo>
                    <a:cubicBezTo>
                      <a:pt x="62" y="606"/>
                      <a:pt x="62" y="606"/>
                      <a:pt x="62" y="606"/>
                    </a:cubicBezTo>
                  </a:path>
                </a:pathLst>
              </a:custGeom>
              <a:blipFill>
                <a:blip r:embed="rId2"/>
                <a:stretch>
                  <a:fillRect/>
                </a:stretch>
              </a:blipFill>
              <a:ln w="44450">
                <a:gradFill flip="none" rotWithShape="1">
                  <a:gsLst>
                    <a:gs pos="0">
                      <a:schemeClr val="accent1">
                        <a:lumMod val="5000"/>
                        <a:lumOff val="95000"/>
                      </a:schemeClr>
                    </a:gs>
                    <a:gs pos="100000">
                      <a:schemeClr val="bg1">
                        <a:lumMod val="75000"/>
                      </a:schemeClr>
                    </a:gs>
                  </a:gsLst>
                  <a:lin ang="16200000" scaled="1"/>
                  <a:tileRect/>
                </a:gradFill>
              </a:ln>
              <a:effectLst>
                <a:innerShdw blurRad="190500">
                  <a:prstClr val="black">
                    <a:alpha val="85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B81D2B"/>
                  </a:solidFill>
                </a:endParaRPr>
              </a:p>
            </p:txBody>
          </p:sp>
          <p:grpSp>
            <p:nvGrpSpPr>
              <p:cNvPr id="32" name="组合 31"/>
              <p:cNvGrpSpPr/>
              <p:nvPr/>
            </p:nvGrpSpPr>
            <p:grpSpPr>
              <a:xfrm>
                <a:off x="5129453" y="3226903"/>
                <a:ext cx="966547" cy="969727"/>
                <a:chOff x="5601934" y="1695109"/>
                <a:chExt cx="966547" cy="969727"/>
              </a:xfrm>
            </p:grpSpPr>
            <p:grpSp>
              <p:nvGrpSpPr>
                <p:cNvPr id="33" name="组合 32"/>
                <p:cNvGrpSpPr/>
                <p:nvPr/>
              </p:nvGrpSpPr>
              <p:grpSpPr>
                <a:xfrm>
                  <a:off x="5601934" y="1695109"/>
                  <a:ext cx="966547" cy="969727"/>
                  <a:chOff x="2961736" y="1750007"/>
                  <a:chExt cx="966547" cy="969727"/>
                </a:xfrm>
                <a:effectLst>
                  <a:outerShdw blurRad="127000" dist="63500" dir="2700000" algn="tl" rotWithShape="0">
                    <a:prstClr val="black">
                      <a:alpha val="28000"/>
                    </a:prstClr>
                  </a:outerShdw>
                </a:effectLst>
              </p:grpSpPr>
              <p:grpSp>
                <p:nvGrpSpPr>
                  <p:cNvPr id="35" name="组合 34"/>
                  <p:cNvGrpSpPr/>
                  <p:nvPr/>
                </p:nvGrpSpPr>
                <p:grpSpPr>
                  <a:xfrm>
                    <a:off x="2961736" y="1750007"/>
                    <a:ext cx="966547" cy="969727"/>
                    <a:chOff x="4379543" y="1491533"/>
                    <a:chExt cx="966547" cy="969727"/>
                  </a:xfrm>
                </p:grpSpPr>
                <p:sp>
                  <p:nvSpPr>
                    <p:cNvPr id="37" name="Oval 360"/>
                    <p:cNvSpPr>
                      <a:spLocks noChangeArrowheads="1"/>
                    </p:cNvSpPr>
                    <p:nvPr/>
                  </p:nvSpPr>
                  <p:spPr bwMode="auto">
                    <a:xfrm>
                      <a:off x="4379543" y="1491533"/>
                      <a:ext cx="966547" cy="969727"/>
                    </a:xfrm>
                    <a:prstGeom prst="ellipse">
                      <a:avLst/>
                    </a:prstGeom>
                    <a:gradFill flip="none" rotWithShape="1">
                      <a:gsLst>
                        <a:gs pos="50400">
                          <a:srgbClr val="E5E6E7"/>
                        </a:gs>
                        <a:gs pos="0">
                          <a:schemeClr val="bg1">
                            <a:lumMod val="95000"/>
                          </a:schemeClr>
                        </a:gs>
                        <a:gs pos="100000">
                          <a:srgbClr val="BABABA"/>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38" name="Oval 360"/>
                    <p:cNvSpPr>
                      <a:spLocks noChangeArrowheads="1"/>
                    </p:cNvSpPr>
                    <p:nvPr/>
                  </p:nvSpPr>
                  <p:spPr bwMode="auto">
                    <a:xfrm>
                      <a:off x="4413087" y="1528942"/>
                      <a:ext cx="899458" cy="902417"/>
                    </a:xfrm>
                    <a:prstGeom prst="ellipse">
                      <a:avLst/>
                    </a:prstGeom>
                    <a:gradFill flip="none" rotWithShape="1">
                      <a:gsLst>
                        <a:gs pos="53000">
                          <a:srgbClr val="E5E6E7"/>
                        </a:gs>
                        <a:gs pos="0">
                          <a:schemeClr val="bg1"/>
                        </a:gs>
                        <a:gs pos="100000">
                          <a:srgbClr val="BABABA"/>
                        </a:gs>
                      </a:gsLst>
                      <a:lin ang="13500000" scaled="1"/>
                      <a:tileRect/>
                    </a:gradFill>
                    <a:ln>
                      <a:noFill/>
                    </a:ln>
                    <a:effectLst/>
                  </p:spPr>
                  <p:txBody>
                    <a:bodyPr vert="horz" wrap="square" lIns="91440" tIns="45720" rIns="91440" bIns="45720" numCol="1" anchor="t" anchorCtr="0" compatLnSpc="1">
                      <a:prstTxWarp prst="textNoShape">
                        <a:avLst/>
                      </a:prstTxWarp>
                    </a:bodyPr>
                    <a:lstStyle/>
                    <a:p>
                      <a:endParaRPr lang="zh-CN" altLang="en-US">
                        <a:solidFill>
                          <a:srgbClr val="B81D2B"/>
                        </a:solidFill>
                        <a:ea typeface="微软雅黑"/>
                      </a:endParaRPr>
                    </a:p>
                  </p:txBody>
                </p:sp>
                <p:sp>
                  <p:nvSpPr>
                    <p:cNvPr id="39" name="Freeform 364"/>
                    <p:cNvSpPr>
                      <a:spLocks/>
                    </p:cNvSpPr>
                    <p:nvPr/>
                  </p:nvSpPr>
                  <p:spPr bwMode="auto">
                    <a:xfrm>
                      <a:off x="5137978" y="1791474"/>
                      <a:ext cx="174567" cy="369844"/>
                    </a:xfrm>
                    <a:custGeom>
                      <a:avLst/>
                      <a:gdLst>
                        <a:gd name="T0" fmla="*/ 0 w 25"/>
                        <a:gd name="T1" fmla="*/ 26 h 53"/>
                        <a:gd name="T2" fmla="*/ 19 w 25"/>
                        <a:gd name="T3" fmla="*/ 53 h 53"/>
                        <a:gd name="T4" fmla="*/ 25 w 25"/>
                        <a:gd name="T5" fmla="*/ 26 h 53"/>
                        <a:gd name="T6" fmla="*/ 19 w 25"/>
                        <a:gd name="T7" fmla="*/ 0 h 53"/>
                        <a:gd name="T8" fmla="*/ 0 w 25"/>
                        <a:gd name="T9" fmla="*/ 26 h 53"/>
                      </a:gdLst>
                      <a:ahLst/>
                      <a:cxnLst>
                        <a:cxn ang="0">
                          <a:pos x="T0" y="T1"/>
                        </a:cxn>
                        <a:cxn ang="0">
                          <a:pos x="T2" y="T3"/>
                        </a:cxn>
                        <a:cxn ang="0">
                          <a:pos x="T4" y="T5"/>
                        </a:cxn>
                        <a:cxn ang="0">
                          <a:pos x="T6" y="T7"/>
                        </a:cxn>
                        <a:cxn ang="0">
                          <a:pos x="T8" y="T9"/>
                        </a:cxn>
                      </a:cxnLst>
                      <a:rect l="0" t="0" r="r" b="b"/>
                      <a:pathLst>
                        <a:path w="25" h="53">
                          <a:moveTo>
                            <a:pt x="0" y="26"/>
                          </a:moveTo>
                          <a:cubicBezTo>
                            <a:pt x="0" y="37"/>
                            <a:pt x="7" y="46"/>
                            <a:pt x="19" y="53"/>
                          </a:cubicBezTo>
                          <a:cubicBezTo>
                            <a:pt x="23" y="45"/>
                            <a:pt x="25" y="36"/>
                            <a:pt x="25" y="26"/>
                          </a:cubicBezTo>
                          <a:cubicBezTo>
                            <a:pt x="25" y="17"/>
                            <a:pt x="23" y="8"/>
                            <a:pt x="19" y="0"/>
                          </a:cubicBezTo>
                          <a:cubicBezTo>
                            <a:pt x="7" y="7"/>
                            <a:pt x="0" y="16"/>
                            <a:pt x="0" y="26"/>
                          </a:cubicBezTo>
                        </a:path>
                      </a:pathLst>
                    </a:custGeom>
                    <a:solidFill>
                      <a:srgbClr val="00AFBB"/>
                    </a:solidFill>
                    <a:ln>
                      <a:solidFill>
                        <a:srgbClr val="09ACBF"/>
                      </a:solidFill>
                    </a:ln>
                    <a:effectLst>
                      <a:innerShdw blurRad="63500" dist="50800" dir="10800000">
                        <a:prstClr val="black">
                          <a:alpha val="20000"/>
                        </a:prstClr>
                      </a:innerShdw>
                    </a:effectLst>
                  </p:spPr>
                  <p:txBody>
                    <a:bodyPr vert="horz" wrap="square" lIns="91440" tIns="45720" rIns="91440" bIns="45720" numCol="1" anchor="t" anchorCtr="0" compatLnSpc="1">
                      <a:prstTxWarp prst="textNoShape">
                        <a:avLst/>
                      </a:prstTxWarp>
                    </a:bodyPr>
                    <a:lstStyle/>
                    <a:p>
                      <a:r>
                        <a:rPr lang="en-US" altLang="zh-CN" smtClean="0">
                          <a:solidFill>
                            <a:srgbClr val="B81D2B"/>
                          </a:solidFill>
                        </a:rPr>
                        <a:t> </a:t>
                      </a:r>
                      <a:endParaRPr lang="zh-CN" altLang="en-US">
                        <a:solidFill>
                          <a:srgbClr val="B81D2B"/>
                        </a:solidFill>
                      </a:endParaRPr>
                    </a:p>
                  </p:txBody>
                </p:sp>
              </p:grpSp>
              <p:sp>
                <p:nvSpPr>
                  <p:cNvPr id="36" name="椭圆 35"/>
                  <p:cNvSpPr/>
                  <p:nvPr/>
                </p:nvSpPr>
                <p:spPr>
                  <a:xfrm>
                    <a:off x="3156001" y="1951782"/>
                    <a:ext cx="54769" cy="54769"/>
                  </a:xfrm>
                  <a:prstGeom prst="ellipse">
                    <a:avLst/>
                  </a:prstGeom>
                  <a:solidFill>
                    <a:srgbClr val="EEEEEE">
                      <a:alpha val="1000"/>
                    </a:srgbClr>
                  </a:solidFill>
                  <a:ln>
                    <a:noFill/>
                  </a:ln>
                  <a:effectLst>
                    <a:glow rad="787400">
                      <a:schemeClr val="bg1">
                        <a:alpha val="9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81D2B"/>
                      </a:solidFill>
                      <a:ea typeface="微软雅黑"/>
                    </a:endParaRPr>
                  </a:p>
                </p:txBody>
              </p:sp>
            </p:grpSp>
            <p:sp>
              <p:nvSpPr>
                <p:cNvPr id="34" name="文本框 8006"/>
                <p:cNvSpPr txBox="1"/>
                <p:nvPr/>
              </p:nvSpPr>
              <p:spPr>
                <a:xfrm>
                  <a:off x="5635357" y="1998360"/>
                  <a:ext cx="784438" cy="419479"/>
                </a:xfrm>
                <a:prstGeom prst="rect">
                  <a:avLst/>
                </a:prstGeom>
                <a:noFill/>
              </p:spPr>
              <p:txBody>
                <a:bodyPr wrap="square" rtlCol="0">
                  <a:spAutoFit/>
                </a:bodyPr>
                <a:lstStyle/>
                <a:p>
                  <a:r>
                    <a:rPr lang="en-US" altLang="zh-CN" sz="1400" b="1" dirty="0" smtClean="0">
                      <a:solidFill>
                        <a:srgbClr val="00AFBB"/>
                      </a:solidFill>
                      <a:latin typeface="微软雅黑"/>
                      <a:ea typeface="微软雅黑"/>
                    </a:rPr>
                    <a:t>53%</a:t>
                  </a:r>
                  <a:endParaRPr lang="zh-CN" altLang="en-US" sz="1400" b="1" dirty="0">
                    <a:solidFill>
                      <a:srgbClr val="00AFBB"/>
                    </a:solidFill>
                    <a:latin typeface="微软雅黑"/>
                    <a:ea typeface="微软雅黑"/>
                  </a:endParaRPr>
                </a:p>
              </p:txBody>
            </p:sp>
          </p:grpSp>
        </p:grpSp>
        <p:grpSp>
          <p:nvGrpSpPr>
            <p:cNvPr id="8" name="组合 7"/>
            <p:cNvGrpSpPr/>
            <p:nvPr/>
          </p:nvGrpSpPr>
          <p:grpSpPr>
            <a:xfrm>
              <a:off x="1663714" y="872484"/>
              <a:ext cx="304128" cy="304128"/>
              <a:chOff x="2225183" y="1228663"/>
              <a:chExt cx="379395" cy="379395"/>
            </a:xfrm>
          </p:grpSpPr>
          <p:sp>
            <p:nvSpPr>
              <p:cNvPr id="18" name="Freeform 5054"/>
              <p:cNvSpPr>
                <a:spLocks noEditPoints="1"/>
              </p:cNvSpPr>
              <p:nvPr/>
            </p:nvSpPr>
            <p:spPr bwMode="auto">
              <a:xfrm>
                <a:off x="2225183" y="1228663"/>
                <a:ext cx="379395" cy="379395"/>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7 h 68"/>
                  <a:gd name="T12" fmla="*/ 2 w 68"/>
                  <a:gd name="T13" fmla="*/ 34 h 68"/>
                  <a:gd name="T14" fmla="*/ 34 w 68"/>
                  <a:gd name="T15" fmla="*/ 2 h 68"/>
                  <a:gd name="T16" fmla="*/ 66 w 68"/>
                  <a:gd name="T17" fmla="*/ 34 h 68"/>
                  <a:gd name="T18" fmla="*/ 34 w 68"/>
                  <a:gd name="T19"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4" y="0"/>
                    </a:moveTo>
                    <a:cubicBezTo>
                      <a:pt x="15" y="0"/>
                      <a:pt x="0" y="16"/>
                      <a:pt x="0" y="34"/>
                    </a:cubicBezTo>
                    <a:cubicBezTo>
                      <a:pt x="0" y="53"/>
                      <a:pt x="15" y="68"/>
                      <a:pt x="34" y="68"/>
                    </a:cubicBezTo>
                    <a:cubicBezTo>
                      <a:pt x="53" y="68"/>
                      <a:pt x="68" y="53"/>
                      <a:pt x="68" y="34"/>
                    </a:cubicBezTo>
                    <a:cubicBezTo>
                      <a:pt x="68" y="16"/>
                      <a:pt x="53" y="0"/>
                      <a:pt x="34" y="0"/>
                    </a:cubicBezTo>
                    <a:close/>
                    <a:moveTo>
                      <a:pt x="34" y="67"/>
                    </a:moveTo>
                    <a:cubicBezTo>
                      <a:pt x="16" y="67"/>
                      <a:pt x="2" y="52"/>
                      <a:pt x="2" y="34"/>
                    </a:cubicBezTo>
                    <a:cubicBezTo>
                      <a:pt x="2" y="16"/>
                      <a:pt x="16" y="2"/>
                      <a:pt x="34" y="2"/>
                    </a:cubicBezTo>
                    <a:cubicBezTo>
                      <a:pt x="52" y="2"/>
                      <a:pt x="66" y="16"/>
                      <a:pt x="66" y="34"/>
                    </a:cubicBezTo>
                    <a:cubicBezTo>
                      <a:pt x="66" y="52"/>
                      <a:pt x="52" y="67"/>
                      <a:pt x="34" y="67"/>
                    </a:cubicBezTo>
                    <a:close/>
                  </a:path>
                </a:pathLst>
              </a:custGeom>
              <a:solidFill>
                <a:srgbClr val="5859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9" name="Freeform 5055"/>
              <p:cNvSpPr>
                <a:spLocks/>
              </p:cNvSpPr>
              <p:nvPr/>
            </p:nvSpPr>
            <p:spPr bwMode="auto">
              <a:xfrm>
                <a:off x="2352433" y="1289932"/>
                <a:ext cx="68339" cy="190876"/>
              </a:xfrm>
              <a:custGeom>
                <a:avLst/>
                <a:gdLst>
                  <a:gd name="T0" fmla="*/ 12 w 12"/>
                  <a:gd name="T1" fmla="*/ 1 h 34"/>
                  <a:gd name="T2" fmla="*/ 11 w 12"/>
                  <a:gd name="T3" fmla="*/ 0 h 34"/>
                  <a:gd name="T4" fmla="*/ 10 w 12"/>
                  <a:gd name="T5" fmla="*/ 1 h 34"/>
                  <a:gd name="T6" fmla="*/ 10 w 12"/>
                  <a:gd name="T7" fmla="*/ 23 h 34"/>
                  <a:gd name="T8" fmla="*/ 0 w 12"/>
                  <a:gd name="T9" fmla="*/ 33 h 34"/>
                  <a:gd name="T10" fmla="*/ 0 w 12"/>
                  <a:gd name="T11" fmla="*/ 34 h 34"/>
                  <a:gd name="T12" fmla="*/ 1 w 12"/>
                  <a:gd name="T13" fmla="*/ 34 h 34"/>
                  <a:gd name="T14" fmla="*/ 1 w 12"/>
                  <a:gd name="T15" fmla="*/ 34 h 34"/>
                  <a:gd name="T16" fmla="*/ 12 w 12"/>
                  <a:gd name="T17" fmla="*/ 24 h 34"/>
                  <a:gd name="T18" fmla="*/ 12 w 12"/>
                  <a:gd name="T19" fmla="*/ 24 h 34"/>
                  <a:gd name="T20" fmla="*/ 12 w 12"/>
                  <a:gd name="T21" fmla="*/ 23 h 34"/>
                  <a:gd name="T22" fmla="*/ 12 w 12"/>
                  <a:gd name="T23"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34">
                    <a:moveTo>
                      <a:pt x="12" y="1"/>
                    </a:moveTo>
                    <a:cubicBezTo>
                      <a:pt x="12" y="0"/>
                      <a:pt x="11" y="0"/>
                      <a:pt x="11" y="0"/>
                    </a:cubicBezTo>
                    <a:cubicBezTo>
                      <a:pt x="11" y="0"/>
                      <a:pt x="10" y="0"/>
                      <a:pt x="10" y="1"/>
                    </a:cubicBezTo>
                    <a:cubicBezTo>
                      <a:pt x="10" y="23"/>
                      <a:pt x="10" y="23"/>
                      <a:pt x="10" y="23"/>
                    </a:cubicBezTo>
                    <a:cubicBezTo>
                      <a:pt x="0" y="33"/>
                      <a:pt x="0" y="33"/>
                      <a:pt x="0" y="33"/>
                    </a:cubicBezTo>
                    <a:cubicBezTo>
                      <a:pt x="0" y="34"/>
                      <a:pt x="0" y="34"/>
                      <a:pt x="0" y="34"/>
                    </a:cubicBezTo>
                    <a:cubicBezTo>
                      <a:pt x="1" y="34"/>
                      <a:pt x="1" y="34"/>
                      <a:pt x="1" y="34"/>
                    </a:cubicBezTo>
                    <a:cubicBezTo>
                      <a:pt x="1" y="34"/>
                      <a:pt x="1" y="34"/>
                      <a:pt x="1" y="34"/>
                    </a:cubicBezTo>
                    <a:cubicBezTo>
                      <a:pt x="12" y="24"/>
                      <a:pt x="12" y="24"/>
                      <a:pt x="12" y="24"/>
                    </a:cubicBezTo>
                    <a:cubicBezTo>
                      <a:pt x="12" y="24"/>
                      <a:pt x="12" y="24"/>
                      <a:pt x="12" y="24"/>
                    </a:cubicBezTo>
                    <a:cubicBezTo>
                      <a:pt x="12" y="23"/>
                      <a:pt x="12" y="23"/>
                      <a:pt x="12" y="23"/>
                    </a:cubicBezTo>
                    <a:lnTo>
                      <a:pt x="12" y="1"/>
                    </a:lnTo>
                    <a:close/>
                  </a:path>
                </a:pathLst>
              </a:custGeom>
              <a:solidFill>
                <a:srgbClr val="5859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9" name="Freeform 5062"/>
            <p:cNvSpPr>
              <a:spLocks noEditPoints="1"/>
            </p:cNvSpPr>
            <p:nvPr/>
          </p:nvSpPr>
          <p:spPr bwMode="auto">
            <a:xfrm>
              <a:off x="590560" y="873583"/>
              <a:ext cx="340019" cy="277682"/>
            </a:xfrm>
            <a:custGeom>
              <a:avLst/>
              <a:gdLst>
                <a:gd name="T0" fmla="*/ 152 w 180"/>
                <a:gd name="T1" fmla="*/ 147 h 147"/>
                <a:gd name="T2" fmla="*/ 102 w 180"/>
                <a:gd name="T3" fmla="*/ 147 h 147"/>
                <a:gd name="T4" fmla="*/ 102 w 180"/>
                <a:gd name="T5" fmla="*/ 95 h 147"/>
                <a:gd name="T6" fmla="*/ 78 w 180"/>
                <a:gd name="T7" fmla="*/ 95 h 147"/>
                <a:gd name="T8" fmla="*/ 78 w 180"/>
                <a:gd name="T9" fmla="*/ 147 h 147"/>
                <a:gd name="T10" fmla="*/ 28 w 180"/>
                <a:gd name="T11" fmla="*/ 147 h 147"/>
                <a:gd name="T12" fmla="*/ 28 w 180"/>
                <a:gd name="T13" fmla="*/ 71 h 147"/>
                <a:gd name="T14" fmla="*/ 0 w 180"/>
                <a:gd name="T15" fmla="*/ 71 h 147"/>
                <a:gd name="T16" fmla="*/ 90 w 180"/>
                <a:gd name="T17" fmla="*/ 0 h 147"/>
                <a:gd name="T18" fmla="*/ 116 w 180"/>
                <a:gd name="T19" fmla="*/ 21 h 147"/>
                <a:gd name="T20" fmla="*/ 116 w 180"/>
                <a:gd name="T21" fmla="*/ 3 h 147"/>
                <a:gd name="T22" fmla="*/ 137 w 180"/>
                <a:gd name="T23" fmla="*/ 3 h 147"/>
                <a:gd name="T24" fmla="*/ 137 w 180"/>
                <a:gd name="T25" fmla="*/ 38 h 147"/>
                <a:gd name="T26" fmla="*/ 180 w 180"/>
                <a:gd name="T27" fmla="*/ 71 h 147"/>
                <a:gd name="T28" fmla="*/ 152 w 180"/>
                <a:gd name="T29" fmla="*/ 71 h 147"/>
                <a:gd name="T30" fmla="*/ 152 w 180"/>
                <a:gd name="T31" fmla="*/ 147 h 147"/>
                <a:gd name="T32" fmla="*/ 107 w 180"/>
                <a:gd name="T33" fmla="*/ 145 h 147"/>
                <a:gd name="T34" fmla="*/ 147 w 180"/>
                <a:gd name="T35" fmla="*/ 145 h 147"/>
                <a:gd name="T36" fmla="*/ 147 w 180"/>
                <a:gd name="T37" fmla="*/ 69 h 147"/>
                <a:gd name="T38" fmla="*/ 168 w 180"/>
                <a:gd name="T39" fmla="*/ 69 h 147"/>
                <a:gd name="T40" fmla="*/ 133 w 180"/>
                <a:gd name="T41" fmla="*/ 40 h 147"/>
                <a:gd name="T42" fmla="*/ 133 w 180"/>
                <a:gd name="T43" fmla="*/ 5 h 147"/>
                <a:gd name="T44" fmla="*/ 118 w 180"/>
                <a:gd name="T45" fmla="*/ 5 h 147"/>
                <a:gd name="T46" fmla="*/ 118 w 180"/>
                <a:gd name="T47" fmla="*/ 29 h 147"/>
                <a:gd name="T48" fmla="*/ 90 w 180"/>
                <a:gd name="T49" fmla="*/ 5 h 147"/>
                <a:gd name="T50" fmla="*/ 12 w 180"/>
                <a:gd name="T51" fmla="*/ 69 h 147"/>
                <a:gd name="T52" fmla="*/ 33 w 180"/>
                <a:gd name="T53" fmla="*/ 69 h 147"/>
                <a:gd name="T54" fmla="*/ 33 w 180"/>
                <a:gd name="T55" fmla="*/ 145 h 147"/>
                <a:gd name="T56" fmla="*/ 73 w 180"/>
                <a:gd name="T57" fmla="*/ 145 h 147"/>
                <a:gd name="T58" fmla="*/ 73 w 180"/>
                <a:gd name="T59" fmla="*/ 90 h 147"/>
                <a:gd name="T60" fmla="*/ 107 w 180"/>
                <a:gd name="T61" fmla="*/ 90 h 147"/>
                <a:gd name="T62" fmla="*/ 107 w 180"/>
                <a:gd name="T63"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147">
                  <a:moveTo>
                    <a:pt x="152" y="147"/>
                  </a:moveTo>
                  <a:lnTo>
                    <a:pt x="102" y="147"/>
                  </a:lnTo>
                  <a:lnTo>
                    <a:pt x="102" y="95"/>
                  </a:lnTo>
                  <a:lnTo>
                    <a:pt x="78" y="95"/>
                  </a:lnTo>
                  <a:lnTo>
                    <a:pt x="78" y="147"/>
                  </a:lnTo>
                  <a:lnTo>
                    <a:pt x="28" y="147"/>
                  </a:lnTo>
                  <a:lnTo>
                    <a:pt x="28" y="71"/>
                  </a:lnTo>
                  <a:lnTo>
                    <a:pt x="0" y="71"/>
                  </a:lnTo>
                  <a:lnTo>
                    <a:pt x="90" y="0"/>
                  </a:lnTo>
                  <a:lnTo>
                    <a:pt x="116" y="21"/>
                  </a:lnTo>
                  <a:lnTo>
                    <a:pt x="116" y="3"/>
                  </a:lnTo>
                  <a:lnTo>
                    <a:pt x="137" y="3"/>
                  </a:lnTo>
                  <a:lnTo>
                    <a:pt x="137" y="38"/>
                  </a:lnTo>
                  <a:lnTo>
                    <a:pt x="180" y="71"/>
                  </a:lnTo>
                  <a:lnTo>
                    <a:pt x="152" y="71"/>
                  </a:lnTo>
                  <a:lnTo>
                    <a:pt x="152" y="147"/>
                  </a:lnTo>
                  <a:close/>
                  <a:moveTo>
                    <a:pt x="107" y="145"/>
                  </a:moveTo>
                  <a:lnTo>
                    <a:pt x="147" y="145"/>
                  </a:lnTo>
                  <a:lnTo>
                    <a:pt x="147" y="69"/>
                  </a:lnTo>
                  <a:lnTo>
                    <a:pt x="168" y="69"/>
                  </a:lnTo>
                  <a:lnTo>
                    <a:pt x="133" y="40"/>
                  </a:lnTo>
                  <a:lnTo>
                    <a:pt x="133" y="5"/>
                  </a:lnTo>
                  <a:lnTo>
                    <a:pt x="118" y="5"/>
                  </a:lnTo>
                  <a:lnTo>
                    <a:pt x="118" y="29"/>
                  </a:lnTo>
                  <a:lnTo>
                    <a:pt x="90" y="5"/>
                  </a:lnTo>
                  <a:lnTo>
                    <a:pt x="12" y="69"/>
                  </a:lnTo>
                  <a:lnTo>
                    <a:pt x="33" y="69"/>
                  </a:lnTo>
                  <a:lnTo>
                    <a:pt x="33" y="145"/>
                  </a:lnTo>
                  <a:lnTo>
                    <a:pt x="73" y="145"/>
                  </a:lnTo>
                  <a:lnTo>
                    <a:pt x="73" y="90"/>
                  </a:lnTo>
                  <a:lnTo>
                    <a:pt x="107" y="90"/>
                  </a:lnTo>
                  <a:lnTo>
                    <a:pt x="107" y="145"/>
                  </a:lnTo>
                  <a:close/>
                </a:path>
              </a:pathLst>
            </a:custGeom>
            <a:solidFill>
              <a:srgbClr val="F79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grpSp>
          <p:nvGrpSpPr>
            <p:cNvPr id="10" name="组合 9"/>
            <p:cNvGrpSpPr/>
            <p:nvPr/>
          </p:nvGrpSpPr>
          <p:grpSpPr>
            <a:xfrm>
              <a:off x="2768918" y="875792"/>
              <a:ext cx="187010" cy="300350"/>
              <a:chOff x="3391643" y="1233376"/>
              <a:chExt cx="233293" cy="374682"/>
            </a:xfrm>
          </p:grpSpPr>
          <p:sp>
            <p:nvSpPr>
              <p:cNvPr id="14" name="Freeform 5058"/>
              <p:cNvSpPr>
                <a:spLocks noEditPoints="1"/>
              </p:cNvSpPr>
              <p:nvPr/>
            </p:nvSpPr>
            <p:spPr bwMode="auto">
              <a:xfrm>
                <a:off x="3485902" y="1579780"/>
                <a:ext cx="44774" cy="28278"/>
              </a:xfrm>
              <a:custGeom>
                <a:avLst/>
                <a:gdLst>
                  <a:gd name="T0" fmla="*/ 6 w 8"/>
                  <a:gd name="T1" fmla="*/ 0 h 5"/>
                  <a:gd name="T2" fmla="*/ 2 w 8"/>
                  <a:gd name="T3" fmla="*/ 0 h 5"/>
                  <a:gd name="T4" fmla="*/ 0 w 8"/>
                  <a:gd name="T5" fmla="*/ 2 h 5"/>
                  <a:gd name="T6" fmla="*/ 2 w 8"/>
                  <a:gd name="T7" fmla="*/ 5 h 5"/>
                  <a:gd name="T8" fmla="*/ 6 w 8"/>
                  <a:gd name="T9" fmla="*/ 5 h 5"/>
                  <a:gd name="T10" fmla="*/ 8 w 8"/>
                  <a:gd name="T11" fmla="*/ 2 h 5"/>
                  <a:gd name="T12" fmla="*/ 6 w 8"/>
                  <a:gd name="T13" fmla="*/ 0 h 5"/>
                  <a:gd name="T14" fmla="*/ 6 w 8"/>
                  <a:gd name="T15" fmla="*/ 3 h 5"/>
                  <a:gd name="T16" fmla="*/ 2 w 8"/>
                  <a:gd name="T17" fmla="*/ 3 h 5"/>
                  <a:gd name="T18" fmla="*/ 1 w 8"/>
                  <a:gd name="T19" fmla="*/ 2 h 5"/>
                  <a:gd name="T20" fmla="*/ 2 w 8"/>
                  <a:gd name="T21" fmla="*/ 2 h 5"/>
                  <a:gd name="T22" fmla="*/ 6 w 8"/>
                  <a:gd name="T23" fmla="*/ 2 h 5"/>
                  <a:gd name="T24" fmla="*/ 7 w 8"/>
                  <a:gd name="T25" fmla="*/ 2 h 5"/>
                  <a:gd name="T26" fmla="*/ 6 w 8"/>
                  <a:gd name="T2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6" y="0"/>
                    </a:moveTo>
                    <a:cubicBezTo>
                      <a:pt x="2" y="0"/>
                      <a:pt x="2" y="0"/>
                      <a:pt x="2" y="0"/>
                    </a:cubicBezTo>
                    <a:cubicBezTo>
                      <a:pt x="1" y="0"/>
                      <a:pt x="0" y="1"/>
                      <a:pt x="0" y="2"/>
                    </a:cubicBezTo>
                    <a:cubicBezTo>
                      <a:pt x="0" y="4"/>
                      <a:pt x="1" y="5"/>
                      <a:pt x="2" y="5"/>
                    </a:cubicBezTo>
                    <a:cubicBezTo>
                      <a:pt x="6" y="5"/>
                      <a:pt x="6" y="5"/>
                      <a:pt x="6" y="5"/>
                    </a:cubicBezTo>
                    <a:cubicBezTo>
                      <a:pt x="7" y="5"/>
                      <a:pt x="8" y="4"/>
                      <a:pt x="8" y="2"/>
                    </a:cubicBezTo>
                    <a:cubicBezTo>
                      <a:pt x="8" y="1"/>
                      <a:pt x="7" y="0"/>
                      <a:pt x="6" y="0"/>
                    </a:cubicBezTo>
                    <a:close/>
                    <a:moveTo>
                      <a:pt x="6" y="3"/>
                    </a:moveTo>
                    <a:cubicBezTo>
                      <a:pt x="2" y="3"/>
                      <a:pt x="2" y="3"/>
                      <a:pt x="2" y="3"/>
                    </a:cubicBezTo>
                    <a:cubicBezTo>
                      <a:pt x="2" y="3"/>
                      <a:pt x="1" y="3"/>
                      <a:pt x="1" y="2"/>
                    </a:cubicBezTo>
                    <a:cubicBezTo>
                      <a:pt x="1" y="2"/>
                      <a:pt x="2" y="2"/>
                      <a:pt x="2" y="2"/>
                    </a:cubicBezTo>
                    <a:cubicBezTo>
                      <a:pt x="6" y="2"/>
                      <a:pt x="6" y="2"/>
                      <a:pt x="6" y="2"/>
                    </a:cubicBezTo>
                    <a:cubicBezTo>
                      <a:pt x="6" y="2"/>
                      <a:pt x="7" y="2"/>
                      <a:pt x="7" y="2"/>
                    </a:cubicBezTo>
                    <a:cubicBezTo>
                      <a:pt x="7" y="3"/>
                      <a:pt x="6" y="3"/>
                      <a:pt x="6" y="3"/>
                    </a:cubicBezTo>
                    <a:close/>
                  </a:path>
                </a:pathLst>
              </a:custGeom>
              <a:solidFill>
                <a:srgbClr val="E729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5" name="Freeform 5059"/>
              <p:cNvSpPr>
                <a:spLocks noEditPoints="1"/>
              </p:cNvSpPr>
              <p:nvPr/>
            </p:nvSpPr>
            <p:spPr bwMode="auto">
              <a:xfrm>
                <a:off x="3469407" y="1551502"/>
                <a:ext cx="77765" cy="28278"/>
              </a:xfrm>
              <a:custGeom>
                <a:avLst/>
                <a:gdLst>
                  <a:gd name="T0" fmla="*/ 12 w 14"/>
                  <a:gd name="T1" fmla="*/ 0 h 5"/>
                  <a:gd name="T2" fmla="*/ 2 w 14"/>
                  <a:gd name="T3" fmla="*/ 0 h 5"/>
                  <a:gd name="T4" fmla="*/ 0 w 14"/>
                  <a:gd name="T5" fmla="*/ 3 h 5"/>
                  <a:gd name="T6" fmla="*/ 2 w 14"/>
                  <a:gd name="T7" fmla="*/ 5 h 5"/>
                  <a:gd name="T8" fmla="*/ 12 w 14"/>
                  <a:gd name="T9" fmla="*/ 5 h 5"/>
                  <a:gd name="T10" fmla="*/ 14 w 14"/>
                  <a:gd name="T11" fmla="*/ 3 h 5"/>
                  <a:gd name="T12" fmla="*/ 12 w 14"/>
                  <a:gd name="T13" fmla="*/ 0 h 5"/>
                  <a:gd name="T14" fmla="*/ 12 w 14"/>
                  <a:gd name="T15" fmla="*/ 3 h 5"/>
                  <a:gd name="T16" fmla="*/ 2 w 14"/>
                  <a:gd name="T17" fmla="*/ 3 h 5"/>
                  <a:gd name="T18" fmla="*/ 1 w 14"/>
                  <a:gd name="T19" fmla="*/ 3 h 5"/>
                  <a:gd name="T20" fmla="*/ 2 w 14"/>
                  <a:gd name="T21" fmla="*/ 2 h 5"/>
                  <a:gd name="T22" fmla="*/ 12 w 14"/>
                  <a:gd name="T23" fmla="*/ 2 h 5"/>
                  <a:gd name="T24" fmla="*/ 13 w 14"/>
                  <a:gd name="T25" fmla="*/ 3 h 5"/>
                  <a:gd name="T26" fmla="*/ 12 w 14"/>
                  <a:gd name="T2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5">
                    <a:moveTo>
                      <a:pt x="12" y="0"/>
                    </a:moveTo>
                    <a:cubicBezTo>
                      <a:pt x="2" y="0"/>
                      <a:pt x="2" y="0"/>
                      <a:pt x="2" y="0"/>
                    </a:cubicBezTo>
                    <a:cubicBezTo>
                      <a:pt x="1" y="0"/>
                      <a:pt x="0" y="1"/>
                      <a:pt x="0" y="3"/>
                    </a:cubicBezTo>
                    <a:cubicBezTo>
                      <a:pt x="0" y="4"/>
                      <a:pt x="1" y="5"/>
                      <a:pt x="2" y="5"/>
                    </a:cubicBezTo>
                    <a:cubicBezTo>
                      <a:pt x="12" y="5"/>
                      <a:pt x="12" y="5"/>
                      <a:pt x="12" y="5"/>
                    </a:cubicBezTo>
                    <a:cubicBezTo>
                      <a:pt x="13" y="5"/>
                      <a:pt x="14" y="4"/>
                      <a:pt x="14" y="3"/>
                    </a:cubicBezTo>
                    <a:cubicBezTo>
                      <a:pt x="14" y="1"/>
                      <a:pt x="13" y="0"/>
                      <a:pt x="12" y="0"/>
                    </a:cubicBezTo>
                    <a:close/>
                    <a:moveTo>
                      <a:pt x="12" y="3"/>
                    </a:moveTo>
                    <a:cubicBezTo>
                      <a:pt x="2" y="3"/>
                      <a:pt x="2" y="3"/>
                      <a:pt x="2" y="3"/>
                    </a:cubicBezTo>
                    <a:cubicBezTo>
                      <a:pt x="2" y="3"/>
                      <a:pt x="1" y="3"/>
                      <a:pt x="1" y="3"/>
                    </a:cubicBezTo>
                    <a:cubicBezTo>
                      <a:pt x="1" y="2"/>
                      <a:pt x="2" y="2"/>
                      <a:pt x="2" y="2"/>
                    </a:cubicBezTo>
                    <a:cubicBezTo>
                      <a:pt x="12" y="2"/>
                      <a:pt x="12" y="2"/>
                      <a:pt x="12" y="2"/>
                    </a:cubicBezTo>
                    <a:cubicBezTo>
                      <a:pt x="12" y="2"/>
                      <a:pt x="13" y="2"/>
                      <a:pt x="13" y="3"/>
                    </a:cubicBezTo>
                    <a:cubicBezTo>
                      <a:pt x="13" y="3"/>
                      <a:pt x="12" y="3"/>
                      <a:pt x="12" y="3"/>
                    </a:cubicBezTo>
                    <a:close/>
                  </a:path>
                </a:pathLst>
              </a:custGeom>
              <a:solidFill>
                <a:srgbClr val="E729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6" name="Freeform 5060"/>
              <p:cNvSpPr>
                <a:spLocks noEditPoints="1"/>
              </p:cNvSpPr>
              <p:nvPr/>
            </p:nvSpPr>
            <p:spPr bwMode="auto">
              <a:xfrm>
                <a:off x="3457624" y="1518512"/>
                <a:ext cx="101330" cy="32991"/>
              </a:xfrm>
              <a:custGeom>
                <a:avLst/>
                <a:gdLst>
                  <a:gd name="T0" fmla="*/ 15 w 18"/>
                  <a:gd name="T1" fmla="*/ 0 h 6"/>
                  <a:gd name="T2" fmla="*/ 3 w 18"/>
                  <a:gd name="T3" fmla="*/ 0 h 6"/>
                  <a:gd name="T4" fmla="*/ 0 w 18"/>
                  <a:gd name="T5" fmla="*/ 3 h 6"/>
                  <a:gd name="T6" fmla="*/ 3 w 18"/>
                  <a:gd name="T7" fmla="*/ 6 h 6"/>
                  <a:gd name="T8" fmla="*/ 15 w 18"/>
                  <a:gd name="T9" fmla="*/ 6 h 6"/>
                  <a:gd name="T10" fmla="*/ 18 w 18"/>
                  <a:gd name="T11" fmla="*/ 3 h 6"/>
                  <a:gd name="T12" fmla="*/ 15 w 18"/>
                  <a:gd name="T13" fmla="*/ 0 h 6"/>
                  <a:gd name="T14" fmla="*/ 15 w 18"/>
                  <a:gd name="T15" fmla="*/ 5 h 6"/>
                  <a:gd name="T16" fmla="*/ 3 w 18"/>
                  <a:gd name="T17" fmla="*/ 5 h 6"/>
                  <a:gd name="T18" fmla="*/ 2 w 18"/>
                  <a:gd name="T19" fmla="*/ 3 h 6"/>
                  <a:gd name="T20" fmla="*/ 3 w 18"/>
                  <a:gd name="T21" fmla="*/ 2 h 6"/>
                  <a:gd name="T22" fmla="*/ 15 w 18"/>
                  <a:gd name="T23" fmla="*/ 2 h 6"/>
                  <a:gd name="T24" fmla="*/ 16 w 18"/>
                  <a:gd name="T25" fmla="*/ 3 h 6"/>
                  <a:gd name="T26" fmla="*/ 15 w 1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6">
                    <a:moveTo>
                      <a:pt x="15" y="0"/>
                    </a:moveTo>
                    <a:cubicBezTo>
                      <a:pt x="3" y="0"/>
                      <a:pt x="3" y="0"/>
                      <a:pt x="3" y="0"/>
                    </a:cubicBezTo>
                    <a:cubicBezTo>
                      <a:pt x="1" y="0"/>
                      <a:pt x="0" y="1"/>
                      <a:pt x="0" y="3"/>
                    </a:cubicBezTo>
                    <a:cubicBezTo>
                      <a:pt x="0" y="5"/>
                      <a:pt x="1" y="6"/>
                      <a:pt x="3" y="6"/>
                    </a:cubicBezTo>
                    <a:cubicBezTo>
                      <a:pt x="15" y="6"/>
                      <a:pt x="15" y="6"/>
                      <a:pt x="15" y="6"/>
                    </a:cubicBezTo>
                    <a:cubicBezTo>
                      <a:pt x="17" y="6"/>
                      <a:pt x="18" y="5"/>
                      <a:pt x="18" y="3"/>
                    </a:cubicBezTo>
                    <a:cubicBezTo>
                      <a:pt x="18" y="1"/>
                      <a:pt x="17" y="0"/>
                      <a:pt x="15" y="0"/>
                    </a:cubicBezTo>
                    <a:close/>
                    <a:moveTo>
                      <a:pt x="15" y="5"/>
                    </a:moveTo>
                    <a:cubicBezTo>
                      <a:pt x="3" y="5"/>
                      <a:pt x="3" y="5"/>
                      <a:pt x="3" y="5"/>
                    </a:cubicBezTo>
                    <a:cubicBezTo>
                      <a:pt x="2" y="5"/>
                      <a:pt x="2" y="4"/>
                      <a:pt x="2" y="3"/>
                    </a:cubicBezTo>
                    <a:cubicBezTo>
                      <a:pt x="2" y="2"/>
                      <a:pt x="2" y="2"/>
                      <a:pt x="3" y="2"/>
                    </a:cubicBezTo>
                    <a:cubicBezTo>
                      <a:pt x="15" y="2"/>
                      <a:pt x="15" y="2"/>
                      <a:pt x="15" y="2"/>
                    </a:cubicBezTo>
                    <a:cubicBezTo>
                      <a:pt x="16" y="2"/>
                      <a:pt x="16" y="2"/>
                      <a:pt x="16" y="3"/>
                    </a:cubicBezTo>
                    <a:cubicBezTo>
                      <a:pt x="16" y="4"/>
                      <a:pt x="16" y="5"/>
                      <a:pt x="15" y="5"/>
                    </a:cubicBezTo>
                    <a:close/>
                  </a:path>
                </a:pathLst>
              </a:custGeom>
              <a:solidFill>
                <a:srgbClr val="E729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7" name="Freeform 5061"/>
              <p:cNvSpPr>
                <a:spLocks noEditPoints="1"/>
              </p:cNvSpPr>
              <p:nvPr/>
            </p:nvSpPr>
            <p:spPr bwMode="auto">
              <a:xfrm>
                <a:off x="3391643" y="1233376"/>
                <a:ext cx="233293" cy="280423"/>
              </a:xfrm>
              <a:custGeom>
                <a:avLst/>
                <a:gdLst>
                  <a:gd name="T0" fmla="*/ 21 w 42"/>
                  <a:gd name="T1" fmla="*/ 0 h 50"/>
                  <a:gd name="T2" fmla="*/ 0 w 42"/>
                  <a:gd name="T3" fmla="*/ 21 h 50"/>
                  <a:gd name="T4" fmla="*/ 4 w 42"/>
                  <a:gd name="T5" fmla="*/ 34 h 50"/>
                  <a:gd name="T6" fmla="*/ 12 w 42"/>
                  <a:gd name="T7" fmla="*/ 49 h 50"/>
                  <a:gd name="T8" fmla="*/ 12 w 42"/>
                  <a:gd name="T9" fmla="*/ 50 h 50"/>
                  <a:gd name="T10" fmla="*/ 30 w 42"/>
                  <a:gd name="T11" fmla="*/ 50 h 50"/>
                  <a:gd name="T12" fmla="*/ 30 w 42"/>
                  <a:gd name="T13" fmla="*/ 49 h 50"/>
                  <a:gd name="T14" fmla="*/ 38 w 42"/>
                  <a:gd name="T15" fmla="*/ 34 h 50"/>
                  <a:gd name="T16" fmla="*/ 42 w 42"/>
                  <a:gd name="T17" fmla="*/ 21 h 50"/>
                  <a:gd name="T18" fmla="*/ 21 w 42"/>
                  <a:gd name="T19" fmla="*/ 0 h 50"/>
                  <a:gd name="T20" fmla="*/ 36 w 42"/>
                  <a:gd name="T21" fmla="*/ 33 h 50"/>
                  <a:gd name="T22" fmla="*/ 29 w 42"/>
                  <a:gd name="T23" fmla="*/ 48 h 50"/>
                  <a:gd name="T24" fmla="*/ 13 w 42"/>
                  <a:gd name="T25" fmla="*/ 48 h 50"/>
                  <a:gd name="T26" fmla="*/ 6 w 42"/>
                  <a:gd name="T27" fmla="*/ 33 h 50"/>
                  <a:gd name="T28" fmla="*/ 1 w 42"/>
                  <a:gd name="T29" fmla="*/ 21 h 50"/>
                  <a:gd name="T30" fmla="*/ 21 w 42"/>
                  <a:gd name="T31" fmla="*/ 1 h 50"/>
                  <a:gd name="T32" fmla="*/ 41 w 42"/>
                  <a:gd name="T33" fmla="*/ 21 h 50"/>
                  <a:gd name="T34" fmla="*/ 36 w 42"/>
                  <a:gd name="T35"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50">
                    <a:moveTo>
                      <a:pt x="21" y="0"/>
                    </a:moveTo>
                    <a:cubicBezTo>
                      <a:pt x="9" y="0"/>
                      <a:pt x="0" y="9"/>
                      <a:pt x="0" y="21"/>
                    </a:cubicBezTo>
                    <a:cubicBezTo>
                      <a:pt x="0" y="26"/>
                      <a:pt x="1" y="30"/>
                      <a:pt x="4" y="34"/>
                    </a:cubicBezTo>
                    <a:cubicBezTo>
                      <a:pt x="6" y="36"/>
                      <a:pt x="11" y="44"/>
                      <a:pt x="12" y="49"/>
                    </a:cubicBezTo>
                    <a:cubicBezTo>
                      <a:pt x="12" y="50"/>
                      <a:pt x="12" y="50"/>
                      <a:pt x="12" y="50"/>
                    </a:cubicBezTo>
                    <a:cubicBezTo>
                      <a:pt x="30" y="50"/>
                      <a:pt x="30" y="50"/>
                      <a:pt x="30" y="50"/>
                    </a:cubicBezTo>
                    <a:cubicBezTo>
                      <a:pt x="30" y="49"/>
                      <a:pt x="30" y="49"/>
                      <a:pt x="30" y="49"/>
                    </a:cubicBezTo>
                    <a:cubicBezTo>
                      <a:pt x="31" y="44"/>
                      <a:pt x="36" y="36"/>
                      <a:pt x="38" y="34"/>
                    </a:cubicBezTo>
                    <a:cubicBezTo>
                      <a:pt x="41" y="30"/>
                      <a:pt x="42" y="26"/>
                      <a:pt x="42" y="21"/>
                    </a:cubicBezTo>
                    <a:cubicBezTo>
                      <a:pt x="42" y="9"/>
                      <a:pt x="33" y="0"/>
                      <a:pt x="21" y="0"/>
                    </a:cubicBezTo>
                    <a:close/>
                    <a:moveTo>
                      <a:pt x="36" y="33"/>
                    </a:moveTo>
                    <a:cubicBezTo>
                      <a:pt x="35" y="35"/>
                      <a:pt x="30" y="43"/>
                      <a:pt x="29" y="48"/>
                    </a:cubicBezTo>
                    <a:cubicBezTo>
                      <a:pt x="13" y="48"/>
                      <a:pt x="13" y="48"/>
                      <a:pt x="13" y="48"/>
                    </a:cubicBezTo>
                    <a:cubicBezTo>
                      <a:pt x="12" y="43"/>
                      <a:pt x="7" y="35"/>
                      <a:pt x="6" y="33"/>
                    </a:cubicBezTo>
                    <a:cubicBezTo>
                      <a:pt x="3" y="29"/>
                      <a:pt x="1" y="25"/>
                      <a:pt x="1" y="21"/>
                    </a:cubicBezTo>
                    <a:cubicBezTo>
                      <a:pt x="1" y="10"/>
                      <a:pt x="10" y="1"/>
                      <a:pt x="21" y="1"/>
                    </a:cubicBezTo>
                    <a:cubicBezTo>
                      <a:pt x="32" y="1"/>
                      <a:pt x="41" y="10"/>
                      <a:pt x="41" y="21"/>
                    </a:cubicBezTo>
                    <a:cubicBezTo>
                      <a:pt x="41" y="25"/>
                      <a:pt x="39" y="29"/>
                      <a:pt x="36" y="33"/>
                    </a:cubicBezTo>
                    <a:close/>
                  </a:path>
                </a:pathLst>
              </a:custGeom>
              <a:solidFill>
                <a:srgbClr val="E729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11" name="组合 10"/>
            <p:cNvGrpSpPr/>
            <p:nvPr/>
          </p:nvGrpSpPr>
          <p:grpSpPr>
            <a:xfrm>
              <a:off x="3802758" y="878319"/>
              <a:ext cx="224791" cy="281460"/>
              <a:chOff x="4461487" y="1245159"/>
              <a:chExt cx="280423" cy="351117"/>
            </a:xfrm>
          </p:grpSpPr>
          <p:sp>
            <p:nvSpPr>
              <p:cNvPr id="12" name="Freeform 5056"/>
              <p:cNvSpPr>
                <a:spLocks noEditPoints="1"/>
              </p:cNvSpPr>
              <p:nvPr/>
            </p:nvSpPr>
            <p:spPr bwMode="auto">
              <a:xfrm>
                <a:off x="4529826" y="1245159"/>
                <a:ext cx="143746" cy="150815"/>
              </a:xfrm>
              <a:custGeom>
                <a:avLst/>
                <a:gdLst>
                  <a:gd name="T0" fmla="*/ 13 w 26"/>
                  <a:gd name="T1" fmla="*/ 27 h 27"/>
                  <a:gd name="T2" fmla="*/ 26 w 26"/>
                  <a:gd name="T3" fmla="*/ 13 h 27"/>
                  <a:gd name="T4" fmla="*/ 13 w 26"/>
                  <a:gd name="T5" fmla="*/ 0 h 27"/>
                  <a:gd name="T6" fmla="*/ 0 w 26"/>
                  <a:gd name="T7" fmla="*/ 13 h 27"/>
                  <a:gd name="T8" fmla="*/ 13 w 26"/>
                  <a:gd name="T9" fmla="*/ 27 h 27"/>
                  <a:gd name="T10" fmla="*/ 13 w 26"/>
                  <a:gd name="T11" fmla="*/ 1 h 27"/>
                  <a:gd name="T12" fmla="*/ 25 w 26"/>
                  <a:gd name="T13" fmla="*/ 13 h 27"/>
                  <a:gd name="T14" fmla="*/ 13 w 26"/>
                  <a:gd name="T15" fmla="*/ 26 h 27"/>
                  <a:gd name="T16" fmla="*/ 1 w 26"/>
                  <a:gd name="T17" fmla="*/ 13 h 27"/>
                  <a:gd name="T18" fmla="*/ 13 w 26"/>
                  <a:gd name="T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7">
                    <a:moveTo>
                      <a:pt x="13" y="27"/>
                    </a:moveTo>
                    <a:cubicBezTo>
                      <a:pt x="20" y="27"/>
                      <a:pt x="26" y="21"/>
                      <a:pt x="26" y="13"/>
                    </a:cubicBezTo>
                    <a:cubicBezTo>
                      <a:pt x="26" y="6"/>
                      <a:pt x="20" y="0"/>
                      <a:pt x="13" y="0"/>
                    </a:cubicBezTo>
                    <a:cubicBezTo>
                      <a:pt x="6" y="0"/>
                      <a:pt x="0" y="6"/>
                      <a:pt x="0" y="13"/>
                    </a:cubicBezTo>
                    <a:cubicBezTo>
                      <a:pt x="0" y="21"/>
                      <a:pt x="6" y="27"/>
                      <a:pt x="13" y="27"/>
                    </a:cubicBezTo>
                    <a:close/>
                    <a:moveTo>
                      <a:pt x="13" y="1"/>
                    </a:moveTo>
                    <a:cubicBezTo>
                      <a:pt x="20" y="1"/>
                      <a:pt x="25" y="7"/>
                      <a:pt x="25" y="13"/>
                    </a:cubicBezTo>
                    <a:cubicBezTo>
                      <a:pt x="25" y="20"/>
                      <a:pt x="20" y="26"/>
                      <a:pt x="13" y="26"/>
                    </a:cubicBezTo>
                    <a:cubicBezTo>
                      <a:pt x="6" y="26"/>
                      <a:pt x="1" y="20"/>
                      <a:pt x="1" y="13"/>
                    </a:cubicBezTo>
                    <a:cubicBezTo>
                      <a:pt x="1" y="7"/>
                      <a:pt x="6" y="1"/>
                      <a:pt x="13" y="1"/>
                    </a:cubicBezTo>
                    <a:close/>
                  </a:path>
                </a:pathLst>
              </a:custGeom>
              <a:solidFill>
                <a:srgbClr val="BE1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3" name="Freeform 5057"/>
              <p:cNvSpPr>
                <a:spLocks noEditPoints="1"/>
              </p:cNvSpPr>
              <p:nvPr/>
            </p:nvSpPr>
            <p:spPr bwMode="auto">
              <a:xfrm>
                <a:off x="4461487" y="1400687"/>
                <a:ext cx="280423" cy="195589"/>
              </a:xfrm>
              <a:custGeom>
                <a:avLst/>
                <a:gdLst>
                  <a:gd name="T0" fmla="*/ 41 w 50"/>
                  <a:gd name="T1" fmla="*/ 0 h 35"/>
                  <a:gd name="T2" fmla="*/ 34 w 50"/>
                  <a:gd name="T3" fmla="*/ 0 h 35"/>
                  <a:gd name="T4" fmla="*/ 29 w 50"/>
                  <a:gd name="T5" fmla="*/ 22 h 35"/>
                  <a:gd name="T6" fmla="*/ 25 w 50"/>
                  <a:gd name="T7" fmla="*/ 5 h 35"/>
                  <a:gd name="T8" fmla="*/ 28 w 50"/>
                  <a:gd name="T9" fmla="*/ 2 h 35"/>
                  <a:gd name="T10" fmla="*/ 27 w 50"/>
                  <a:gd name="T11" fmla="*/ 0 h 35"/>
                  <a:gd name="T12" fmla="*/ 25 w 50"/>
                  <a:gd name="T13" fmla="*/ 0 h 35"/>
                  <a:gd name="T14" fmla="*/ 23 w 50"/>
                  <a:gd name="T15" fmla="*/ 0 h 35"/>
                  <a:gd name="T16" fmla="*/ 22 w 50"/>
                  <a:gd name="T17" fmla="*/ 2 h 35"/>
                  <a:gd name="T18" fmla="*/ 25 w 50"/>
                  <a:gd name="T19" fmla="*/ 5 h 35"/>
                  <a:gd name="T20" fmla="*/ 21 w 50"/>
                  <a:gd name="T21" fmla="*/ 22 h 35"/>
                  <a:gd name="T22" fmla="*/ 16 w 50"/>
                  <a:gd name="T23" fmla="*/ 0 h 35"/>
                  <a:gd name="T24" fmla="*/ 9 w 50"/>
                  <a:gd name="T25" fmla="*/ 0 h 35"/>
                  <a:gd name="T26" fmla="*/ 0 w 50"/>
                  <a:gd name="T27" fmla="*/ 12 h 35"/>
                  <a:gd name="T28" fmla="*/ 0 w 50"/>
                  <a:gd name="T29" fmla="*/ 35 h 35"/>
                  <a:gd name="T30" fmla="*/ 50 w 50"/>
                  <a:gd name="T31" fmla="*/ 35 h 35"/>
                  <a:gd name="T32" fmla="*/ 50 w 50"/>
                  <a:gd name="T33" fmla="*/ 12 h 35"/>
                  <a:gd name="T34" fmla="*/ 41 w 50"/>
                  <a:gd name="T35" fmla="*/ 0 h 35"/>
                  <a:gd name="T36" fmla="*/ 49 w 50"/>
                  <a:gd name="T37" fmla="*/ 33 h 35"/>
                  <a:gd name="T38" fmla="*/ 1 w 50"/>
                  <a:gd name="T39" fmla="*/ 33 h 35"/>
                  <a:gd name="T40" fmla="*/ 1 w 50"/>
                  <a:gd name="T41" fmla="*/ 12 h 35"/>
                  <a:gd name="T42" fmla="*/ 9 w 50"/>
                  <a:gd name="T43" fmla="*/ 1 h 35"/>
                  <a:gd name="T44" fmla="*/ 15 w 50"/>
                  <a:gd name="T45" fmla="*/ 1 h 35"/>
                  <a:gd name="T46" fmla="*/ 21 w 50"/>
                  <a:gd name="T47" fmla="*/ 29 h 35"/>
                  <a:gd name="T48" fmla="*/ 25 w 50"/>
                  <a:gd name="T49" fmla="*/ 10 h 35"/>
                  <a:gd name="T50" fmla="*/ 29 w 50"/>
                  <a:gd name="T51" fmla="*/ 29 h 35"/>
                  <a:gd name="T52" fmla="*/ 35 w 50"/>
                  <a:gd name="T53" fmla="*/ 1 h 35"/>
                  <a:gd name="T54" fmla="*/ 41 w 50"/>
                  <a:gd name="T55" fmla="*/ 1 h 35"/>
                  <a:gd name="T56" fmla="*/ 49 w 50"/>
                  <a:gd name="T57" fmla="*/ 12 h 35"/>
                  <a:gd name="T58" fmla="*/ 49 w 50"/>
                  <a:gd name="T5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35">
                    <a:moveTo>
                      <a:pt x="41" y="0"/>
                    </a:moveTo>
                    <a:cubicBezTo>
                      <a:pt x="34" y="0"/>
                      <a:pt x="34" y="0"/>
                      <a:pt x="34" y="0"/>
                    </a:cubicBezTo>
                    <a:cubicBezTo>
                      <a:pt x="29" y="22"/>
                      <a:pt x="29" y="22"/>
                      <a:pt x="29" y="22"/>
                    </a:cubicBezTo>
                    <a:cubicBezTo>
                      <a:pt x="25" y="5"/>
                      <a:pt x="25" y="5"/>
                      <a:pt x="25" y="5"/>
                    </a:cubicBezTo>
                    <a:cubicBezTo>
                      <a:pt x="28" y="2"/>
                      <a:pt x="28" y="2"/>
                      <a:pt x="28" y="2"/>
                    </a:cubicBezTo>
                    <a:cubicBezTo>
                      <a:pt x="27" y="0"/>
                      <a:pt x="27" y="0"/>
                      <a:pt x="27" y="0"/>
                    </a:cubicBezTo>
                    <a:cubicBezTo>
                      <a:pt x="25" y="0"/>
                      <a:pt x="25" y="0"/>
                      <a:pt x="25" y="0"/>
                    </a:cubicBezTo>
                    <a:cubicBezTo>
                      <a:pt x="23" y="0"/>
                      <a:pt x="23" y="0"/>
                      <a:pt x="23" y="0"/>
                    </a:cubicBezTo>
                    <a:cubicBezTo>
                      <a:pt x="22" y="2"/>
                      <a:pt x="22" y="2"/>
                      <a:pt x="22" y="2"/>
                    </a:cubicBezTo>
                    <a:cubicBezTo>
                      <a:pt x="25" y="5"/>
                      <a:pt x="25" y="5"/>
                      <a:pt x="25" y="5"/>
                    </a:cubicBezTo>
                    <a:cubicBezTo>
                      <a:pt x="21" y="22"/>
                      <a:pt x="21" y="22"/>
                      <a:pt x="21" y="22"/>
                    </a:cubicBezTo>
                    <a:cubicBezTo>
                      <a:pt x="16" y="0"/>
                      <a:pt x="16" y="0"/>
                      <a:pt x="16" y="0"/>
                    </a:cubicBezTo>
                    <a:cubicBezTo>
                      <a:pt x="9" y="0"/>
                      <a:pt x="9" y="0"/>
                      <a:pt x="9" y="0"/>
                    </a:cubicBezTo>
                    <a:cubicBezTo>
                      <a:pt x="4" y="0"/>
                      <a:pt x="0" y="5"/>
                      <a:pt x="0" y="12"/>
                    </a:cubicBezTo>
                    <a:cubicBezTo>
                      <a:pt x="0" y="35"/>
                      <a:pt x="0" y="35"/>
                      <a:pt x="0" y="35"/>
                    </a:cubicBezTo>
                    <a:cubicBezTo>
                      <a:pt x="50" y="35"/>
                      <a:pt x="50" y="35"/>
                      <a:pt x="50" y="35"/>
                    </a:cubicBezTo>
                    <a:cubicBezTo>
                      <a:pt x="50" y="12"/>
                      <a:pt x="50" y="12"/>
                      <a:pt x="50" y="12"/>
                    </a:cubicBezTo>
                    <a:cubicBezTo>
                      <a:pt x="50" y="5"/>
                      <a:pt x="46" y="0"/>
                      <a:pt x="41" y="0"/>
                    </a:cubicBezTo>
                    <a:close/>
                    <a:moveTo>
                      <a:pt x="49" y="33"/>
                    </a:moveTo>
                    <a:cubicBezTo>
                      <a:pt x="1" y="33"/>
                      <a:pt x="1" y="33"/>
                      <a:pt x="1" y="33"/>
                    </a:cubicBezTo>
                    <a:cubicBezTo>
                      <a:pt x="1" y="12"/>
                      <a:pt x="1" y="12"/>
                      <a:pt x="1" y="12"/>
                    </a:cubicBezTo>
                    <a:cubicBezTo>
                      <a:pt x="1" y="6"/>
                      <a:pt x="5" y="1"/>
                      <a:pt x="9" y="1"/>
                    </a:cubicBezTo>
                    <a:cubicBezTo>
                      <a:pt x="15" y="1"/>
                      <a:pt x="15" y="1"/>
                      <a:pt x="15" y="1"/>
                    </a:cubicBezTo>
                    <a:cubicBezTo>
                      <a:pt x="21" y="29"/>
                      <a:pt x="21" y="29"/>
                      <a:pt x="21" y="29"/>
                    </a:cubicBezTo>
                    <a:cubicBezTo>
                      <a:pt x="25" y="10"/>
                      <a:pt x="25" y="10"/>
                      <a:pt x="25" y="10"/>
                    </a:cubicBezTo>
                    <a:cubicBezTo>
                      <a:pt x="29" y="29"/>
                      <a:pt x="29" y="29"/>
                      <a:pt x="29" y="29"/>
                    </a:cubicBezTo>
                    <a:cubicBezTo>
                      <a:pt x="35" y="1"/>
                      <a:pt x="35" y="1"/>
                      <a:pt x="35" y="1"/>
                    </a:cubicBezTo>
                    <a:cubicBezTo>
                      <a:pt x="41" y="1"/>
                      <a:pt x="41" y="1"/>
                      <a:pt x="41" y="1"/>
                    </a:cubicBezTo>
                    <a:cubicBezTo>
                      <a:pt x="45" y="1"/>
                      <a:pt x="49" y="6"/>
                      <a:pt x="49" y="12"/>
                    </a:cubicBezTo>
                    <a:lnTo>
                      <a:pt x="49" y="33"/>
                    </a:lnTo>
                    <a:close/>
                  </a:path>
                </a:pathLst>
              </a:custGeom>
              <a:solidFill>
                <a:srgbClr val="BE1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grpSp>
        <p:nvGrpSpPr>
          <p:cNvPr id="312" name="组合 311"/>
          <p:cNvGrpSpPr/>
          <p:nvPr/>
        </p:nvGrpSpPr>
        <p:grpSpPr>
          <a:xfrm>
            <a:off x="6440906" y="2049112"/>
            <a:ext cx="3843953" cy="906171"/>
            <a:chOff x="4944546" y="834266"/>
            <a:chExt cx="3843953" cy="906171"/>
          </a:xfrm>
        </p:grpSpPr>
        <p:sp>
          <p:nvSpPr>
            <p:cNvPr id="313" name="文本框 9593"/>
            <p:cNvSpPr txBox="1"/>
            <p:nvPr/>
          </p:nvSpPr>
          <p:spPr>
            <a:xfrm>
              <a:off x="4944546" y="834266"/>
              <a:ext cx="635566" cy="369332"/>
            </a:xfrm>
            <a:prstGeom prst="rect">
              <a:avLst/>
            </a:prstGeom>
            <a:noFill/>
          </p:spPr>
          <p:txBody>
            <a:bodyPr wrap="square" rtlCol="0">
              <a:spAutoFit/>
            </a:bodyPr>
            <a:lstStyle/>
            <a:p>
              <a:r>
                <a:rPr lang="en-US" altLang="zh-CN" b="1" dirty="0">
                  <a:solidFill>
                    <a:srgbClr val="F39E02"/>
                  </a:solidFill>
                  <a:latin typeface="微软雅黑"/>
                  <a:ea typeface="微软雅黑"/>
                </a:rPr>
                <a:t>01</a:t>
              </a:r>
              <a:endParaRPr lang="zh-CN" altLang="en-US" b="1" dirty="0">
                <a:solidFill>
                  <a:srgbClr val="F39E02"/>
                </a:solidFill>
                <a:latin typeface="微软雅黑"/>
                <a:ea typeface="微软雅黑"/>
              </a:endParaRPr>
            </a:p>
          </p:txBody>
        </p:sp>
        <p:sp>
          <p:nvSpPr>
            <p:cNvPr id="314" name="文本框 9595"/>
            <p:cNvSpPr txBox="1"/>
            <p:nvPr/>
          </p:nvSpPr>
          <p:spPr>
            <a:xfrm>
              <a:off x="4944546" y="1149313"/>
              <a:ext cx="3843953" cy="591124"/>
            </a:xfrm>
            <a:prstGeom prst="rect">
              <a:avLst/>
            </a:prstGeom>
            <a:noFill/>
          </p:spPr>
          <p:txBody>
            <a:bodyPr wrap="square" rtlCol="0">
              <a:spAutoFit/>
            </a:bodyPr>
            <a:lstStyle/>
            <a:p>
              <a:pPr algn="just">
                <a:lnSpc>
                  <a:spcPct val="120000"/>
                </a:lnSpc>
              </a:pPr>
              <a:r>
                <a:rPr lang="zh-CN" altLang="en-US" sz="1400" dirty="0">
                  <a:solidFill>
                    <a:srgbClr val="565E5D"/>
                  </a:solidFill>
                  <a:ea typeface="微软雅黑"/>
                </a:rPr>
                <a:t>您的内容打在这里，或通过复制您的文本后在此框中选择粘贴并选择只保留文字</a:t>
              </a:r>
            </a:p>
          </p:txBody>
        </p:sp>
      </p:grpSp>
      <p:grpSp>
        <p:nvGrpSpPr>
          <p:cNvPr id="315" name="组合 314"/>
          <p:cNvGrpSpPr/>
          <p:nvPr/>
        </p:nvGrpSpPr>
        <p:grpSpPr>
          <a:xfrm>
            <a:off x="6440906" y="2933077"/>
            <a:ext cx="3843953" cy="906171"/>
            <a:chOff x="4944546" y="834266"/>
            <a:chExt cx="3843953" cy="906171"/>
          </a:xfrm>
        </p:grpSpPr>
        <p:sp>
          <p:nvSpPr>
            <p:cNvPr id="316" name="文本框 9593"/>
            <p:cNvSpPr txBox="1"/>
            <p:nvPr/>
          </p:nvSpPr>
          <p:spPr>
            <a:xfrm>
              <a:off x="4944546" y="834266"/>
              <a:ext cx="635566" cy="369332"/>
            </a:xfrm>
            <a:prstGeom prst="rect">
              <a:avLst/>
            </a:prstGeom>
            <a:noFill/>
          </p:spPr>
          <p:txBody>
            <a:bodyPr wrap="square" rtlCol="0">
              <a:spAutoFit/>
            </a:bodyPr>
            <a:lstStyle/>
            <a:p>
              <a:r>
                <a:rPr lang="en-US" altLang="zh-CN" b="1" dirty="0" smtClean="0">
                  <a:solidFill>
                    <a:srgbClr val="4D78BF"/>
                  </a:solidFill>
                  <a:latin typeface="微软雅黑"/>
                  <a:ea typeface="微软雅黑"/>
                </a:rPr>
                <a:t>02</a:t>
              </a:r>
              <a:endParaRPr lang="zh-CN" altLang="en-US" b="1" dirty="0">
                <a:solidFill>
                  <a:srgbClr val="4D78BF"/>
                </a:solidFill>
                <a:latin typeface="微软雅黑"/>
                <a:ea typeface="微软雅黑"/>
              </a:endParaRPr>
            </a:p>
          </p:txBody>
        </p:sp>
        <p:sp>
          <p:nvSpPr>
            <p:cNvPr id="317" name="文本框 9595"/>
            <p:cNvSpPr txBox="1"/>
            <p:nvPr/>
          </p:nvSpPr>
          <p:spPr>
            <a:xfrm>
              <a:off x="4944546" y="1149313"/>
              <a:ext cx="3843953" cy="591124"/>
            </a:xfrm>
            <a:prstGeom prst="rect">
              <a:avLst/>
            </a:prstGeom>
            <a:noFill/>
          </p:spPr>
          <p:txBody>
            <a:bodyPr wrap="square" rtlCol="0">
              <a:spAutoFit/>
            </a:bodyPr>
            <a:lstStyle/>
            <a:p>
              <a:pPr algn="just">
                <a:lnSpc>
                  <a:spcPct val="120000"/>
                </a:lnSpc>
              </a:pPr>
              <a:r>
                <a:rPr lang="zh-CN" altLang="en-US" sz="1400" dirty="0">
                  <a:solidFill>
                    <a:srgbClr val="565E5D"/>
                  </a:solidFill>
                  <a:ea typeface="微软雅黑"/>
                </a:rPr>
                <a:t>您的内容打在这里，或通过复制您的文本后在此框中选择粘贴并选择只保留文字</a:t>
              </a:r>
            </a:p>
          </p:txBody>
        </p:sp>
      </p:grpSp>
      <p:grpSp>
        <p:nvGrpSpPr>
          <p:cNvPr id="318" name="组合 317"/>
          <p:cNvGrpSpPr/>
          <p:nvPr/>
        </p:nvGrpSpPr>
        <p:grpSpPr>
          <a:xfrm>
            <a:off x="6440906" y="3817042"/>
            <a:ext cx="3843953" cy="906171"/>
            <a:chOff x="4944546" y="834266"/>
            <a:chExt cx="3843953" cy="906171"/>
          </a:xfrm>
        </p:grpSpPr>
        <p:sp>
          <p:nvSpPr>
            <p:cNvPr id="319" name="文本框 9593"/>
            <p:cNvSpPr txBox="1"/>
            <p:nvPr/>
          </p:nvSpPr>
          <p:spPr>
            <a:xfrm>
              <a:off x="4944546" y="834266"/>
              <a:ext cx="635566" cy="369332"/>
            </a:xfrm>
            <a:prstGeom prst="rect">
              <a:avLst/>
            </a:prstGeom>
            <a:noFill/>
          </p:spPr>
          <p:txBody>
            <a:bodyPr wrap="square" rtlCol="0">
              <a:spAutoFit/>
            </a:bodyPr>
            <a:lstStyle/>
            <a:p>
              <a:r>
                <a:rPr lang="en-US" altLang="zh-CN" b="1" dirty="0" smtClean="0">
                  <a:solidFill>
                    <a:srgbClr val="E72918"/>
                  </a:solidFill>
                  <a:latin typeface="微软雅黑"/>
                  <a:ea typeface="微软雅黑"/>
                </a:rPr>
                <a:t>03</a:t>
              </a:r>
              <a:endParaRPr lang="zh-CN" altLang="en-US" b="1" dirty="0">
                <a:solidFill>
                  <a:srgbClr val="E72918"/>
                </a:solidFill>
                <a:latin typeface="微软雅黑"/>
                <a:ea typeface="微软雅黑"/>
              </a:endParaRPr>
            </a:p>
          </p:txBody>
        </p:sp>
        <p:sp>
          <p:nvSpPr>
            <p:cNvPr id="320" name="文本框 9595"/>
            <p:cNvSpPr txBox="1"/>
            <p:nvPr/>
          </p:nvSpPr>
          <p:spPr>
            <a:xfrm>
              <a:off x="4944546" y="1149313"/>
              <a:ext cx="3843953" cy="591124"/>
            </a:xfrm>
            <a:prstGeom prst="rect">
              <a:avLst/>
            </a:prstGeom>
            <a:noFill/>
          </p:spPr>
          <p:txBody>
            <a:bodyPr wrap="square" rtlCol="0">
              <a:spAutoFit/>
            </a:bodyPr>
            <a:lstStyle/>
            <a:p>
              <a:pPr algn="just">
                <a:lnSpc>
                  <a:spcPct val="120000"/>
                </a:lnSpc>
              </a:pPr>
              <a:r>
                <a:rPr lang="zh-CN" altLang="en-US" sz="1400" dirty="0">
                  <a:solidFill>
                    <a:srgbClr val="565E5D"/>
                  </a:solidFill>
                  <a:ea typeface="微软雅黑"/>
                </a:rPr>
                <a:t>您的内容打在这里，或通过复制您的文本后在此框中选择粘贴并选择只保留文字</a:t>
              </a:r>
            </a:p>
          </p:txBody>
        </p:sp>
      </p:grpSp>
      <p:grpSp>
        <p:nvGrpSpPr>
          <p:cNvPr id="321" name="组合 320"/>
          <p:cNvGrpSpPr/>
          <p:nvPr/>
        </p:nvGrpSpPr>
        <p:grpSpPr>
          <a:xfrm>
            <a:off x="6440906" y="4701007"/>
            <a:ext cx="3843953" cy="906171"/>
            <a:chOff x="4944546" y="834266"/>
            <a:chExt cx="3843953" cy="906171"/>
          </a:xfrm>
        </p:grpSpPr>
        <p:sp>
          <p:nvSpPr>
            <p:cNvPr id="322" name="文本框 9593"/>
            <p:cNvSpPr txBox="1"/>
            <p:nvPr/>
          </p:nvSpPr>
          <p:spPr>
            <a:xfrm>
              <a:off x="4944546" y="834266"/>
              <a:ext cx="635566" cy="369332"/>
            </a:xfrm>
            <a:prstGeom prst="rect">
              <a:avLst/>
            </a:prstGeom>
            <a:noFill/>
          </p:spPr>
          <p:txBody>
            <a:bodyPr wrap="square" rtlCol="0">
              <a:spAutoFit/>
            </a:bodyPr>
            <a:lstStyle/>
            <a:p>
              <a:r>
                <a:rPr lang="en-US" altLang="zh-CN" b="1" dirty="0" smtClean="0">
                  <a:solidFill>
                    <a:srgbClr val="00AFBB"/>
                  </a:solidFill>
                  <a:latin typeface="微软雅黑"/>
                  <a:ea typeface="微软雅黑"/>
                </a:rPr>
                <a:t>04</a:t>
              </a:r>
              <a:endParaRPr lang="zh-CN" altLang="en-US" b="1" dirty="0">
                <a:solidFill>
                  <a:srgbClr val="00AFBB"/>
                </a:solidFill>
                <a:latin typeface="微软雅黑"/>
                <a:ea typeface="微软雅黑"/>
              </a:endParaRPr>
            </a:p>
          </p:txBody>
        </p:sp>
        <p:sp>
          <p:nvSpPr>
            <p:cNvPr id="323" name="文本框 9595"/>
            <p:cNvSpPr txBox="1"/>
            <p:nvPr/>
          </p:nvSpPr>
          <p:spPr>
            <a:xfrm>
              <a:off x="4944546" y="1149313"/>
              <a:ext cx="3843953" cy="591124"/>
            </a:xfrm>
            <a:prstGeom prst="rect">
              <a:avLst/>
            </a:prstGeom>
            <a:noFill/>
          </p:spPr>
          <p:txBody>
            <a:bodyPr wrap="square" rtlCol="0">
              <a:spAutoFit/>
            </a:bodyPr>
            <a:lstStyle/>
            <a:p>
              <a:pPr algn="just">
                <a:lnSpc>
                  <a:spcPct val="120000"/>
                </a:lnSpc>
              </a:pPr>
              <a:r>
                <a:rPr lang="zh-CN" altLang="en-US" sz="1400" dirty="0">
                  <a:solidFill>
                    <a:srgbClr val="565E5D"/>
                  </a:solidFill>
                  <a:ea typeface="微软雅黑"/>
                </a:rPr>
                <a:t>您的内容打在这里，或通过复制您的文本后在此框中选择粘贴并选择只保留文字</a:t>
              </a:r>
            </a:p>
          </p:txBody>
        </p:sp>
      </p:grpSp>
    </p:spTree>
    <p:extLst>
      <p:ext uri="{BB962C8B-B14F-4D97-AF65-F5344CB8AC3E}">
        <p14:creationId xmlns:p14="http://schemas.microsoft.com/office/powerpoint/2010/main" val="26048500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12"/>
                                        </p:tgtEl>
                                        <p:attrNameLst>
                                          <p:attrName>style.visibility</p:attrName>
                                        </p:attrNameLst>
                                      </p:cBhvr>
                                      <p:to>
                                        <p:strVal val="visible"/>
                                      </p:to>
                                    </p:set>
                                    <p:anim calcmode="lin" valueType="num">
                                      <p:cBhvr additive="base">
                                        <p:cTn id="11" dur="500" fill="hold"/>
                                        <p:tgtEl>
                                          <p:spTgt spid="312"/>
                                        </p:tgtEl>
                                        <p:attrNameLst>
                                          <p:attrName>ppt_x</p:attrName>
                                        </p:attrNameLst>
                                      </p:cBhvr>
                                      <p:tavLst>
                                        <p:tav tm="0">
                                          <p:val>
                                            <p:strVal val="#ppt_x"/>
                                          </p:val>
                                        </p:tav>
                                        <p:tav tm="100000">
                                          <p:val>
                                            <p:strVal val="#ppt_x"/>
                                          </p:val>
                                        </p:tav>
                                      </p:tavLst>
                                    </p:anim>
                                    <p:anim calcmode="lin" valueType="num">
                                      <p:cBhvr additive="base">
                                        <p:cTn id="12" dur="500" fill="hold"/>
                                        <p:tgtEl>
                                          <p:spTgt spid="3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15"/>
                                        </p:tgtEl>
                                        <p:attrNameLst>
                                          <p:attrName>style.visibility</p:attrName>
                                        </p:attrNameLst>
                                      </p:cBhvr>
                                      <p:to>
                                        <p:strVal val="visible"/>
                                      </p:to>
                                    </p:set>
                                    <p:anim calcmode="lin" valueType="num">
                                      <p:cBhvr additive="base">
                                        <p:cTn id="16" dur="500" fill="hold"/>
                                        <p:tgtEl>
                                          <p:spTgt spid="315"/>
                                        </p:tgtEl>
                                        <p:attrNameLst>
                                          <p:attrName>ppt_x</p:attrName>
                                        </p:attrNameLst>
                                      </p:cBhvr>
                                      <p:tavLst>
                                        <p:tav tm="0">
                                          <p:val>
                                            <p:strVal val="#ppt_x"/>
                                          </p:val>
                                        </p:tav>
                                        <p:tav tm="100000">
                                          <p:val>
                                            <p:strVal val="#ppt_x"/>
                                          </p:val>
                                        </p:tav>
                                      </p:tavLst>
                                    </p:anim>
                                    <p:anim calcmode="lin" valueType="num">
                                      <p:cBhvr additive="base">
                                        <p:cTn id="17" dur="500" fill="hold"/>
                                        <p:tgtEl>
                                          <p:spTgt spid="3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318"/>
                                        </p:tgtEl>
                                        <p:attrNameLst>
                                          <p:attrName>style.visibility</p:attrName>
                                        </p:attrNameLst>
                                      </p:cBhvr>
                                      <p:to>
                                        <p:strVal val="visible"/>
                                      </p:to>
                                    </p:set>
                                    <p:anim calcmode="lin" valueType="num">
                                      <p:cBhvr additive="base">
                                        <p:cTn id="21" dur="500" fill="hold"/>
                                        <p:tgtEl>
                                          <p:spTgt spid="318"/>
                                        </p:tgtEl>
                                        <p:attrNameLst>
                                          <p:attrName>ppt_x</p:attrName>
                                        </p:attrNameLst>
                                      </p:cBhvr>
                                      <p:tavLst>
                                        <p:tav tm="0">
                                          <p:val>
                                            <p:strVal val="#ppt_x"/>
                                          </p:val>
                                        </p:tav>
                                        <p:tav tm="100000">
                                          <p:val>
                                            <p:strVal val="#ppt_x"/>
                                          </p:val>
                                        </p:tav>
                                      </p:tavLst>
                                    </p:anim>
                                    <p:anim calcmode="lin" valueType="num">
                                      <p:cBhvr additive="base">
                                        <p:cTn id="22" dur="500" fill="hold"/>
                                        <p:tgtEl>
                                          <p:spTgt spid="3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21"/>
                                        </p:tgtEl>
                                        <p:attrNameLst>
                                          <p:attrName>style.visibility</p:attrName>
                                        </p:attrNameLst>
                                      </p:cBhvr>
                                      <p:to>
                                        <p:strVal val="visible"/>
                                      </p:to>
                                    </p:set>
                                    <p:anim calcmode="lin" valueType="num">
                                      <p:cBhvr additive="base">
                                        <p:cTn id="26" dur="500" fill="hold"/>
                                        <p:tgtEl>
                                          <p:spTgt spid="321"/>
                                        </p:tgtEl>
                                        <p:attrNameLst>
                                          <p:attrName>ppt_x</p:attrName>
                                        </p:attrNameLst>
                                      </p:cBhvr>
                                      <p:tavLst>
                                        <p:tav tm="0">
                                          <p:val>
                                            <p:strVal val="#ppt_x"/>
                                          </p:val>
                                        </p:tav>
                                        <p:tav tm="100000">
                                          <p:val>
                                            <p:strVal val="#ppt_x"/>
                                          </p:val>
                                        </p:tav>
                                      </p:tavLst>
                                    </p:anim>
                                    <p:anim calcmode="lin" valueType="num">
                                      <p:cBhvr additive="base">
                                        <p:cTn id="27" dur="500" fill="hold"/>
                                        <p:tgtEl>
                                          <p:spTgt spid="3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43053" y="1802672"/>
            <a:ext cx="4431376" cy="4403850"/>
            <a:chOff x="1104759" y="1606732"/>
            <a:chExt cx="4431376" cy="4403850"/>
          </a:xfrm>
        </p:grpSpPr>
        <p:sp>
          <p:nvSpPr>
            <p:cNvPr id="5" name="Freeform 5"/>
            <p:cNvSpPr>
              <a:spLocks/>
            </p:cNvSpPr>
            <p:nvPr/>
          </p:nvSpPr>
          <p:spPr bwMode="auto">
            <a:xfrm>
              <a:off x="4803995" y="1606732"/>
              <a:ext cx="732140" cy="784436"/>
            </a:xfrm>
            <a:custGeom>
              <a:avLst/>
              <a:gdLst>
                <a:gd name="T0" fmla="*/ 494 w 532"/>
                <a:gd name="T1" fmla="*/ 24 h 570"/>
                <a:gd name="T2" fmla="*/ 464 w 532"/>
                <a:gd name="T3" fmla="*/ 6 h 570"/>
                <a:gd name="T4" fmla="*/ 432 w 532"/>
                <a:gd name="T5" fmla="*/ 0 h 570"/>
                <a:gd name="T6" fmla="*/ 422 w 532"/>
                <a:gd name="T7" fmla="*/ 0 h 570"/>
                <a:gd name="T8" fmla="*/ 414 w 532"/>
                <a:gd name="T9" fmla="*/ 0 h 570"/>
                <a:gd name="T10" fmla="*/ 388 w 532"/>
                <a:gd name="T11" fmla="*/ 4 h 570"/>
                <a:gd name="T12" fmla="*/ 362 w 532"/>
                <a:gd name="T13" fmla="*/ 10 h 570"/>
                <a:gd name="T14" fmla="*/ 290 w 532"/>
                <a:gd name="T15" fmla="*/ 40 h 570"/>
                <a:gd name="T16" fmla="*/ 214 w 532"/>
                <a:gd name="T17" fmla="*/ 84 h 570"/>
                <a:gd name="T18" fmla="*/ 166 w 532"/>
                <a:gd name="T19" fmla="*/ 118 h 570"/>
                <a:gd name="T20" fmla="*/ 62 w 532"/>
                <a:gd name="T21" fmla="*/ 196 h 570"/>
                <a:gd name="T22" fmla="*/ 156 w 532"/>
                <a:gd name="T23" fmla="*/ 376 h 570"/>
                <a:gd name="T24" fmla="*/ 104 w 532"/>
                <a:gd name="T25" fmla="*/ 430 h 570"/>
                <a:gd name="T26" fmla="*/ 82 w 532"/>
                <a:gd name="T27" fmla="*/ 444 h 570"/>
                <a:gd name="T28" fmla="*/ 58 w 532"/>
                <a:gd name="T29" fmla="*/ 446 h 570"/>
                <a:gd name="T30" fmla="*/ 38 w 532"/>
                <a:gd name="T31" fmla="*/ 452 h 570"/>
                <a:gd name="T32" fmla="*/ 22 w 532"/>
                <a:gd name="T33" fmla="*/ 462 h 570"/>
                <a:gd name="T34" fmla="*/ 14 w 532"/>
                <a:gd name="T35" fmla="*/ 472 h 570"/>
                <a:gd name="T36" fmla="*/ 2 w 532"/>
                <a:gd name="T37" fmla="*/ 492 h 570"/>
                <a:gd name="T38" fmla="*/ 0 w 532"/>
                <a:gd name="T39" fmla="*/ 504 h 570"/>
                <a:gd name="T40" fmla="*/ 4 w 532"/>
                <a:gd name="T41" fmla="*/ 526 h 570"/>
                <a:gd name="T42" fmla="*/ 22 w 532"/>
                <a:gd name="T43" fmla="*/ 550 h 570"/>
                <a:gd name="T44" fmla="*/ 34 w 532"/>
                <a:gd name="T45" fmla="*/ 560 h 570"/>
                <a:gd name="T46" fmla="*/ 58 w 532"/>
                <a:gd name="T47" fmla="*/ 570 h 570"/>
                <a:gd name="T48" fmla="*/ 70 w 532"/>
                <a:gd name="T49" fmla="*/ 570 h 570"/>
                <a:gd name="T50" fmla="*/ 90 w 532"/>
                <a:gd name="T51" fmla="*/ 564 h 570"/>
                <a:gd name="T52" fmla="*/ 108 w 532"/>
                <a:gd name="T53" fmla="*/ 548 h 570"/>
                <a:gd name="T54" fmla="*/ 116 w 532"/>
                <a:gd name="T55" fmla="*/ 540 h 570"/>
                <a:gd name="T56" fmla="*/ 122 w 532"/>
                <a:gd name="T57" fmla="*/ 522 h 570"/>
                <a:gd name="T58" fmla="*/ 124 w 532"/>
                <a:gd name="T59" fmla="*/ 510 h 570"/>
                <a:gd name="T60" fmla="*/ 130 w 532"/>
                <a:gd name="T61" fmla="*/ 474 h 570"/>
                <a:gd name="T62" fmla="*/ 136 w 532"/>
                <a:gd name="T63" fmla="*/ 462 h 570"/>
                <a:gd name="T64" fmla="*/ 190 w 532"/>
                <a:gd name="T65" fmla="*/ 408 h 570"/>
                <a:gd name="T66" fmla="*/ 326 w 532"/>
                <a:gd name="T67" fmla="*/ 536 h 570"/>
                <a:gd name="T68" fmla="*/ 404 w 532"/>
                <a:gd name="T69" fmla="*/ 418 h 570"/>
                <a:gd name="T70" fmla="*/ 468 w 532"/>
                <a:gd name="T71" fmla="*/ 306 h 570"/>
                <a:gd name="T72" fmla="*/ 488 w 532"/>
                <a:gd name="T73" fmla="*/ 266 h 570"/>
                <a:gd name="T74" fmla="*/ 518 w 532"/>
                <a:gd name="T75" fmla="*/ 190 h 570"/>
                <a:gd name="T76" fmla="*/ 528 w 532"/>
                <a:gd name="T77" fmla="*/ 154 h 570"/>
                <a:gd name="T78" fmla="*/ 532 w 532"/>
                <a:gd name="T79" fmla="*/ 118 h 570"/>
                <a:gd name="T80" fmla="*/ 528 w 532"/>
                <a:gd name="T81" fmla="*/ 84 h 570"/>
                <a:gd name="T82" fmla="*/ 516 w 532"/>
                <a:gd name="T83" fmla="*/ 52 h 570"/>
                <a:gd name="T84" fmla="*/ 494 w 532"/>
                <a:gd name="T85" fmla="*/ 24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2" h="570">
                  <a:moveTo>
                    <a:pt x="494" y="24"/>
                  </a:moveTo>
                  <a:lnTo>
                    <a:pt x="494" y="24"/>
                  </a:lnTo>
                  <a:lnTo>
                    <a:pt x="480" y="14"/>
                  </a:lnTo>
                  <a:lnTo>
                    <a:pt x="464" y="6"/>
                  </a:lnTo>
                  <a:lnTo>
                    <a:pt x="448" y="2"/>
                  </a:lnTo>
                  <a:lnTo>
                    <a:pt x="432" y="0"/>
                  </a:lnTo>
                  <a:lnTo>
                    <a:pt x="432" y="0"/>
                  </a:lnTo>
                  <a:lnTo>
                    <a:pt x="422" y="0"/>
                  </a:lnTo>
                  <a:lnTo>
                    <a:pt x="422" y="0"/>
                  </a:lnTo>
                  <a:lnTo>
                    <a:pt x="414" y="0"/>
                  </a:lnTo>
                  <a:lnTo>
                    <a:pt x="414" y="0"/>
                  </a:lnTo>
                  <a:lnTo>
                    <a:pt x="388" y="4"/>
                  </a:lnTo>
                  <a:lnTo>
                    <a:pt x="362" y="10"/>
                  </a:lnTo>
                  <a:lnTo>
                    <a:pt x="362" y="10"/>
                  </a:lnTo>
                  <a:lnTo>
                    <a:pt x="326" y="22"/>
                  </a:lnTo>
                  <a:lnTo>
                    <a:pt x="290" y="40"/>
                  </a:lnTo>
                  <a:lnTo>
                    <a:pt x="254" y="60"/>
                  </a:lnTo>
                  <a:lnTo>
                    <a:pt x="214" y="84"/>
                  </a:lnTo>
                  <a:lnTo>
                    <a:pt x="214" y="84"/>
                  </a:lnTo>
                  <a:lnTo>
                    <a:pt x="166" y="118"/>
                  </a:lnTo>
                  <a:lnTo>
                    <a:pt x="114" y="154"/>
                  </a:lnTo>
                  <a:lnTo>
                    <a:pt x="62" y="196"/>
                  </a:lnTo>
                  <a:lnTo>
                    <a:pt x="10" y="238"/>
                  </a:lnTo>
                  <a:lnTo>
                    <a:pt x="156" y="376"/>
                  </a:lnTo>
                  <a:lnTo>
                    <a:pt x="104" y="430"/>
                  </a:lnTo>
                  <a:lnTo>
                    <a:pt x="104" y="430"/>
                  </a:lnTo>
                  <a:lnTo>
                    <a:pt x="92" y="438"/>
                  </a:lnTo>
                  <a:lnTo>
                    <a:pt x="82" y="444"/>
                  </a:lnTo>
                  <a:lnTo>
                    <a:pt x="58" y="446"/>
                  </a:lnTo>
                  <a:lnTo>
                    <a:pt x="58" y="446"/>
                  </a:lnTo>
                  <a:lnTo>
                    <a:pt x="48" y="448"/>
                  </a:lnTo>
                  <a:lnTo>
                    <a:pt x="38" y="452"/>
                  </a:lnTo>
                  <a:lnTo>
                    <a:pt x="30" y="456"/>
                  </a:lnTo>
                  <a:lnTo>
                    <a:pt x="22" y="462"/>
                  </a:lnTo>
                  <a:lnTo>
                    <a:pt x="22" y="462"/>
                  </a:lnTo>
                  <a:lnTo>
                    <a:pt x="14" y="472"/>
                  </a:lnTo>
                  <a:lnTo>
                    <a:pt x="8" y="482"/>
                  </a:lnTo>
                  <a:lnTo>
                    <a:pt x="2" y="492"/>
                  </a:lnTo>
                  <a:lnTo>
                    <a:pt x="0" y="504"/>
                  </a:lnTo>
                  <a:lnTo>
                    <a:pt x="0" y="504"/>
                  </a:lnTo>
                  <a:lnTo>
                    <a:pt x="0" y="514"/>
                  </a:lnTo>
                  <a:lnTo>
                    <a:pt x="4" y="526"/>
                  </a:lnTo>
                  <a:lnTo>
                    <a:pt x="10" y="538"/>
                  </a:lnTo>
                  <a:lnTo>
                    <a:pt x="22" y="550"/>
                  </a:lnTo>
                  <a:lnTo>
                    <a:pt x="22" y="550"/>
                  </a:lnTo>
                  <a:lnTo>
                    <a:pt x="34" y="560"/>
                  </a:lnTo>
                  <a:lnTo>
                    <a:pt x="48" y="568"/>
                  </a:lnTo>
                  <a:lnTo>
                    <a:pt x="58" y="570"/>
                  </a:lnTo>
                  <a:lnTo>
                    <a:pt x="70" y="570"/>
                  </a:lnTo>
                  <a:lnTo>
                    <a:pt x="70" y="570"/>
                  </a:lnTo>
                  <a:lnTo>
                    <a:pt x="80" y="568"/>
                  </a:lnTo>
                  <a:lnTo>
                    <a:pt x="90" y="564"/>
                  </a:lnTo>
                  <a:lnTo>
                    <a:pt x="100" y="556"/>
                  </a:lnTo>
                  <a:lnTo>
                    <a:pt x="108" y="548"/>
                  </a:lnTo>
                  <a:lnTo>
                    <a:pt x="108" y="548"/>
                  </a:lnTo>
                  <a:lnTo>
                    <a:pt x="116" y="540"/>
                  </a:lnTo>
                  <a:lnTo>
                    <a:pt x="120" y="532"/>
                  </a:lnTo>
                  <a:lnTo>
                    <a:pt x="122" y="522"/>
                  </a:lnTo>
                  <a:lnTo>
                    <a:pt x="124" y="510"/>
                  </a:lnTo>
                  <a:lnTo>
                    <a:pt x="124" y="510"/>
                  </a:lnTo>
                  <a:lnTo>
                    <a:pt x="126" y="486"/>
                  </a:lnTo>
                  <a:lnTo>
                    <a:pt x="130" y="474"/>
                  </a:lnTo>
                  <a:lnTo>
                    <a:pt x="136" y="462"/>
                  </a:lnTo>
                  <a:lnTo>
                    <a:pt x="136" y="462"/>
                  </a:lnTo>
                  <a:lnTo>
                    <a:pt x="138" y="460"/>
                  </a:lnTo>
                  <a:lnTo>
                    <a:pt x="190" y="408"/>
                  </a:lnTo>
                  <a:lnTo>
                    <a:pt x="326" y="536"/>
                  </a:lnTo>
                  <a:lnTo>
                    <a:pt x="326" y="536"/>
                  </a:lnTo>
                  <a:lnTo>
                    <a:pt x="366" y="476"/>
                  </a:lnTo>
                  <a:lnTo>
                    <a:pt x="404" y="418"/>
                  </a:lnTo>
                  <a:lnTo>
                    <a:pt x="438" y="360"/>
                  </a:lnTo>
                  <a:lnTo>
                    <a:pt x="468" y="306"/>
                  </a:lnTo>
                  <a:lnTo>
                    <a:pt x="468" y="306"/>
                  </a:lnTo>
                  <a:lnTo>
                    <a:pt x="488" y="266"/>
                  </a:lnTo>
                  <a:lnTo>
                    <a:pt x="506" y="226"/>
                  </a:lnTo>
                  <a:lnTo>
                    <a:pt x="518" y="190"/>
                  </a:lnTo>
                  <a:lnTo>
                    <a:pt x="528" y="154"/>
                  </a:lnTo>
                  <a:lnTo>
                    <a:pt x="528" y="154"/>
                  </a:lnTo>
                  <a:lnTo>
                    <a:pt x="530" y="136"/>
                  </a:lnTo>
                  <a:lnTo>
                    <a:pt x="532" y="118"/>
                  </a:lnTo>
                  <a:lnTo>
                    <a:pt x="530" y="100"/>
                  </a:lnTo>
                  <a:lnTo>
                    <a:pt x="528" y="84"/>
                  </a:lnTo>
                  <a:lnTo>
                    <a:pt x="524" y="68"/>
                  </a:lnTo>
                  <a:lnTo>
                    <a:pt x="516" y="52"/>
                  </a:lnTo>
                  <a:lnTo>
                    <a:pt x="506" y="38"/>
                  </a:lnTo>
                  <a:lnTo>
                    <a:pt x="494" y="24"/>
                  </a:lnTo>
                  <a:lnTo>
                    <a:pt x="494" y="24"/>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Freeform 6"/>
            <p:cNvSpPr>
              <a:spLocks/>
            </p:cNvSpPr>
            <p:nvPr/>
          </p:nvSpPr>
          <p:spPr bwMode="auto">
            <a:xfrm>
              <a:off x="4052587" y="1978307"/>
              <a:ext cx="1161516" cy="1191792"/>
            </a:xfrm>
            <a:custGeom>
              <a:avLst/>
              <a:gdLst>
                <a:gd name="T0" fmla="*/ 714 w 844"/>
                <a:gd name="T1" fmla="*/ 218 h 866"/>
                <a:gd name="T2" fmla="*/ 710 w 844"/>
                <a:gd name="T3" fmla="*/ 246 h 866"/>
                <a:gd name="T4" fmla="*/ 708 w 844"/>
                <a:gd name="T5" fmla="*/ 260 h 866"/>
                <a:gd name="T6" fmla="*/ 696 w 844"/>
                <a:gd name="T7" fmla="*/ 292 h 866"/>
                <a:gd name="T8" fmla="*/ 684 w 844"/>
                <a:gd name="T9" fmla="*/ 306 h 866"/>
                <a:gd name="T10" fmla="*/ 670 w 844"/>
                <a:gd name="T11" fmla="*/ 318 h 866"/>
                <a:gd name="T12" fmla="*/ 638 w 844"/>
                <a:gd name="T13" fmla="*/ 336 h 866"/>
                <a:gd name="T14" fmla="*/ 620 w 844"/>
                <a:gd name="T15" fmla="*/ 340 h 866"/>
                <a:gd name="T16" fmla="*/ 600 w 844"/>
                <a:gd name="T17" fmla="*/ 340 h 866"/>
                <a:gd name="T18" fmla="*/ 560 w 844"/>
                <a:gd name="T19" fmla="*/ 324 h 866"/>
                <a:gd name="T20" fmla="*/ 540 w 844"/>
                <a:gd name="T21" fmla="*/ 308 h 866"/>
                <a:gd name="T22" fmla="*/ 532 w 844"/>
                <a:gd name="T23" fmla="*/ 300 h 866"/>
                <a:gd name="T24" fmla="*/ 518 w 844"/>
                <a:gd name="T25" fmla="*/ 280 h 866"/>
                <a:gd name="T26" fmla="*/ 510 w 844"/>
                <a:gd name="T27" fmla="*/ 260 h 866"/>
                <a:gd name="T28" fmla="*/ 506 w 844"/>
                <a:gd name="T29" fmla="*/ 238 h 866"/>
                <a:gd name="T30" fmla="*/ 506 w 844"/>
                <a:gd name="T31" fmla="*/ 230 h 866"/>
                <a:gd name="T32" fmla="*/ 518 w 844"/>
                <a:gd name="T33" fmla="*/ 192 h 866"/>
                <a:gd name="T34" fmla="*/ 540 w 844"/>
                <a:gd name="T35" fmla="*/ 164 h 866"/>
                <a:gd name="T36" fmla="*/ 554 w 844"/>
                <a:gd name="T37" fmla="*/ 154 h 866"/>
                <a:gd name="T38" fmla="*/ 584 w 844"/>
                <a:gd name="T39" fmla="*/ 140 h 866"/>
                <a:gd name="T40" fmla="*/ 598 w 844"/>
                <a:gd name="T41" fmla="*/ 138 h 866"/>
                <a:gd name="T42" fmla="*/ 622 w 844"/>
                <a:gd name="T43" fmla="*/ 132 h 866"/>
                <a:gd name="T44" fmla="*/ 518 w 844"/>
                <a:gd name="T45" fmla="*/ 0 h 866"/>
                <a:gd name="T46" fmla="*/ 416 w 844"/>
                <a:gd name="T47" fmla="*/ 90 h 866"/>
                <a:gd name="T48" fmla="*/ 342 w 844"/>
                <a:gd name="T49" fmla="*/ 158 h 866"/>
                <a:gd name="T50" fmla="*/ 148 w 844"/>
                <a:gd name="T51" fmla="*/ 342 h 866"/>
                <a:gd name="T52" fmla="*/ 0 w 844"/>
                <a:gd name="T53" fmla="*/ 494 h 866"/>
                <a:gd name="T54" fmla="*/ 162 w 844"/>
                <a:gd name="T55" fmla="*/ 628 h 866"/>
                <a:gd name="T56" fmla="*/ 164 w 844"/>
                <a:gd name="T57" fmla="*/ 620 h 866"/>
                <a:gd name="T58" fmla="*/ 168 w 844"/>
                <a:gd name="T59" fmla="*/ 600 h 866"/>
                <a:gd name="T60" fmla="*/ 174 w 844"/>
                <a:gd name="T61" fmla="*/ 570 h 866"/>
                <a:gd name="T62" fmla="*/ 186 w 844"/>
                <a:gd name="T63" fmla="*/ 546 h 866"/>
                <a:gd name="T64" fmla="*/ 192 w 844"/>
                <a:gd name="T65" fmla="*/ 538 h 866"/>
                <a:gd name="T66" fmla="*/ 222 w 844"/>
                <a:gd name="T67" fmla="*/ 516 h 866"/>
                <a:gd name="T68" fmla="*/ 256 w 844"/>
                <a:gd name="T69" fmla="*/ 504 h 866"/>
                <a:gd name="T70" fmla="*/ 266 w 844"/>
                <a:gd name="T71" fmla="*/ 504 h 866"/>
                <a:gd name="T72" fmla="*/ 296 w 844"/>
                <a:gd name="T73" fmla="*/ 510 h 866"/>
                <a:gd name="T74" fmla="*/ 326 w 844"/>
                <a:gd name="T75" fmla="*/ 528 h 866"/>
                <a:gd name="T76" fmla="*/ 336 w 844"/>
                <a:gd name="T77" fmla="*/ 536 h 866"/>
                <a:gd name="T78" fmla="*/ 352 w 844"/>
                <a:gd name="T79" fmla="*/ 554 h 866"/>
                <a:gd name="T80" fmla="*/ 364 w 844"/>
                <a:gd name="T81" fmla="*/ 576 h 866"/>
                <a:gd name="T82" fmla="*/ 370 w 844"/>
                <a:gd name="T83" fmla="*/ 596 h 866"/>
                <a:gd name="T84" fmla="*/ 370 w 844"/>
                <a:gd name="T85" fmla="*/ 616 h 866"/>
                <a:gd name="T86" fmla="*/ 366 w 844"/>
                <a:gd name="T87" fmla="*/ 634 h 866"/>
                <a:gd name="T88" fmla="*/ 348 w 844"/>
                <a:gd name="T89" fmla="*/ 666 h 866"/>
                <a:gd name="T90" fmla="*/ 336 w 844"/>
                <a:gd name="T91" fmla="*/ 680 h 866"/>
                <a:gd name="T92" fmla="*/ 306 w 844"/>
                <a:gd name="T93" fmla="*/ 700 h 866"/>
                <a:gd name="T94" fmla="*/ 278 w 844"/>
                <a:gd name="T95" fmla="*/ 708 h 866"/>
                <a:gd name="T96" fmla="*/ 260 w 844"/>
                <a:gd name="T97" fmla="*/ 710 h 866"/>
                <a:gd name="T98" fmla="*/ 244 w 844"/>
                <a:gd name="T99" fmla="*/ 724 h 866"/>
                <a:gd name="T100" fmla="*/ 396 w 844"/>
                <a:gd name="T101" fmla="*/ 866 h 866"/>
                <a:gd name="T102" fmla="*/ 534 w 844"/>
                <a:gd name="T103" fmla="*/ 706 h 866"/>
                <a:gd name="T104" fmla="*/ 708 w 844"/>
                <a:gd name="T105" fmla="*/ 488 h 866"/>
                <a:gd name="T106" fmla="*/ 772 w 844"/>
                <a:gd name="T107" fmla="*/ 406 h 866"/>
                <a:gd name="T108" fmla="*/ 732 w 844"/>
                <a:gd name="T109" fmla="*/ 20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44" h="866">
                  <a:moveTo>
                    <a:pt x="714" y="218"/>
                  </a:moveTo>
                  <a:lnTo>
                    <a:pt x="714" y="218"/>
                  </a:lnTo>
                  <a:lnTo>
                    <a:pt x="712" y="226"/>
                  </a:lnTo>
                  <a:lnTo>
                    <a:pt x="710" y="246"/>
                  </a:lnTo>
                  <a:lnTo>
                    <a:pt x="710" y="246"/>
                  </a:lnTo>
                  <a:lnTo>
                    <a:pt x="708" y="260"/>
                  </a:lnTo>
                  <a:lnTo>
                    <a:pt x="702" y="276"/>
                  </a:lnTo>
                  <a:lnTo>
                    <a:pt x="696" y="292"/>
                  </a:lnTo>
                  <a:lnTo>
                    <a:pt x="690" y="300"/>
                  </a:lnTo>
                  <a:lnTo>
                    <a:pt x="684" y="306"/>
                  </a:lnTo>
                  <a:lnTo>
                    <a:pt x="684" y="306"/>
                  </a:lnTo>
                  <a:lnTo>
                    <a:pt x="670" y="318"/>
                  </a:lnTo>
                  <a:lnTo>
                    <a:pt x="656" y="328"/>
                  </a:lnTo>
                  <a:lnTo>
                    <a:pt x="638" y="336"/>
                  </a:lnTo>
                  <a:lnTo>
                    <a:pt x="620" y="340"/>
                  </a:lnTo>
                  <a:lnTo>
                    <a:pt x="620" y="340"/>
                  </a:lnTo>
                  <a:lnTo>
                    <a:pt x="610" y="340"/>
                  </a:lnTo>
                  <a:lnTo>
                    <a:pt x="600" y="340"/>
                  </a:lnTo>
                  <a:lnTo>
                    <a:pt x="580" y="334"/>
                  </a:lnTo>
                  <a:lnTo>
                    <a:pt x="560" y="324"/>
                  </a:lnTo>
                  <a:lnTo>
                    <a:pt x="550" y="318"/>
                  </a:lnTo>
                  <a:lnTo>
                    <a:pt x="540" y="308"/>
                  </a:lnTo>
                  <a:lnTo>
                    <a:pt x="540" y="308"/>
                  </a:lnTo>
                  <a:lnTo>
                    <a:pt x="532" y="300"/>
                  </a:lnTo>
                  <a:lnTo>
                    <a:pt x="524" y="290"/>
                  </a:lnTo>
                  <a:lnTo>
                    <a:pt x="518" y="280"/>
                  </a:lnTo>
                  <a:lnTo>
                    <a:pt x="512" y="270"/>
                  </a:lnTo>
                  <a:lnTo>
                    <a:pt x="510" y="260"/>
                  </a:lnTo>
                  <a:lnTo>
                    <a:pt x="506" y="248"/>
                  </a:lnTo>
                  <a:lnTo>
                    <a:pt x="506" y="238"/>
                  </a:lnTo>
                  <a:lnTo>
                    <a:pt x="506" y="230"/>
                  </a:lnTo>
                  <a:lnTo>
                    <a:pt x="506" y="230"/>
                  </a:lnTo>
                  <a:lnTo>
                    <a:pt x="510" y="210"/>
                  </a:lnTo>
                  <a:lnTo>
                    <a:pt x="518" y="192"/>
                  </a:lnTo>
                  <a:lnTo>
                    <a:pt x="528" y="178"/>
                  </a:lnTo>
                  <a:lnTo>
                    <a:pt x="540" y="164"/>
                  </a:lnTo>
                  <a:lnTo>
                    <a:pt x="540" y="164"/>
                  </a:lnTo>
                  <a:lnTo>
                    <a:pt x="554" y="154"/>
                  </a:lnTo>
                  <a:lnTo>
                    <a:pt x="570" y="146"/>
                  </a:lnTo>
                  <a:lnTo>
                    <a:pt x="584" y="140"/>
                  </a:lnTo>
                  <a:lnTo>
                    <a:pt x="598" y="138"/>
                  </a:lnTo>
                  <a:lnTo>
                    <a:pt x="598" y="138"/>
                  </a:lnTo>
                  <a:lnTo>
                    <a:pt x="616" y="134"/>
                  </a:lnTo>
                  <a:lnTo>
                    <a:pt x="622" y="132"/>
                  </a:lnTo>
                  <a:lnTo>
                    <a:pt x="640" y="114"/>
                  </a:lnTo>
                  <a:lnTo>
                    <a:pt x="518" y="0"/>
                  </a:lnTo>
                  <a:lnTo>
                    <a:pt x="518" y="0"/>
                  </a:lnTo>
                  <a:lnTo>
                    <a:pt x="416" y="90"/>
                  </a:lnTo>
                  <a:lnTo>
                    <a:pt x="416" y="90"/>
                  </a:lnTo>
                  <a:lnTo>
                    <a:pt x="342" y="158"/>
                  </a:lnTo>
                  <a:lnTo>
                    <a:pt x="272" y="222"/>
                  </a:lnTo>
                  <a:lnTo>
                    <a:pt x="148" y="342"/>
                  </a:lnTo>
                  <a:lnTo>
                    <a:pt x="56" y="436"/>
                  </a:lnTo>
                  <a:lnTo>
                    <a:pt x="0" y="494"/>
                  </a:lnTo>
                  <a:lnTo>
                    <a:pt x="152" y="638"/>
                  </a:lnTo>
                  <a:lnTo>
                    <a:pt x="162" y="628"/>
                  </a:lnTo>
                  <a:lnTo>
                    <a:pt x="162" y="628"/>
                  </a:lnTo>
                  <a:lnTo>
                    <a:pt x="164" y="620"/>
                  </a:lnTo>
                  <a:lnTo>
                    <a:pt x="168" y="600"/>
                  </a:lnTo>
                  <a:lnTo>
                    <a:pt x="168" y="600"/>
                  </a:lnTo>
                  <a:lnTo>
                    <a:pt x="170" y="586"/>
                  </a:lnTo>
                  <a:lnTo>
                    <a:pt x="174" y="570"/>
                  </a:lnTo>
                  <a:lnTo>
                    <a:pt x="182" y="554"/>
                  </a:lnTo>
                  <a:lnTo>
                    <a:pt x="186" y="546"/>
                  </a:lnTo>
                  <a:lnTo>
                    <a:pt x="192" y="538"/>
                  </a:lnTo>
                  <a:lnTo>
                    <a:pt x="192" y="538"/>
                  </a:lnTo>
                  <a:lnTo>
                    <a:pt x="206" y="526"/>
                  </a:lnTo>
                  <a:lnTo>
                    <a:pt x="222" y="516"/>
                  </a:lnTo>
                  <a:lnTo>
                    <a:pt x="238" y="508"/>
                  </a:lnTo>
                  <a:lnTo>
                    <a:pt x="256" y="504"/>
                  </a:lnTo>
                  <a:lnTo>
                    <a:pt x="256" y="504"/>
                  </a:lnTo>
                  <a:lnTo>
                    <a:pt x="266" y="504"/>
                  </a:lnTo>
                  <a:lnTo>
                    <a:pt x="276" y="504"/>
                  </a:lnTo>
                  <a:lnTo>
                    <a:pt x="296" y="510"/>
                  </a:lnTo>
                  <a:lnTo>
                    <a:pt x="318" y="520"/>
                  </a:lnTo>
                  <a:lnTo>
                    <a:pt x="326" y="528"/>
                  </a:lnTo>
                  <a:lnTo>
                    <a:pt x="336" y="536"/>
                  </a:lnTo>
                  <a:lnTo>
                    <a:pt x="336" y="536"/>
                  </a:lnTo>
                  <a:lnTo>
                    <a:pt x="344" y="546"/>
                  </a:lnTo>
                  <a:lnTo>
                    <a:pt x="352" y="554"/>
                  </a:lnTo>
                  <a:lnTo>
                    <a:pt x="358" y="564"/>
                  </a:lnTo>
                  <a:lnTo>
                    <a:pt x="364" y="576"/>
                  </a:lnTo>
                  <a:lnTo>
                    <a:pt x="366" y="586"/>
                  </a:lnTo>
                  <a:lnTo>
                    <a:pt x="370" y="596"/>
                  </a:lnTo>
                  <a:lnTo>
                    <a:pt x="370" y="606"/>
                  </a:lnTo>
                  <a:lnTo>
                    <a:pt x="370" y="616"/>
                  </a:lnTo>
                  <a:lnTo>
                    <a:pt x="370" y="616"/>
                  </a:lnTo>
                  <a:lnTo>
                    <a:pt x="366" y="634"/>
                  </a:lnTo>
                  <a:lnTo>
                    <a:pt x="358" y="652"/>
                  </a:lnTo>
                  <a:lnTo>
                    <a:pt x="348" y="666"/>
                  </a:lnTo>
                  <a:lnTo>
                    <a:pt x="336" y="680"/>
                  </a:lnTo>
                  <a:lnTo>
                    <a:pt x="336" y="680"/>
                  </a:lnTo>
                  <a:lnTo>
                    <a:pt x="322" y="692"/>
                  </a:lnTo>
                  <a:lnTo>
                    <a:pt x="306" y="700"/>
                  </a:lnTo>
                  <a:lnTo>
                    <a:pt x="292" y="704"/>
                  </a:lnTo>
                  <a:lnTo>
                    <a:pt x="278" y="708"/>
                  </a:lnTo>
                  <a:lnTo>
                    <a:pt x="278" y="708"/>
                  </a:lnTo>
                  <a:lnTo>
                    <a:pt x="260" y="710"/>
                  </a:lnTo>
                  <a:lnTo>
                    <a:pt x="256" y="712"/>
                  </a:lnTo>
                  <a:lnTo>
                    <a:pt x="244" y="724"/>
                  </a:lnTo>
                  <a:lnTo>
                    <a:pt x="396" y="866"/>
                  </a:lnTo>
                  <a:lnTo>
                    <a:pt x="396" y="866"/>
                  </a:lnTo>
                  <a:lnTo>
                    <a:pt x="448" y="808"/>
                  </a:lnTo>
                  <a:lnTo>
                    <a:pt x="534" y="706"/>
                  </a:lnTo>
                  <a:lnTo>
                    <a:pt x="646" y="566"/>
                  </a:lnTo>
                  <a:lnTo>
                    <a:pt x="708" y="488"/>
                  </a:lnTo>
                  <a:lnTo>
                    <a:pt x="772" y="406"/>
                  </a:lnTo>
                  <a:lnTo>
                    <a:pt x="772" y="406"/>
                  </a:lnTo>
                  <a:lnTo>
                    <a:pt x="844" y="304"/>
                  </a:lnTo>
                  <a:lnTo>
                    <a:pt x="732" y="200"/>
                  </a:lnTo>
                  <a:lnTo>
                    <a:pt x="714" y="218"/>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Freeform 7"/>
            <p:cNvSpPr>
              <a:spLocks/>
            </p:cNvSpPr>
            <p:nvPr/>
          </p:nvSpPr>
          <p:spPr bwMode="auto">
            <a:xfrm>
              <a:off x="1104759" y="2468235"/>
              <a:ext cx="1425747" cy="624796"/>
            </a:xfrm>
            <a:custGeom>
              <a:avLst/>
              <a:gdLst>
                <a:gd name="T0" fmla="*/ 1014 w 1036"/>
                <a:gd name="T1" fmla="*/ 284 h 454"/>
                <a:gd name="T2" fmla="*/ 996 w 1036"/>
                <a:gd name="T3" fmla="*/ 274 h 454"/>
                <a:gd name="T4" fmla="*/ 976 w 1036"/>
                <a:gd name="T5" fmla="*/ 270 h 454"/>
                <a:gd name="T6" fmla="*/ 952 w 1036"/>
                <a:gd name="T7" fmla="*/ 268 h 454"/>
                <a:gd name="T8" fmla="*/ 926 w 1036"/>
                <a:gd name="T9" fmla="*/ 256 h 454"/>
                <a:gd name="T10" fmla="*/ 926 w 1036"/>
                <a:gd name="T11" fmla="*/ 256 h 454"/>
                <a:gd name="T12" fmla="*/ 1020 w 1036"/>
                <a:gd name="T13" fmla="*/ 60 h 454"/>
                <a:gd name="T14" fmla="*/ 296 w 1036"/>
                <a:gd name="T15" fmla="*/ 0 h 454"/>
                <a:gd name="T16" fmla="*/ 292 w 1036"/>
                <a:gd name="T17" fmla="*/ 0 h 454"/>
                <a:gd name="T18" fmla="*/ 264 w 1036"/>
                <a:gd name="T19" fmla="*/ 10 h 454"/>
                <a:gd name="T20" fmla="*/ 216 w 1036"/>
                <a:gd name="T21" fmla="*/ 48 h 454"/>
                <a:gd name="T22" fmla="*/ 114 w 1036"/>
                <a:gd name="T23" fmla="*/ 132 h 454"/>
                <a:gd name="T24" fmla="*/ 88 w 1036"/>
                <a:gd name="T25" fmla="*/ 156 h 454"/>
                <a:gd name="T26" fmla="*/ 42 w 1036"/>
                <a:gd name="T27" fmla="*/ 202 h 454"/>
                <a:gd name="T28" fmla="*/ 24 w 1036"/>
                <a:gd name="T29" fmla="*/ 226 h 454"/>
                <a:gd name="T30" fmla="*/ 8 w 1036"/>
                <a:gd name="T31" fmla="*/ 250 h 454"/>
                <a:gd name="T32" fmla="*/ 0 w 1036"/>
                <a:gd name="T33" fmla="*/ 282 h 454"/>
                <a:gd name="T34" fmla="*/ 2 w 1036"/>
                <a:gd name="T35" fmla="*/ 294 h 454"/>
                <a:gd name="T36" fmla="*/ 10 w 1036"/>
                <a:gd name="T37" fmla="*/ 316 h 454"/>
                <a:gd name="T38" fmla="*/ 18 w 1036"/>
                <a:gd name="T39" fmla="*/ 326 h 454"/>
                <a:gd name="T40" fmla="*/ 38 w 1036"/>
                <a:gd name="T41" fmla="*/ 338 h 454"/>
                <a:gd name="T42" fmla="*/ 56 w 1036"/>
                <a:gd name="T43" fmla="*/ 344 h 454"/>
                <a:gd name="T44" fmla="*/ 224 w 1036"/>
                <a:gd name="T45" fmla="*/ 370 h 454"/>
                <a:gd name="T46" fmla="*/ 522 w 1036"/>
                <a:gd name="T47" fmla="*/ 426 h 454"/>
                <a:gd name="T48" fmla="*/ 848 w 1036"/>
                <a:gd name="T49" fmla="*/ 244 h 454"/>
                <a:gd name="T50" fmla="*/ 896 w 1036"/>
                <a:gd name="T51" fmla="*/ 290 h 454"/>
                <a:gd name="T52" fmla="*/ 908 w 1036"/>
                <a:gd name="T53" fmla="*/ 312 h 454"/>
                <a:gd name="T54" fmla="*/ 912 w 1036"/>
                <a:gd name="T55" fmla="*/ 336 h 454"/>
                <a:gd name="T56" fmla="*/ 916 w 1036"/>
                <a:gd name="T57" fmla="*/ 354 h 454"/>
                <a:gd name="T58" fmla="*/ 928 w 1036"/>
                <a:gd name="T59" fmla="*/ 372 h 454"/>
                <a:gd name="T60" fmla="*/ 936 w 1036"/>
                <a:gd name="T61" fmla="*/ 380 h 454"/>
                <a:gd name="T62" fmla="*/ 958 w 1036"/>
                <a:gd name="T63" fmla="*/ 390 h 454"/>
                <a:gd name="T64" fmla="*/ 968 w 1036"/>
                <a:gd name="T65" fmla="*/ 394 h 454"/>
                <a:gd name="T66" fmla="*/ 990 w 1036"/>
                <a:gd name="T67" fmla="*/ 390 h 454"/>
                <a:gd name="T68" fmla="*/ 1014 w 1036"/>
                <a:gd name="T69" fmla="*/ 372 h 454"/>
                <a:gd name="T70" fmla="*/ 1026 w 1036"/>
                <a:gd name="T71" fmla="*/ 358 h 454"/>
                <a:gd name="T72" fmla="*/ 1034 w 1036"/>
                <a:gd name="T73" fmla="*/ 334 h 454"/>
                <a:gd name="T74" fmla="*/ 1036 w 1036"/>
                <a:gd name="T75" fmla="*/ 324 h 454"/>
                <a:gd name="T76" fmla="*/ 1028 w 1036"/>
                <a:gd name="T77" fmla="*/ 304 h 454"/>
                <a:gd name="T78" fmla="*/ 1014 w 1036"/>
                <a:gd name="T79" fmla="*/ 28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454">
                  <a:moveTo>
                    <a:pt x="1014" y="284"/>
                  </a:moveTo>
                  <a:lnTo>
                    <a:pt x="1014" y="284"/>
                  </a:lnTo>
                  <a:lnTo>
                    <a:pt x="1004" y="278"/>
                  </a:lnTo>
                  <a:lnTo>
                    <a:pt x="996" y="274"/>
                  </a:lnTo>
                  <a:lnTo>
                    <a:pt x="986" y="272"/>
                  </a:lnTo>
                  <a:lnTo>
                    <a:pt x="976" y="270"/>
                  </a:lnTo>
                  <a:lnTo>
                    <a:pt x="976" y="270"/>
                  </a:lnTo>
                  <a:lnTo>
                    <a:pt x="952" y="268"/>
                  </a:lnTo>
                  <a:lnTo>
                    <a:pt x="938" y="264"/>
                  </a:lnTo>
                  <a:lnTo>
                    <a:pt x="926" y="256"/>
                  </a:lnTo>
                  <a:lnTo>
                    <a:pt x="926" y="256"/>
                  </a:lnTo>
                  <a:lnTo>
                    <a:pt x="926" y="256"/>
                  </a:lnTo>
                  <a:lnTo>
                    <a:pt x="880" y="210"/>
                  </a:lnTo>
                  <a:lnTo>
                    <a:pt x="1020" y="60"/>
                  </a:lnTo>
                  <a:lnTo>
                    <a:pt x="296" y="0"/>
                  </a:lnTo>
                  <a:lnTo>
                    <a:pt x="296" y="0"/>
                  </a:lnTo>
                  <a:lnTo>
                    <a:pt x="292" y="0"/>
                  </a:lnTo>
                  <a:lnTo>
                    <a:pt x="292" y="0"/>
                  </a:lnTo>
                  <a:lnTo>
                    <a:pt x="278" y="2"/>
                  </a:lnTo>
                  <a:lnTo>
                    <a:pt x="264" y="10"/>
                  </a:lnTo>
                  <a:lnTo>
                    <a:pt x="264" y="10"/>
                  </a:lnTo>
                  <a:lnTo>
                    <a:pt x="216" y="48"/>
                  </a:lnTo>
                  <a:lnTo>
                    <a:pt x="166" y="86"/>
                  </a:lnTo>
                  <a:lnTo>
                    <a:pt x="114" y="132"/>
                  </a:lnTo>
                  <a:lnTo>
                    <a:pt x="114" y="132"/>
                  </a:lnTo>
                  <a:lnTo>
                    <a:pt x="88" y="156"/>
                  </a:lnTo>
                  <a:lnTo>
                    <a:pt x="64" y="180"/>
                  </a:lnTo>
                  <a:lnTo>
                    <a:pt x="42" y="202"/>
                  </a:lnTo>
                  <a:lnTo>
                    <a:pt x="24" y="226"/>
                  </a:lnTo>
                  <a:lnTo>
                    <a:pt x="24" y="226"/>
                  </a:lnTo>
                  <a:lnTo>
                    <a:pt x="16" y="238"/>
                  </a:lnTo>
                  <a:lnTo>
                    <a:pt x="8" y="250"/>
                  </a:lnTo>
                  <a:lnTo>
                    <a:pt x="2" y="264"/>
                  </a:lnTo>
                  <a:lnTo>
                    <a:pt x="0" y="282"/>
                  </a:lnTo>
                  <a:lnTo>
                    <a:pt x="0" y="282"/>
                  </a:lnTo>
                  <a:lnTo>
                    <a:pt x="2" y="294"/>
                  </a:lnTo>
                  <a:lnTo>
                    <a:pt x="4" y="304"/>
                  </a:lnTo>
                  <a:lnTo>
                    <a:pt x="10" y="316"/>
                  </a:lnTo>
                  <a:lnTo>
                    <a:pt x="18" y="326"/>
                  </a:lnTo>
                  <a:lnTo>
                    <a:pt x="18" y="326"/>
                  </a:lnTo>
                  <a:lnTo>
                    <a:pt x="28" y="334"/>
                  </a:lnTo>
                  <a:lnTo>
                    <a:pt x="38" y="338"/>
                  </a:lnTo>
                  <a:lnTo>
                    <a:pt x="46" y="342"/>
                  </a:lnTo>
                  <a:lnTo>
                    <a:pt x="56" y="344"/>
                  </a:lnTo>
                  <a:lnTo>
                    <a:pt x="56" y="344"/>
                  </a:lnTo>
                  <a:lnTo>
                    <a:pt x="224" y="370"/>
                  </a:lnTo>
                  <a:lnTo>
                    <a:pt x="380" y="398"/>
                  </a:lnTo>
                  <a:lnTo>
                    <a:pt x="522" y="426"/>
                  </a:lnTo>
                  <a:lnTo>
                    <a:pt x="652" y="454"/>
                  </a:lnTo>
                  <a:lnTo>
                    <a:pt x="848" y="244"/>
                  </a:lnTo>
                  <a:lnTo>
                    <a:pt x="896" y="290"/>
                  </a:lnTo>
                  <a:lnTo>
                    <a:pt x="896" y="290"/>
                  </a:lnTo>
                  <a:lnTo>
                    <a:pt x="904" y="300"/>
                  </a:lnTo>
                  <a:lnTo>
                    <a:pt x="908" y="312"/>
                  </a:lnTo>
                  <a:lnTo>
                    <a:pt x="912" y="336"/>
                  </a:lnTo>
                  <a:lnTo>
                    <a:pt x="912" y="336"/>
                  </a:lnTo>
                  <a:lnTo>
                    <a:pt x="914" y="346"/>
                  </a:lnTo>
                  <a:lnTo>
                    <a:pt x="916" y="354"/>
                  </a:lnTo>
                  <a:lnTo>
                    <a:pt x="920" y="364"/>
                  </a:lnTo>
                  <a:lnTo>
                    <a:pt x="928" y="372"/>
                  </a:lnTo>
                  <a:lnTo>
                    <a:pt x="928" y="372"/>
                  </a:lnTo>
                  <a:lnTo>
                    <a:pt x="936" y="380"/>
                  </a:lnTo>
                  <a:lnTo>
                    <a:pt x="946" y="386"/>
                  </a:lnTo>
                  <a:lnTo>
                    <a:pt x="958" y="390"/>
                  </a:lnTo>
                  <a:lnTo>
                    <a:pt x="968" y="394"/>
                  </a:lnTo>
                  <a:lnTo>
                    <a:pt x="968" y="394"/>
                  </a:lnTo>
                  <a:lnTo>
                    <a:pt x="978" y="394"/>
                  </a:lnTo>
                  <a:lnTo>
                    <a:pt x="990" y="390"/>
                  </a:lnTo>
                  <a:lnTo>
                    <a:pt x="1002" y="384"/>
                  </a:lnTo>
                  <a:lnTo>
                    <a:pt x="1014" y="372"/>
                  </a:lnTo>
                  <a:lnTo>
                    <a:pt x="1014" y="372"/>
                  </a:lnTo>
                  <a:lnTo>
                    <a:pt x="1026" y="358"/>
                  </a:lnTo>
                  <a:lnTo>
                    <a:pt x="1032" y="346"/>
                  </a:lnTo>
                  <a:lnTo>
                    <a:pt x="1034" y="334"/>
                  </a:lnTo>
                  <a:lnTo>
                    <a:pt x="1036" y="324"/>
                  </a:lnTo>
                  <a:lnTo>
                    <a:pt x="1036" y="324"/>
                  </a:lnTo>
                  <a:lnTo>
                    <a:pt x="1032" y="314"/>
                  </a:lnTo>
                  <a:lnTo>
                    <a:pt x="1028" y="304"/>
                  </a:lnTo>
                  <a:lnTo>
                    <a:pt x="1022" y="294"/>
                  </a:lnTo>
                  <a:lnTo>
                    <a:pt x="1014" y="284"/>
                  </a:lnTo>
                  <a:lnTo>
                    <a:pt x="1014" y="284"/>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Freeform 8"/>
            <p:cNvSpPr>
              <a:spLocks/>
            </p:cNvSpPr>
            <p:nvPr/>
          </p:nvSpPr>
          <p:spPr bwMode="auto">
            <a:xfrm>
              <a:off x="2076359" y="2559065"/>
              <a:ext cx="1910171" cy="1029400"/>
            </a:xfrm>
            <a:custGeom>
              <a:avLst/>
              <a:gdLst>
                <a:gd name="T0" fmla="*/ 376 w 1388"/>
                <a:gd name="T1" fmla="*/ 0 h 748"/>
                <a:gd name="T2" fmla="*/ 246 w 1388"/>
                <a:gd name="T3" fmla="*/ 160 h 748"/>
                <a:gd name="T4" fmla="*/ 254 w 1388"/>
                <a:gd name="T5" fmla="*/ 162 h 748"/>
                <a:gd name="T6" fmla="*/ 274 w 1388"/>
                <a:gd name="T7" fmla="*/ 164 h 748"/>
                <a:gd name="T8" fmla="*/ 304 w 1388"/>
                <a:gd name="T9" fmla="*/ 170 h 748"/>
                <a:gd name="T10" fmla="*/ 328 w 1388"/>
                <a:gd name="T11" fmla="*/ 184 h 748"/>
                <a:gd name="T12" fmla="*/ 336 w 1388"/>
                <a:gd name="T13" fmla="*/ 190 h 748"/>
                <a:gd name="T14" fmla="*/ 358 w 1388"/>
                <a:gd name="T15" fmla="*/ 218 h 748"/>
                <a:gd name="T16" fmla="*/ 370 w 1388"/>
                <a:gd name="T17" fmla="*/ 254 h 748"/>
                <a:gd name="T18" fmla="*/ 370 w 1388"/>
                <a:gd name="T19" fmla="*/ 264 h 748"/>
                <a:gd name="T20" fmla="*/ 362 w 1388"/>
                <a:gd name="T21" fmla="*/ 294 h 748"/>
                <a:gd name="T22" fmla="*/ 346 w 1388"/>
                <a:gd name="T23" fmla="*/ 324 h 748"/>
                <a:gd name="T24" fmla="*/ 338 w 1388"/>
                <a:gd name="T25" fmla="*/ 334 h 748"/>
                <a:gd name="T26" fmla="*/ 318 w 1388"/>
                <a:gd name="T27" fmla="*/ 350 h 748"/>
                <a:gd name="T28" fmla="*/ 298 w 1388"/>
                <a:gd name="T29" fmla="*/ 360 h 748"/>
                <a:gd name="T30" fmla="*/ 278 w 1388"/>
                <a:gd name="T31" fmla="*/ 366 h 748"/>
                <a:gd name="T32" fmla="*/ 258 w 1388"/>
                <a:gd name="T33" fmla="*/ 368 h 748"/>
                <a:gd name="T34" fmla="*/ 238 w 1388"/>
                <a:gd name="T35" fmla="*/ 364 h 748"/>
                <a:gd name="T36" fmla="*/ 206 w 1388"/>
                <a:gd name="T37" fmla="*/ 346 h 748"/>
                <a:gd name="T38" fmla="*/ 194 w 1388"/>
                <a:gd name="T39" fmla="*/ 334 h 748"/>
                <a:gd name="T40" fmla="*/ 174 w 1388"/>
                <a:gd name="T41" fmla="*/ 304 h 748"/>
                <a:gd name="T42" fmla="*/ 166 w 1388"/>
                <a:gd name="T43" fmla="*/ 276 h 748"/>
                <a:gd name="T44" fmla="*/ 164 w 1388"/>
                <a:gd name="T45" fmla="*/ 258 h 748"/>
                <a:gd name="T46" fmla="*/ 150 w 1388"/>
                <a:gd name="T47" fmla="*/ 240 h 748"/>
                <a:gd name="T48" fmla="*/ 0 w 1388"/>
                <a:gd name="T49" fmla="*/ 402 h 748"/>
                <a:gd name="T50" fmla="*/ 246 w 1388"/>
                <a:gd name="T51" fmla="*/ 468 h 748"/>
                <a:gd name="T52" fmla="*/ 434 w 1388"/>
                <a:gd name="T53" fmla="*/ 532 h 748"/>
                <a:gd name="T54" fmla="*/ 574 w 1388"/>
                <a:gd name="T55" fmla="*/ 594 h 748"/>
                <a:gd name="T56" fmla="*/ 672 w 1388"/>
                <a:gd name="T57" fmla="*/ 650 h 748"/>
                <a:gd name="T58" fmla="*/ 712 w 1388"/>
                <a:gd name="T59" fmla="*/ 680 h 748"/>
                <a:gd name="T60" fmla="*/ 760 w 1388"/>
                <a:gd name="T61" fmla="*/ 730 h 748"/>
                <a:gd name="T62" fmla="*/ 1004 w 1388"/>
                <a:gd name="T63" fmla="*/ 502 h 748"/>
                <a:gd name="T64" fmla="*/ 1048 w 1388"/>
                <a:gd name="T65" fmla="*/ 546 h 748"/>
                <a:gd name="T66" fmla="*/ 1060 w 1388"/>
                <a:gd name="T67" fmla="*/ 568 h 748"/>
                <a:gd name="T68" fmla="*/ 1064 w 1388"/>
                <a:gd name="T69" fmla="*/ 592 h 748"/>
                <a:gd name="T70" fmla="*/ 1070 w 1388"/>
                <a:gd name="T71" fmla="*/ 612 h 748"/>
                <a:gd name="T72" fmla="*/ 1080 w 1388"/>
                <a:gd name="T73" fmla="*/ 628 h 748"/>
                <a:gd name="T74" fmla="*/ 1090 w 1388"/>
                <a:gd name="T75" fmla="*/ 636 h 748"/>
                <a:gd name="T76" fmla="*/ 1110 w 1388"/>
                <a:gd name="T77" fmla="*/ 648 h 748"/>
                <a:gd name="T78" fmla="*/ 1122 w 1388"/>
                <a:gd name="T79" fmla="*/ 650 h 748"/>
                <a:gd name="T80" fmla="*/ 1142 w 1388"/>
                <a:gd name="T81" fmla="*/ 646 h 748"/>
                <a:gd name="T82" fmla="*/ 1168 w 1388"/>
                <a:gd name="T83" fmla="*/ 628 h 748"/>
                <a:gd name="T84" fmla="*/ 1178 w 1388"/>
                <a:gd name="T85" fmla="*/ 614 h 748"/>
                <a:gd name="T86" fmla="*/ 1188 w 1388"/>
                <a:gd name="T87" fmla="*/ 590 h 748"/>
                <a:gd name="T88" fmla="*/ 1188 w 1388"/>
                <a:gd name="T89" fmla="*/ 580 h 748"/>
                <a:gd name="T90" fmla="*/ 1182 w 1388"/>
                <a:gd name="T91" fmla="*/ 560 h 748"/>
                <a:gd name="T92" fmla="*/ 1166 w 1388"/>
                <a:gd name="T93" fmla="*/ 540 h 748"/>
                <a:gd name="T94" fmla="*/ 1158 w 1388"/>
                <a:gd name="T95" fmla="*/ 534 h 748"/>
                <a:gd name="T96" fmla="*/ 1140 w 1388"/>
                <a:gd name="T97" fmla="*/ 528 h 748"/>
                <a:gd name="T98" fmla="*/ 1128 w 1388"/>
                <a:gd name="T99" fmla="*/ 526 h 748"/>
                <a:gd name="T100" fmla="*/ 1092 w 1388"/>
                <a:gd name="T101" fmla="*/ 520 h 748"/>
                <a:gd name="T102" fmla="*/ 1080 w 1388"/>
                <a:gd name="T103" fmla="*/ 512 h 748"/>
                <a:gd name="T104" fmla="*/ 1036 w 1388"/>
                <a:gd name="T105" fmla="*/ 470 h 748"/>
                <a:gd name="T106" fmla="*/ 1378 w 1388"/>
                <a:gd name="T107" fmla="*/ 8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8" h="748">
                  <a:moveTo>
                    <a:pt x="1378" y="84"/>
                  </a:moveTo>
                  <a:lnTo>
                    <a:pt x="376" y="0"/>
                  </a:lnTo>
                  <a:lnTo>
                    <a:pt x="236" y="148"/>
                  </a:lnTo>
                  <a:lnTo>
                    <a:pt x="246" y="160"/>
                  </a:lnTo>
                  <a:lnTo>
                    <a:pt x="246" y="160"/>
                  </a:lnTo>
                  <a:lnTo>
                    <a:pt x="254" y="162"/>
                  </a:lnTo>
                  <a:lnTo>
                    <a:pt x="274" y="164"/>
                  </a:lnTo>
                  <a:lnTo>
                    <a:pt x="274" y="164"/>
                  </a:lnTo>
                  <a:lnTo>
                    <a:pt x="288" y="166"/>
                  </a:lnTo>
                  <a:lnTo>
                    <a:pt x="304" y="170"/>
                  </a:lnTo>
                  <a:lnTo>
                    <a:pt x="320" y="178"/>
                  </a:lnTo>
                  <a:lnTo>
                    <a:pt x="328" y="184"/>
                  </a:lnTo>
                  <a:lnTo>
                    <a:pt x="336" y="190"/>
                  </a:lnTo>
                  <a:lnTo>
                    <a:pt x="336" y="190"/>
                  </a:lnTo>
                  <a:lnTo>
                    <a:pt x="348" y="204"/>
                  </a:lnTo>
                  <a:lnTo>
                    <a:pt x="358" y="218"/>
                  </a:lnTo>
                  <a:lnTo>
                    <a:pt x="364" y="236"/>
                  </a:lnTo>
                  <a:lnTo>
                    <a:pt x="370" y="254"/>
                  </a:lnTo>
                  <a:lnTo>
                    <a:pt x="370" y="254"/>
                  </a:lnTo>
                  <a:lnTo>
                    <a:pt x="370" y="264"/>
                  </a:lnTo>
                  <a:lnTo>
                    <a:pt x="368" y="274"/>
                  </a:lnTo>
                  <a:lnTo>
                    <a:pt x="362" y="294"/>
                  </a:lnTo>
                  <a:lnTo>
                    <a:pt x="352" y="314"/>
                  </a:lnTo>
                  <a:lnTo>
                    <a:pt x="346" y="324"/>
                  </a:lnTo>
                  <a:lnTo>
                    <a:pt x="338" y="334"/>
                  </a:lnTo>
                  <a:lnTo>
                    <a:pt x="338" y="334"/>
                  </a:lnTo>
                  <a:lnTo>
                    <a:pt x="328" y="342"/>
                  </a:lnTo>
                  <a:lnTo>
                    <a:pt x="318" y="350"/>
                  </a:lnTo>
                  <a:lnTo>
                    <a:pt x="308" y="356"/>
                  </a:lnTo>
                  <a:lnTo>
                    <a:pt x="298" y="360"/>
                  </a:lnTo>
                  <a:lnTo>
                    <a:pt x="288" y="364"/>
                  </a:lnTo>
                  <a:lnTo>
                    <a:pt x="278" y="366"/>
                  </a:lnTo>
                  <a:lnTo>
                    <a:pt x="268" y="368"/>
                  </a:lnTo>
                  <a:lnTo>
                    <a:pt x="258" y="368"/>
                  </a:lnTo>
                  <a:lnTo>
                    <a:pt x="258" y="368"/>
                  </a:lnTo>
                  <a:lnTo>
                    <a:pt x="238" y="364"/>
                  </a:lnTo>
                  <a:lnTo>
                    <a:pt x="222" y="356"/>
                  </a:lnTo>
                  <a:lnTo>
                    <a:pt x="206" y="346"/>
                  </a:lnTo>
                  <a:lnTo>
                    <a:pt x="194" y="334"/>
                  </a:lnTo>
                  <a:lnTo>
                    <a:pt x="194" y="334"/>
                  </a:lnTo>
                  <a:lnTo>
                    <a:pt x="182" y="320"/>
                  </a:lnTo>
                  <a:lnTo>
                    <a:pt x="174" y="304"/>
                  </a:lnTo>
                  <a:lnTo>
                    <a:pt x="170" y="290"/>
                  </a:lnTo>
                  <a:lnTo>
                    <a:pt x="166" y="276"/>
                  </a:lnTo>
                  <a:lnTo>
                    <a:pt x="166" y="276"/>
                  </a:lnTo>
                  <a:lnTo>
                    <a:pt x="164" y="258"/>
                  </a:lnTo>
                  <a:lnTo>
                    <a:pt x="162" y="252"/>
                  </a:lnTo>
                  <a:lnTo>
                    <a:pt x="150" y="240"/>
                  </a:lnTo>
                  <a:lnTo>
                    <a:pt x="0" y="402"/>
                  </a:lnTo>
                  <a:lnTo>
                    <a:pt x="0" y="402"/>
                  </a:lnTo>
                  <a:lnTo>
                    <a:pt x="130" y="434"/>
                  </a:lnTo>
                  <a:lnTo>
                    <a:pt x="246" y="468"/>
                  </a:lnTo>
                  <a:lnTo>
                    <a:pt x="346" y="500"/>
                  </a:lnTo>
                  <a:lnTo>
                    <a:pt x="434" y="532"/>
                  </a:lnTo>
                  <a:lnTo>
                    <a:pt x="510" y="564"/>
                  </a:lnTo>
                  <a:lnTo>
                    <a:pt x="574" y="594"/>
                  </a:lnTo>
                  <a:lnTo>
                    <a:pt x="628" y="622"/>
                  </a:lnTo>
                  <a:lnTo>
                    <a:pt x="672" y="650"/>
                  </a:lnTo>
                  <a:lnTo>
                    <a:pt x="672" y="650"/>
                  </a:lnTo>
                  <a:lnTo>
                    <a:pt x="712" y="680"/>
                  </a:lnTo>
                  <a:lnTo>
                    <a:pt x="740" y="706"/>
                  </a:lnTo>
                  <a:lnTo>
                    <a:pt x="760" y="730"/>
                  </a:lnTo>
                  <a:lnTo>
                    <a:pt x="774" y="748"/>
                  </a:lnTo>
                  <a:lnTo>
                    <a:pt x="1004" y="502"/>
                  </a:lnTo>
                  <a:lnTo>
                    <a:pt x="1048" y="546"/>
                  </a:lnTo>
                  <a:lnTo>
                    <a:pt x="1048" y="546"/>
                  </a:lnTo>
                  <a:lnTo>
                    <a:pt x="1056" y="556"/>
                  </a:lnTo>
                  <a:lnTo>
                    <a:pt x="1060" y="568"/>
                  </a:lnTo>
                  <a:lnTo>
                    <a:pt x="1064" y="592"/>
                  </a:lnTo>
                  <a:lnTo>
                    <a:pt x="1064" y="592"/>
                  </a:lnTo>
                  <a:lnTo>
                    <a:pt x="1066" y="602"/>
                  </a:lnTo>
                  <a:lnTo>
                    <a:pt x="1070" y="612"/>
                  </a:lnTo>
                  <a:lnTo>
                    <a:pt x="1074" y="620"/>
                  </a:lnTo>
                  <a:lnTo>
                    <a:pt x="1080" y="628"/>
                  </a:lnTo>
                  <a:lnTo>
                    <a:pt x="1080" y="628"/>
                  </a:lnTo>
                  <a:lnTo>
                    <a:pt x="1090" y="636"/>
                  </a:lnTo>
                  <a:lnTo>
                    <a:pt x="1100" y="642"/>
                  </a:lnTo>
                  <a:lnTo>
                    <a:pt x="1110" y="648"/>
                  </a:lnTo>
                  <a:lnTo>
                    <a:pt x="1122" y="650"/>
                  </a:lnTo>
                  <a:lnTo>
                    <a:pt x="1122" y="650"/>
                  </a:lnTo>
                  <a:lnTo>
                    <a:pt x="1132" y="650"/>
                  </a:lnTo>
                  <a:lnTo>
                    <a:pt x="1142" y="646"/>
                  </a:lnTo>
                  <a:lnTo>
                    <a:pt x="1154" y="640"/>
                  </a:lnTo>
                  <a:lnTo>
                    <a:pt x="1168" y="628"/>
                  </a:lnTo>
                  <a:lnTo>
                    <a:pt x="1168" y="628"/>
                  </a:lnTo>
                  <a:lnTo>
                    <a:pt x="1178" y="614"/>
                  </a:lnTo>
                  <a:lnTo>
                    <a:pt x="1186" y="602"/>
                  </a:lnTo>
                  <a:lnTo>
                    <a:pt x="1188" y="590"/>
                  </a:lnTo>
                  <a:lnTo>
                    <a:pt x="1188" y="580"/>
                  </a:lnTo>
                  <a:lnTo>
                    <a:pt x="1188" y="580"/>
                  </a:lnTo>
                  <a:lnTo>
                    <a:pt x="1186" y="570"/>
                  </a:lnTo>
                  <a:lnTo>
                    <a:pt x="1182" y="560"/>
                  </a:lnTo>
                  <a:lnTo>
                    <a:pt x="1174" y="550"/>
                  </a:lnTo>
                  <a:lnTo>
                    <a:pt x="1166" y="540"/>
                  </a:lnTo>
                  <a:lnTo>
                    <a:pt x="1166" y="540"/>
                  </a:lnTo>
                  <a:lnTo>
                    <a:pt x="1158" y="534"/>
                  </a:lnTo>
                  <a:lnTo>
                    <a:pt x="1150" y="530"/>
                  </a:lnTo>
                  <a:lnTo>
                    <a:pt x="1140" y="528"/>
                  </a:lnTo>
                  <a:lnTo>
                    <a:pt x="1128" y="526"/>
                  </a:lnTo>
                  <a:lnTo>
                    <a:pt x="1128" y="526"/>
                  </a:lnTo>
                  <a:lnTo>
                    <a:pt x="1104" y="524"/>
                  </a:lnTo>
                  <a:lnTo>
                    <a:pt x="1092" y="520"/>
                  </a:lnTo>
                  <a:lnTo>
                    <a:pt x="1080" y="512"/>
                  </a:lnTo>
                  <a:lnTo>
                    <a:pt x="1080" y="512"/>
                  </a:lnTo>
                  <a:lnTo>
                    <a:pt x="1078" y="512"/>
                  </a:lnTo>
                  <a:lnTo>
                    <a:pt x="1036" y="470"/>
                  </a:lnTo>
                  <a:lnTo>
                    <a:pt x="1388" y="94"/>
                  </a:lnTo>
                  <a:lnTo>
                    <a:pt x="1378" y="84"/>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Freeform 9"/>
            <p:cNvSpPr>
              <a:spLocks/>
            </p:cNvSpPr>
            <p:nvPr/>
          </p:nvSpPr>
          <p:spPr bwMode="auto">
            <a:xfrm>
              <a:off x="3138788" y="2726961"/>
              <a:ext cx="1403728" cy="1439508"/>
            </a:xfrm>
            <a:custGeom>
              <a:avLst/>
              <a:gdLst>
                <a:gd name="T0" fmla="*/ 902 w 1020"/>
                <a:gd name="T1" fmla="*/ 132 h 1046"/>
                <a:gd name="T2" fmla="*/ 936 w 1020"/>
                <a:gd name="T3" fmla="*/ 124 h 1046"/>
                <a:gd name="T4" fmla="*/ 964 w 1020"/>
                <a:gd name="T5" fmla="*/ 114 h 1046"/>
                <a:gd name="T6" fmla="*/ 980 w 1020"/>
                <a:gd name="T7" fmla="*/ 98 h 1046"/>
                <a:gd name="T8" fmla="*/ 994 w 1020"/>
                <a:gd name="T9" fmla="*/ 68 h 1046"/>
                <a:gd name="T10" fmla="*/ 990 w 1020"/>
                <a:gd name="T11" fmla="*/ 46 h 1046"/>
                <a:gd name="T12" fmla="*/ 972 w 1020"/>
                <a:gd name="T13" fmla="*/ 20 h 1046"/>
                <a:gd name="T14" fmla="*/ 940 w 1020"/>
                <a:gd name="T15" fmla="*/ 2 h 1046"/>
                <a:gd name="T16" fmla="*/ 924 w 1020"/>
                <a:gd name="T17" fmla="*/ 0 h 1046"/>
                <a:gd name="T18" fmla="*/ 904 w 1020"/>
                <a:gd name="T19" fmla="*/ 8 h 1046"/>
                <a:gd name="T20" fmla="*/ 886 w 1020"/>
                <a:gd name="T21" fmla="*/ 22 h 1046"/>
                <a:gd name="T22" fmla="*/ 872 w 1020"/>
                <a:gd name="T23" fmla="*/ 48 h 1046"/>
                <a:gd name="T24" fmla="*/ 868 w 1020"/>
                <a:gd name="T25" fmla="*/ 84 h 1046"/>
                <a:gd name="T26" fmla="*/ 858 w 1020"/>
                <a:gd name="T27" fmla="*/ 108 h 1046"/>
                <a:gd name="T28" fmla="*/ 652 w 1020"/>
                <a:gd name="T29" fmla="*/ 4 h 1046"/>
                <a:gd name="T30" fmla="*/ 334 w 1020"/>
                <a:gd name="T31" fmla="*/ 360 h 1046"/>
                <a:gd name="T32" fmla="*/ 362 w 1020"/>
                <a:gd name="T33" fmla="*/ 364 h 1046"/>
                <a:gd name="T34" fmla="*/ 408 w 1020"/>
                <a:gd name="T35" fmla="*/ 378 h 1046"/>
                <a:gd name="T36" fmla="*/ 422 w 1020"/>
                <a:gd name="T37" fmla="*/ 390 h 1046"/>
                <a:gd name="T38" fmla="*/ 452 w 1020"/>
                <a:gd name="T39" fmla="*/ 436 h 1046"/>
                <a:gd name="T40" fmla="*/ 456 w 1020"/>
                <a:gd name="T41" fmla="*/ 464 h 1046"/>
                <a:gd name="T42" fmla="*/ 440 w 1020"/>
                <a:gd name="T43" fmla="*/ 514 h 1046"/>
                <a:gd name="T44" fmla="*/ 424 w 1020"/>
                <a:gd name="T45" fmla="*/ 534 h 1046"/>
                <a:gd name="T46" fmla="*/ 396 w 1020"/>
                <a:gd name="T47" fmla="*/ 556 h 1046"/>
                <a:gd name="T48" fmla="*/ 364 w 1020"/>
                <a:gd name="T49" fmla="*/ 566 h 1046"/>
                <a:gd name="T50" fmla="*/ 344 w 1020"/>
                <a:gd name="T51" fmla="*/ 568 h 1046"/>
                <a:gd name="T52" fmla="*/ 294 w 1020"/>
                <a:gd name="T53" fmla="*/ 546 h 1046"/>
                <a:gd name="T54" fmla="*/ 268 w 1020"/>
                <a:gd name="T55" fmla="*/ 520 h 1046"/>
                <a:gd name="T56" fmla="*/ 254 w 1020"/>
                <a:gd name="T57" fmla="*/ 476 h 1046"/>
                <a:gd name="T58" fmla="*/ 248 w 1020"/>
                <a:gd name="T59" fmla="*/ 452 h 1046"/>
                <a:gd name="T60" fmla="*/ 170 w 1020"/>
                <a:gd name="T61" fmla="*/ 856 h 1046"/>
                <a:gd name="T62" fmla="*/ 110 w 1020"/>
                <a:gd name="T63" fmla="*/ 914 h 1046"/>
                <a:gd name="T64" fmla="*/ 76 w 1020"/>
                <a:gd name="T65" fmla="*/ 922 h 1046"/>
                <a:gd name="T66" fmla="*/ 48 w 1020"/>
                <a:gd name="T67" fmla="*/ 932 h 1046"/>
                <a:gd name="T68" fmla="*/ 32 w 1020"/>
                <a:gd name="T69" fmla="*/ 946 h 1046"/>
                <a:gd name="T70" fmla="*/ 18 w 1020"/>
                <a:gd name="T71" fmla="*/ 978 h 1046"/>
                <a:gd name="T72" fmla="*/ 22 w 1020"/>
                <a:gd name="T73" fmla="*/ 1000 h 1046"/>
                <a:gd name="T74" fmla="*/ 40 w 1020"/>
                <a:gd name="T75" fmla="*/ 1024 h 1046"/>
                <a:gd name="T76" fmla="*/ 76 w 1020"/>
                <a:gd name="T77" fmla="*/ 1046 h 1046"/>
                <a:gd name="T78" fmla="*/ 98 w 1020"/>
                <a:gd name="T79" fmla="*/ 1042 h 1046"/>
                <a:gd name="T80" fmla="*/ 126 w 1020"/>
                <a:gd name="T81" fmla="*/ 1024 h 1046"/>
                <a:gd name="T82" fmla="*/ 138 w 1020"/>
                <a:gd name="T83" fmla="*/ 1006 h 1046"/>
                <a:gd name="T84" fmla="*/ 142 w 1020"/>
                <a:gd name="T85" fmla="*/ 986 h 1046"/>
                <a:gd name="T86" fmla="*/ 154 w 1020"/>
                <a:gd name="T87" fmla="*/ 936 h 1046"/>
                <a:gd name="T88" fmla="*/ 204 w 1020"/>
                <a:gd name="T89" fmla="*/ 888 h 1046"/>
                <a:gd name="T90" fmla="*/ 732 w 1020"/>
                <a:gd name="T91" fmla="*/ 654 h 1046"/>
                <a:gd name="T92" fmla="*/ 704 w 1020"/>
                <a:gd name="T93" fmla="*/ 648 h 1046"/>
                <a:gd name="T94" fmla="*/ 674 w 1020"/>
                <a:gd name="T95" fmla="*/ 642 h 1046"/>
                <a:gd name="T96" fmla="*/ 644 w 1020"/>
                <a:gd name="T97" fmla="*/ 624 h 1046"/>
                <a:gd name="T98" fmla="*/ 622 w 1020"/>
                <a:gd name="T99" fmla="*/ 594 h 1046"/>
                <a:gd name="T100" fmla="*/ 610 w 1020"/>
                <a:gd name="T101" fmla="*/ 560 h 1046"/>
                <a:gd name="T102" fmla="*/ 616 w 1020"/>
                <a:gd name="T103" fmla="*/ 520 h 1046"/>
                <a:gd name="T104" fmla="*/ 642 w 1020"/>
                <a:gd name="T105" fmla="*/ 480 h 1046"/>
                <a:gd name="T106" fmla="*/ 660 w 1020"/>
                <a:gd name="T107" fmla="*/ 464 h 1046"/>
                <a:gd name="T108" fmla="*/ 690 w 1020"/>
                <a:gd name="T109" fmla="*/ 450 h 1046"/>
                <a:gd name="T110" fmla="*/ 720 w 1020"/>
                <a:gd name="T111" fmla="*/ 446 h 1046"/>
                <a:gd name="T112" fmla="*/ 758 w 1020"/>
                <a:gd name="T113" fmla="*/ 458 h 1046"/>
                <a:gd name="T114" fmla="*/ 786 w 1020"/>
                <a:gd name="T115" fmla="*/ 480 h 1046"/>
                <a:gd name="T116" fmla="*/ 810 w 1020"/>
                <a:gd name="T117" fmla="*/ 524 h 1046"/>
                <a:gd name="T118" fmla="*/ 816 w 1020"/>
                <a:gd name="T119" fmla="*/ 556 h 1046"/>
                <a:gd name="T120" fmla="*/ 1020 w 1020"/>
                <a:gd name="T121" fmla="*/ 35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0" h="1046">
                  <a:moveTo>
                    <a:pt x="890" y="140"/>
                  </a:moveTo>
                  <a:lnTo>
                    <a:pt x="890" y="140"/>
                  </a:lnTo>
                  <a:lnTo>
                    <a:pt x="902" y="132"/>
                  </a:lnTo>
                  <a:lnTo>
                    <a:pt x="912" y="128"/>
                  </a:lnTo>
                  <a:lnTo>
                    <a:pt x="936" y="124"/>
                  </a:lnTo>
                  <a:lnTo>
                    <a:pt x="936" y="124"/>
                  </a:lnTo>
                  <a:lnTo>
                    <a:pt x="946" y="122"/>
                  </a:lnTo>
                  <a:lnTo>
                    <a:pt x="956" y="118"/>
                  </a:lnTo>
                  <a:lnTo>
                    <a:pt x="964" y="114"/>
                  </a:lnTo>
                  <a:lnTo>
                    <a:pt x="972" y="108"/>
                  </a:lnTo>
                  <a:lnTo>
                    <a:pt x="972" y="108"/>
                  </a:lnTo>
                  <a:lnTo>
                    <a:pt x="980" y="98"/>
                  </a:lnTo>
                  <a:lnTo>
                    <a:pt x="986" y="88"/>
                  </a:lnTo>
                  <a:lnTo>
                    <a:pt x="992" y="78"/>
                  </a:lnTo>
                  <a:lnTo>
                    <a:pt x="994" y="68"/>
                  </a:lnTo>
                  <a:lnTo>
                    <a:pt x="994" y="68"/>
                  </a:lnTo>
                  <a:lnTo>
                    <a:pt x="994" y="56"/>
                  </a:lnTo>
                  <a:lnTo>
                    <a:pt x="990" y="46"/>
                  </a:lnTo>
                  <a:lnTo>
                    <a:pt x="984" y="34"/>
                  </a:lnTo>
                  <a:lnTo>
                    <a:pt x="972" y="20"/>
                  </a:lnTo>
                  <a:lnTo>
                    <a:pt x="972" y="20"/>
                  </a:lnTo>
                  <a:lnTo>
                    <a:pt x="960" y="12"/>
                  </a:lnTo>
                  <a:lnTo>
                    <a:pt x="950" y="4"/>
                  </a:lnTo>
                  <a:lnTo>
                    <a:pt x="940" y="2"/>
                  </a:lnTo>
                  <a:lnTo>
                    <a:pt x="930" y="0"/>
                  </a:lnTo>
                  <a:lnTo>
                    <a:pt x="930" y="0"/>
                  </a:lnTo>
                  <a:lnTo>
                    <a:pt x="924" y="0"/>
                  </a:lnTo>
                  <a:lnTo>
                    <a:pt x="924" y="0"/>
                  </a:lnTo>
                  <a:lnTo>
                    <a:pt x="914" y="2"/>
                  </a:lnTo>
                  <a:lnTo>
                    <a:pt x="904" y="8"/>
                  </a:lnTo>
                  <a:lnTo>
                    <a:pt x="894" y="14"/>
                  </a:lnTo>
                  <a:lnTo>
                    <a:pt x="886" y="22"/>
                  </a:lnTo>
                  <a:lnTo>
                    <a:pt x="886" y="22"/>
                  </a:lnTo>
                  <a:lnTo>
                    <a:pt x="878" y="30"/>
                  </a:lnTo>
                  <a:lnTo>
                    <a:pt x="874" y="40"/>
                  </a:lnTo>
                  <a:lnTo>
                    <a:pt x="872" y="48"/>
                  </a:lnTo>
                  <a:lnTo>
                    <a:pt x="870" y="60"/>
                  </a:lnTo>
                  <a:lnTo>
                    <a:pt x="870" y="60"/>
                  </a:lnTo>
                  <a:lnTo>
                    <a:pt x="868" y="84"/>
                  </a:lnTo>
                  <a:lnTo>
                    <a:pt x="864" y="96"/>
                  </a:lnTo>
                  <a:lnTo>
                    <a:pt x="858" y="108"/>
                  </a:lnTo>
                  <a:lnTo>
                    <a:pt x="858" y="108"/>
                  </a:lnTo>
                  <a:lnTo>
                    <a:pt x="856" y="110"/>
                  </a:lnTo>
                  <a:lnTo>
                    <a:pt x="812" y="154"/>
                  </a:lnTo>
                  <a:lnTo>
                    <a:pt x="652" y="4"/>
                  </a:lnTo>
                  <a:lnTo>
                    <a:pt x="326" y="352"/>
                  </a:lnTo>
                  <a:lnTo>
                    <a:pt x="334" y="360"/>
                  </a:lnTo>
                  <a:lnTo>
                    <a:pt x="334" y="360"/>
                  </a:lnTo>
                  <a:lnTo>
                    <a:pt x="340" y="362"/>
                  </a:lnTo>
                  <a:lnTo>
                    <a:pt x="362" y="364"/>
                  </a:lnTo>
                  <a:lnTo>
                    <a:pt x="362" y="364"/>
                  </a:lnTo>
                  <a:lnTo>
                    <a:pt x="376" y="366"/>
                  </a:lnTo>
                  <a:lnTo>
                    <a:pt x="392" y="370"/>
                  </a:lnTo>
                  <a:lnTo>
                    <a:pt x="408" y="378"/>
                  </a:lnTo>
                  <a:lnTo>
                    <a:pt x="416" y="384"/>
                  </a:lnTo>
                  <a:lnTo>
                    <a:pt x="422" y="390"/>
                  </a:lnTo>
                  <a:lnTo>
                    <a:pt x="422" y="390"/>
                  </a:lnTo>
                  <a:lnTo>
                    <a:pt x="434" y="404"/>
                  </a:lnTo>
                  <a:lnTo>
                    <a:pt x="444" y="418"/>
                  </a:lnTo>
                  <a:lnTo>
                    <a:pt x="452" y="436"/>
                  </a:lnTo>
                  <a:lnTo>
                    <a:pt x="456" y="454"/>
                  </a:lnTo>
                  <a:lnTo>
                    <a:pt x="456" y="454"/>
                  </a:lnTo>
                  <a:lnTo>
                    <a:pt x="456" y="464"/>
                  </a:lnTo>
                  <a:lnTo>
                    <a:pt x="456" y="474"/>
                  </a:lnTo>
                  <a:lnTo>
                    <a:pt x="450" y="494"/>
                  </a:lnTo>
                  <a:lnTo>
                    <a:pt x="440" y="514"/>
                  </a:lnTo>
                  <a:lnTo>
                    <a:pt x="432" y="524"/>
                  </a:lnTo>
                  <a:lnTo>
                    <a:pt x="424" y="534"/>
                  </a:lnTo>
                  <a:lnTo>
                    <a:pt x="424" y="534"/>
                  </a:lnTo>
                  <a:lnTo>
                    <a:pt x="416" y="542"/>
                  </a:lnTo>
                  <a:lnTo>
                    <a:pt x="406" y="550"/>
                  </a:lnTo>
                  <a:lnTo>
                    <a:pt x="396" y="556"/>
                  </a:lnTo>
                  <a:lnTo>
                    <a:pt x="386" y="560"/>
                  </a:lnTo>
                  <a:lnTo>
                    <a:pt x="374" y="564"/>
                  </a:lnTo>
                  <a:lnTo>
                    <a:pt x="364" y="566"/>
                  </a:lnTo>
                  <a:lnTo>
                    <a:pt x="354" y="568"/>
                  </a:lnTo>
                  <a:lnTo>
                    <a:pt x="344" y="568"/>
                  </a:lnTo>
                  <a:lnTo>
                    <a:pt x="344" y="568"/>
                  </a:lnTo>
                  <a:lnTo>
                    <a:pt x="326" y="564"/>
                  </a:lnTo>
                  <a:lnTo>
                    <a:pt x="308" y="556"/>
                  </a:lnTo>
                  <a:lnTo>
                    <a:pt x="294" y="546"/>
                  </a:lnTo>
                  <a:lnTo>
                    <a:pt x="280" y="534"/>
                  </a:lnTo>
                  <a:lnTo>
                    <a:pt x="280" y="534"/>
                  </a:lnTo>
                  <a:lnTo>
                    <a:pt x="268" y="520"/>
                  </a:lnTo>
                  <a:lnTo>
                    <a:pt x="262" y="504"/>
                  </a:lnTo>
                  <a:lnTo>
                    <a:pt x="256" y="490"/>
                  </a:lnTo>
                  <a:lnTo>
                    <a:pt x="254" y="476"/>
                  </a:lnTo>
                  <a:lnTo>
                    <a:pt x="254" y="476"/>
                  </a:lnTo>
                  <a:lnTo>
                    <a:pt x="250" y="458"/>
                  </a:lnTo>
                  <a:lnTo>
                    <a:pt x="248" y="452"/>
                  </a:lnTo>
                  <a:lnTo>
                    <a:pt x="240" y="444"/>
                  </a:lnTo>
                  <a:lnTo>
                    <a:pt x="0" y="698"/>
                  </a:lnTo>
                  <a:lnTo>
                    <a:pt x="170" y="856"/>
                  </a:lnTo>
                  <a:lnTo>
                    <a:pt x="122" y="906"/>
                  </a:lnTo>
                  <a:lnTo>
                    <a:pt x="122" y="906"/>
                  </a:lnTo>
                  <a:lnTo>
                    <a:pt x="110" y="914"/>
                  </a:lnTo>
                  <a:lnTo>
                    <a:pt x="98" y="918"/>
                  </a:lnTo>
                  <a:lnTo>
                    <a:pt x="76" y="922"/>
                  </a:lnTo>
                  <a:lnTo>
                    <a:pt x="76" y="922"/>
                  </a:lnTo>
                  <a:lnTo>
                    <a:pt x="66" y="924"/>
                  </a:lnTo>
                  <a:lnTo>
                    <a:pt x="56" y="926"/>
                  </a:lnTo>
                  <a:lnTo>
                    <a:pt x="48" y="932"/>
                  </a:lnTo>
                  <a:lnTo>
                    <a:pt x="40" y="938"/>
                  </a:lnTo>
                  <a:lnTo>
                    <a:pt x="40" y="938"/>
                  </a:lnTo>
                  <a:lnTo>
                    <a:pt x="32" y="946"/>
                  </a:lnTo>
                  <a:lnTo>
                    <a:pt x="26" y="956"/>
                  </a:lnTo>
                  <a:lnTo>
                    <a:pt x="20" y="968"/>
                  </a:lnTo>
                  <a:lnTo>
                    <a:pt x="18" y="978"/>
                  </a:lnTo>
                  <a:lnTo>
                    <a:pt x="18" y="978"/>
                  </a:lnTo>
                  <a:lnTo>
                    <a:pt x="18" y="988"/>
                  </a:lnTo>
                  <a:lnTo>
                    <a:pt x="22" y="1000"/>
                  </a:lnTo>
                  <a:lnTo>
                    <a:pt x="28" y="1012"/>
                  </a:lnTo>
                  <a:lnTo>
                    <a:pt x="40" y="1024"/>
                  </a:lnTo>
                  <a:lnTo>
                    <a:pt x="40" y="1024"/>
                  </a:lnTo>
                  <a:lnTo>
                    <a:pt x="52" y="1036"/>
                  </a:lnTo>
                  <a:lnTo>
                    <a:pt x="66" y="1042"/>
                  </a:lnTo>
                  <a:lnTo>
                    <a:pt x="76" y="1046"/>
                  </a:lnTo>
                  <a:lnTo>
                    <a:pt x="88" y="1046"/>
                  </a:lnTo>
                  <a:lnTo>
                    <a:pt x="88" y="1046"/>
                  </a:lnTo>
                  <a:lnTo>
                    <a:pt x="98" y="1042"/>
                  </a:lnTo>
                  <a:lnTo>
                    <a:pt x="108" y="1038"/>
                  </a:lnTo>
                  <a:lnTo>
                    <a:pt x="118" y="1032"/>
                  </a:lnTo>
                  <a:lnTo>
                    <a:pt x="126" y="1024"/>
                  </a:lnTo>
                  <a:lnTo>
                    <a:pt x="126" y="1024"/>
                  </a:lnTo>
                  <a:lnTo>
                    <a:pt x="132" y="1016"/>
                  </a:lnTo>
                  <a:lnTo>
                    <a:pt x="138" y="1006"/>
                  </a:lnTo>
                  <a:lnTo>
                    <a:pt x="140" y="996"/>
                  </a:lnTo>
                  <a:lnTo>
                    <a:pt x="142" y="986"/>
                  </a:lnTo>
                  <a:lnTo>
                    <a:pt x="142" y="986"/>
                  </a:lnTo>
                  <a:lnTo>
                    <a:pt x="144" y="962"/>
                  </a:lnTo>
                  <a:lnTo>
                    <a:pt x="148" y="948"/>
                  </a:lnTo>
                  <a:lnTo>
                    <a:pt x="154" y="936"/>
                  </a:lnTo>
                  <a:lnTo>
                    <a:pt x="154" y="936"/>
                  </a:lnTo>
                  <a:lnTo>
                    <a:pt x="156" y="936"/>
                  </a:lnTo>
                  <a:lnTo>
                    <a:pt x="204" y="888"/>
                  </a:lnTo>
                  <a:lnTo>
                    <a:pt x="370" y="1044"/>
                  </a:lnTo>
                  <a:lnTo>
                    <a:pt x="734" y="656"/>
                  </a:lnTo>
                  <a:lnTo>
                    <a:pt x="732" y="654"/>
                  </a:lnTo>
                  <a:lnTo>
                    <a:pt x="732" y="654"/>
                  </a:lnTo>
                  <a:lnTo>
                    <a:pt x="724" y="652"/>
                  </a:lnTo>
                  <a:lnTo>
                    <a:pt x="704" y="648"/>
                  </a:lnTo>
                  <a:lnTo>
                    <a:pt x="704" y="648"/>
                  </a:lnTo>
                  <a:lnTo>
                    <a:pt x="690" y="646"/>
                  </a:lnTo>
                  <a:lnTo>
                    <a:pt x="674" y="642"/>
                  </a:lnTo>
                  <a:lnTo>
                    <a:pt x="658" y="634"/>
                  </a:lnTo>
                  <a:lnTo>
                    <a:pt x="650" y="630"/>
                  </a:lnTo>
                  <a:lnTo>
                    <a:pt x="644" y="624"/>
                  </a:lnTo>
                  <a:lnTo>
                    <a:pt x="644" y="624"/>
                  </a:lnTo>
                  <a:lnTo>
                    <a:pt x="632" y="610"/>
                  </a:lnTo>
                  <a:lnTo>
                    <a:pt x="622" y="594"/>
                  </a:lnTo>
                  <a:lnTo>
                    <a:pt x="614" y="578"/>
                  </a:lnTo>
                  <a:lnTo>
                    <a:pt x="610" y="560"/>
                  </a:lnTo>
                  <a:lnTo>
                    <a:pt x="610" y="560"/>
                  </a:lnTo>
                  <a:lnTo>
                    <a:pt x="610" y="550"/>
                  </a:lnTo>
                  <a:lnTo>
                    <a:pt x="610" y="540"/>
                  </a:lnTo>
                  <a:lnTo>
                    <a:pt x="616" y="520"/>
                  </a:lnTo>
                  <a:lnTo>
                    <a:pt x="626" y="498"/>
                  </a:lnTo>
                  <a:lnTo>
                    <a:pt x="632" y="490"/>
                  </a:lnTo>
                  <a:lnTo>
                    <a:pt x="642" y="480"/>
                  </a:lnTo>
                  <a:lnTo>
                    <a:pt x="642" y="480"/>
                  </a:lnTo>
                  <a:lnTo>
                    <a:pt x="650" y="472"/>
                  </a:lnTo>
                  <a:lnTo>
                    <a:pt x="660" y="464"/>
                  </a:lnTo>
                  <a:lnTo>
                    <a:pt x="670" y="458"/>
                  </a:lnTo>
                  <a:lnTo>
                    <a:pt x="680" y="452"/>
                  </a:lnTo>
                  <a:lnTo>
                    <a:pt x="690" y="450"/>
                  </a:lnTo>
                  <a:lnTo>
                    <a:pt x="702" y="446"/>
                  </a:lnTo>
                  <a:lnTo>
                    <a:pt x="712" y="446"/>
                  </a:lnTo>
                  <a:lnTo>
                    <a:pt x="720" y="446"/>
                  </a:lnTo>
                  <a:lnTo>
                    <a:pt x="720" y="446"/>
                  </a:lnTo>
                  <a:lnTo>
                    <a:pt x="740" y="450"/>
                  </a:lnTo>
                  <a:lnTo>
                    <a:pt x="758" y="458"/>
                  </a:lnTo>
                  <a:lnTo>
                    <a:pt x="772" y="468"/>
                  </a:lnTo>
                  <a:lnTo>
                    <a:pt x="786" y="480"/>
                  </a:lnTo>
                  <a:lnTo>
                    <a:pt x="786" y="480"/>
                  </a:lnTo>
                  <a:lnTo>
                    <a:pt x="796" y="494"/>
                  </a:lnTo>
                  <a:lnTo>
                    <a:pt x="804" y="510"/>
                  </a:lnTo>
                  <a:lnTo>
                    <a:pt x="810" y="524"/>
                  </a:lnTo>
                  <a:lnTo>
                    <a:pt x="812" y="538"/>
                  </a:lnTo>
                  <a:lnTo>
                    <a:pt x="812" y="538"/>
                  </a:lnTo>
                  <a:lnTo>
                    <a:pt x="816" y="556"/>
                  </a:lnTo>
                  <a:lnTo>
                    <a:pt x="818" y="560"/>
                  </a:lnTo>
                  <a:lnTo>
                    <a:pt x="820" y="564"/>
                  </a:lnTo>
                  <a:lnTo>
                    <a:pt x="1020" y="350"/>
                  </a:lnTo>
                  <a:lnTo>
                    <a:pt x="846" y="186"/>
                  </a:lnTo>
                  <a:lnTo>
                    <a:pt x="890" y="140"/>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0"/>
            <p:cNvSpPr>
              <a:spLocks/>
            </p:cNvSpPr>
            <p:nvPr/>
          </p:nvSpPr>
          <p:spPr bwMode="auto">
            <a:xfrm>
              <a:off x="3758080" y="3252671"/>
              <a:ext cx="996371" cy="1750530"/>
            </a:xfrm>
            <a:custGeom>
              <a:avLst/>
              <a:gdLst>
                <a:gd name="T0" fmla="*/ 376 w 724"/>
                <a:gd name="T1" fmla="*/ 244 h 1272"/>
                <a:gd name="T2" fmla="*/ 340 w 724"/>
                <a:gd name="T3" fmla="*/ 208 h 1272"/>
                <a:gd name="T4" fmla="*/ 326 w 724"/>
                <a:gd name="T5" fmla="*/ 184 h 1272"/>
                <a:gd name="T6" fmla="*/ 322 w 724"/>
                <a:gd name="T7" fmla="*/ 162 h 1272"/>
                <a:gd name="T8" fmla="*/ 318 w 724"/>
                <a:gd name="T9" fmla="*/ 142 h 1272"/>
                <a:gd name="T10" fmla="*/ 308 w 724"/>
                <a:gd name="T11" fmla="*/ 126 h 1272"/>
                <a:gd name="T12" fmla="*/ 298 w 724"/>
                <a:gd name="T13" fmla="*/ 118 h 1272"/>
                <a:gd name="T14" fmla="*/ 278 w 724"/>
                <a:gd name="T15" fmla="*/ 106 h 1272"/>
                <a:gd name="T16" fmla="*/ 266 w 724"/>
                <a:gd name="T17" fmla="*/ 104 h 1272"/>
                <a:gd name="T18" fmla="*/ 244 w 724"/>
                <a:gd name="T19" fmla="*/ 108 h 1272"/>
                <a:gd name="T20" fmla="*/ 220 w 724"/>
                <a:gd name="T21" fmla="*/ 126 h 1272"/>
                <a:gd name="T22" fmla="*/ 208 w 724"/>
                <a:gd name="T23" fmla="*/ 138 h 1272"/>
                <a:gd name="T24" fmla="*/ 200 w 724"/>
                <a:gd name="T25" fmla="*/ 162 h 1272"/>
                <a:gd name="T26" fmla="*/ 200 w 724"/>
                <a:gd name="T27" fmla="*/ 172 h 1272"/>
                <a:gd name="T28" fmla="*/ 206 w 724"/>
                <a:gd name="T29" fmla="*/ 194 h 1272"/>
                <a:gd name="T30" fmla="*/ 222 w 724"/>
                <a:gd name="T31" fmla="*/ 212 h 1272"/>
                <a:gd name="T32" fmla="*/ 230 w 724"/>
                <a:gd name="T33" fmla="*/ 220 h 1272"/>
                <a:gd name="T34" fmla="*/ 248 w 724"/>
                <a:gd name="T35" fmla="*/ 226 h 1272"/>
                <a:gd name="T36" fmla="*/ 258 w 724"/>
                <a:gd name="T37" fmla="*/ 228 h 1272"/>
                <a:gd name="T38" fmla="*/ 296 w 724"/>
                <a:gd name="T39" fmla="*/ 234 h 1272"/>
                <a:gd name="T40" fmla="*/ 308 w 724"/>
                <a:gd name="T41" fmla="*/ 240 h 1272"/>
                <a:gd name="T42" fmla="*/ 346 w 724"/>
                <a:gd name="T43" fmla="*/ 278 h 1272"/>
                <a:gd name="T44" fmla="*/ 0 w 724"/>
                <a:gd name="T45" fmla="*/ 646 h 1272"/>
                <a:gd name="T46" fmla="*/ 28 w 724"/>
                <a:gd name="T47" fmla="*/ 666 h 1272"/>
                <a:gd name="T48" fmla="*/ 68 w 724"/>
                <a:gd name="T49" fmla="*/ 710 h 1272"/>
                <a:gd name="T50" fmla="*/ 92 w 724"/>
                <a:gd name="T51" fmla="*/ 744 h 1272"/>
                <a:gd name="T52" fmla="*/ 148 w 724"/>
                <a:gd name="T53" fmla="*/ 838 h 1272"/>
                <a:gd name="T54" fmla="*/ 212 w 724"/>
                <a:gd name="T55" fmla="*/ 974 h 1272"/>
                <a:gd name="T56" fmla="*/ 286 w 724"/>
                <a:gd name="T57" fmla="*/ 1160 h 1272"/>
                <a:gd name="T58" fmla="*/ 484 w 724"/>
                <a:gd name="T59" fmla="*/ 1102 h 1272"/>
                <a:gd name="T60" fmla="*/ 464 w 724"/>
                <a:gd name="T61" fmla="*/ 1100 h 1272"/>
                <a:gd name="T62" fmla="*/ 450 w 724"/>
                <a:gd name="T63" fmla="*/ 1098 h 1272"/>
                <a:gd name="T64" fmla="*/ 418 w 724"/>
                <a:gd name="T65" fmla="*/ 1086 h 1272"/>
                <a:gd name="T66" fmla="*/ 402 w 724"/>
                <a:gd name="T67" fmla="*/ 1074 h 1272"/>
                <a:gd name="T68" fmla="*/ 390 w 724"/>
                <a:gd name="T69" fmla="*/ 1060 h 1272"/>
                <a:gd name="T70" fmla="*/ 372 w 724"/>
                <a:gd name="T71" fmla="*/ 1028 h 1272"/>
                <a:gd name="T72" fmla="*/ 368 w 724"/>
                <a:gd name="T73" fmla="*/ 1010 h 1272"/>
                <a:gd name="T74" fmla="*/ 370 w 724"/>
                <a:gd name="T75" fmla="*/ 990 h 1272"/>
                <a:gd name="T76" fmla="*/ 386 w 724"/>
                <a:gd name="T77" fmla="*/ 950 h 1272"/>
                <a:gd name="T78" fmla="*/ 400 w 724"/>
                <a:gd name="T79" fmla="*/ 930 h 1272"/>
                <a:gd name="T80" fmla="*/ 410 w 724"/>
                <a:gd name="T81" fmla="*/ 922 h 1272"/>
                <a:gd name="T82" fmla="*/ 430 w 724"/>
                <a:gd name="T83" fmla="*/ 908 h 1272"/>
                <a:gd name="T84" fmla="*/ 450 w 724"/>
                <a:gd name="T85" fmla="*/ 900 h 1272"/>
                <a:gd name="T86" fmla="*/ 470 w 724"/>
                <a:gd name="T87" fmla="*/ 896 h 1272"/>
                <a:gd name="T88" fmla="*/ 480 w 724"/>
                <a:gd name="T89" fmla="*/ 896 h 1272"/>
                <a:gd name="T90" fmla="*/ 516 w 724"/>
                <a:gd name="T91" fmla="*/ 908 h 1272"/>
                <a:gd name="T92" fmla="*/ 544 w 724"/>
                <a:gd name="T93" fmla="*/ 930 h 1272"/>
                <a:gd name="T94" fmla="*/ 556 w 724"/>
                <a:gd name="T95" fmla="*/ 944 h 1272"/>
                <a:gd name="T96" fmla="*/ 568 w 724"/>
                <a:gd name="T97" fmla="*/ 974 h 1272"/>
                <a:gd name="T98" fmla="*/ 572 w 724"/>
                <a:gd name="T99" fmla="*/ 988 h 1272"/>
                <a:gd name="T100" fmla="*/ 724 w 724"/>
                <a:gd name="T101" fmla="*/ 844 h 1272"/>
                <a:gd name="T102" fmla="*/ 606 w 724"/>
                <a:gd name="T103" fmla="*/ 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1272">
                  <a:moveTo>
                    <a:pt x="606" y="0"/>
                  </a:moveTo>
                  <a:lnTo>
                    <a:pt x="376" y="244"/>
                  </a:lnTo>
                  <a:lnTo>
                    <a:pt x="340" y="208"/>
                  </a:lnTo>
                  <a:lnTo>
                    <a:pt x="340" y="208"/>
                  </a:lnTo>
                  <a:lnTo>
                    <a:pt x="332" y="196"/>
                  </a:lnTo>
                  <a:lnTo>
                    <a:pt x="326" y="184"/>
                  </a:lnTo>
                  <a:lnTo>
                    <a:pt x="322" y="162"/>
                  </a:lnTo>
                  <a:lnTo>
                    <a:pt x="322" y="162"/>
                  </a:lnTo>
                  <a:lnTo>
                    <a:pt x="320" y="152"/>
                  </a:lnTo>
                  <a:lnTo>
                    <a:pt x="318" y="142"/>
                  </a:lnTo>
                  <a:lnTo>
                    <a:pt x="314" y="134"/>
                  </a:lnTo>
                  <a:lnTo>
                    <a:pt x="308" y="126"/>
                  </a:lnTo>
                  <a:lnTo>
                    <a:pt x="308" y="126"/>
                  </a:lnTo>
                  <a:lnTo>
                    <a:pt x="298" y="118"/>
                  </a:lnTo>
                  <a:lnTo>
                    <a:pt x="288" y="110"/>
                  </a:lnTo>
                  <a:lnTo>
                    <a:pt x="278" y="106"/>
                  </a:lnTo>
                  <a:lnTo>
                    <a:pt x="266" y="104"/>
                  </a:lnTo>
                  <a:lnTo>
                    <a:pt x="266" y="104"/>
                  </a:lnTo>
                  <a:lnTo>
                    <a:pt x="256" y="104"/>
                  </a:lnTo>
                  <a:lnTo>
                    <a:pt x="244" y="108"/>
                  </a:lnTo>
                  <a:lnTo>
                    <a:pt x="232" y="114"/>
                  </a:lnTo>
                  <a:lnTo>
                    <a:pt x="220" y="126"/>
                  </a:lnTo>
                  <a:lnTo>
                    <a:pt x="220" y="126"/>
                  </a:lnTo>
                  <a:lnTo>
                    <a:pt x="208" y="138"/>
                  </a:lnTo>
                  <a:lnTo>
                    <a:pt x="202" y="150"/>
                  </a:lnTo>
                  <a:lnTo>
                    <a:pt x="200" y="162"/>
                  </a:lnTo>
                  <a:lnTo>
                    <a:pt x="200" y="172"/>
                  </a:lnTo>
                  <a:lnTo>
                    <a:pt x="200" y="172"/>
                  </a:lnTo>
                  <a:lnTo>
                    <a:pt x="202" y="184"/>
                  </a:lnTo>
                  <a:lnTo>
                    <a:pt x="206" y="194"/>
                  </a:lnTo>
                  <a:lnTo>
                    <a:pt x="212" y="204"/>
                  </a:lnTo>
                  <a:lnTo>
                    <a:pt x="222" y="212"/>
                  </a:lnTo>
                  <a:lnTo>
                    <a:pt x="222" y="212"/>
                  </a:lnTo>
                  <a:lnTo>
                    <a:pt x="230" y="220"/>
                  </a:lnTo>
                  <a:lnTo>
                    <a:pt x="238" y="224"/>
                  </a:lnTo>
                  <a:lnTo>
                    <a:pt x="248" y="226"/>
                  </a:lnTo>
                  <a:lnTo>
                    <a:pt x="258" y="228"/>
                  </a:lnTo>
                  <a:lnTo>
                    <a:pt x="258" y="228"/>
                  </a:lnTo>
                  <a:lnTo>
                    <a:pt x="284" y="230"/>
                  </a:lnTo>
                  <a:lnTo>
                    <a:pt x="296" y="234"/>
                  </a:lnTo>
                  <a:lnTo>
                    <a:pt x="308" y="240"/>
                  </a:lnTo>
                  <a:lnTo>
                    <a:pt x="308" y="240"/>
                  </a:lnTo>
                  <a:lnTo>
                    <a:pt x="308" y="242"/>
                  </a:lnTo>
                  <a:lnTo>
                    <a:pt x="346" y="278"/>
                  </a:lnTo>
                  <a:lnTo>
                    <a:pt x="0" y="646"/>
                  </a:lnTo>
                  <a:lnTo>
                    <a:pt x="0" y="646"/>
                  </a:lnTo>
                  <a:lnTo>
                    <a:pt x="12" y="654"/>
                  </a:lnTo>
                  <a:lnTo>
                    <a:pt x="28" y="666"/>
                  </a:lnTo>
                  <a:lnTo>
                    <a:pt x="46" y="684"/>
                  </a:lnTo>
                  <a:lnTo>
                    <a:pt x="68" y="710"/>
                  </a:lnTo>
                  <a:lnTo>
                    <a:pt x="68" y="710"/>
                  </a:lnTo>
                  <a:lnTo>
                    <a:pt x="92" y="744"/>
                  </a:lnTo>
                  <a:lnTo>
                    <a:pt x="120" y="786"/>
                  </a:lnTo>
                  <a:lnTo>
                    <a:pt x="148" y="838"/>
                  </a:lnTo>
                  <a:lnTo>
                    <a:pt x="180" y="902"/>
                  </a:lnTo>
                  <a:lnTo>
                    <a:pt x="212" y="974"/>
                  </a:lnTo>
                  <a:lnTo>
                    <a:pt x="248" y="1060"/>
                  </a:lnTo>
                  <a:lnTo>
                    <a:pt x="286" y="1160"/>
                  </a:lnTo>
                  <a:lnTo>
                    <a:pt x="324" y="1272"/>
                  </a:lnTo>
                  <a:lnTo>
                    <a:pt x="484" y="1102"/>
                  </a:lnTo>
                  <a:lnTo>
                    <a:pt x="484" y="1102"/>
                  </a:lnTo>
                  <a:lnTo>
                    <a:pt x="464" y="1100"/>
                  </a:lnTo>
                  <a:lnTo>
                    <a:pt x="464" y="1100"/>
                  </a:lnTo>
                  <a:lnTo>
                    <a:pt x="450" y="1098"/>
                  </a:lnTo>
                  <a:lnTo>
                    <a:pt x="434" y="1092"/>
                  </a:lnTo>
                  <a:lnTo>
                    <a:pt x="418" y="1086"/>
                  </a:lnTo>
                  <a:lnTo>
                    <a:pt x="410" y="1080"/>
                  </a:lnTo>
                  <a:lnTo>
                    <a:pt x="402" y="1074"/>
                  </a:lnTo>
                  <a:lnTo>
                    <a:pt x="402" y="1074"/>
                  </a:lnTo>
                  <a:lnTo>
                    <a:pt x="390" y="1060"/>
                  </a:lnTo>
                  <a:lnTo>
                    <a:pt x="380" y="1046"/>
                  </a:lnTo>
                  <a:lnTo>
                    <a:pt x="372" y="1028"/>
                  </a:lnTo>
                  <a:lnTo>
                    <a:pt x="368" y="1010"/>
                  </a:lnTo>
                  <a:lnTo>
                    <a:pt x="368" y="1010"/>
                  </a:lnTo>
                  <a:lnTo>
                    <a:pt x="368" y="1000"/>
                  </a:lnTo>
                  <a:lnTo>
                    <a:pt x="370" y="990"/>
                  </a:lnTo>
                  <a:lnTo>
                    <a:pt x="374" y="970"/>
                  </a:lnTo>
                  <a:lnTo>
                    <a:pt x="386" y="950"/>
                  </a:lnTo>
                  <a:lnTo>
                    <a:pt x="392" y="940"/>
                  </a:lnTo>
                  <a:lnTo>
                    <a:pt x="400" y="930"/>
                  </a:lnTo>
                  <a:lnTo>
                    <a:pt x="400" y="930"/>
                  </a:lnTo>
                  <a:lnTo>
                    <a:pt x="410" y="922"/>
                  </a:lnTo>
                  <a:lnTo>
                    <a:pt x="420" y="914"/>
                  </a:lnTo>
                  <a:lnTo>
                    <a:pt x="430" y="908"/>
                  </a:lnTo>
                  <a:lnTo>
                    <a:pt x="440" y="904"/>
                  </a:lnTo>
                  <a:lnTo>
                    <a:pt x="450" y="900"/>
                  </a:lnTo>
                  <a:lnTo>
                    <a:pt x="460" y="898"/>
                  </a:lnTo>
                  <a:lnTo>
                    <a:pt x="470" y="896"/>
                  </a:lnTo>
                  <a:lnTo>
                    <a:pt x="480" y="896"/>
                  </a:lnTo>
                  <a:lnTo>
                    <a:pt x="480" y="896"/>
                  </a:lnTo>
                  <a:lnTo>
                    <a:pt x="500" y="900"/>
                  </a:lnTo>
                  <a:lnTo>
                    <a:pt x="516" y="908"/>
                  </a:lnTo>
                  <a:lnTo>
                    <a:pt x="532" y="918"/>
                  </a:lnTo>
                  <a:lnTo>
                    <a:pt x="544" y="930"/>
                  </a:lnTo>
                  <a:lnTo>
                    <a:pt x="544" y="930"/>
                  </a:lnTo>
                  <a:lnTo>
                    <a:pt x="556" y="944"/>
                  </a:lnTo>
                  <a:lnTo>
                    <a:pt x="564" y="960"/>
                  </a:lnTo>
                  <a:lnTo>
                    <a:pt x="568" y="974"/>
                  </a:lnTo>
                  <a:lnTo>
                    <a:pt x="572" y="988"/>
                  </a:lnTo>
                  <a:lnTo>
                    <a:pt x="572" y="988"/>
                  </a:lnTo>
                  <a:lnTo>
                    <a:pt x="574" y="1004"/>
                  </a:lnTo>
                  <a:lnTo>
                    <a:pt x="724" y="844"/>
                  </a:lnTo>
                  <a:lnTo>
                    <a:pt x="608" y="4"/>
                  </a:lnTo>
                  <a:lnTo>
                    <a:pt x="606" y="0"/>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1"/>
            <p:cNvSpPr>
              <a:spLocks/>
            </p:cNvSpPr>
            <p:nvPr/>
          </p:nvSpPr>
          <p:spPr bwMode="auto">
            <a:xfrm>
              <a:off x="2607573" y="3737094"/>
              <a:ext cx="993619" cy="1032152"/>
            </a:xfrm>
            <a:custGeom>
              <a:avLst/>
              <a:gdLst>
                <a:gd name="T0" fmla="*/ 572 w 722"/>
                <a:gd name="T1" fmla="*/ 228 h 750"/>
                <a:gd name="T2" fmla="*/ 568 w 722"/>
                <a:gd name="T3" fmla="*/ 256 h 750"/>
                <a:gd name="T4" fmla="*/ 564 w 722"/>
                <a:gd name="T5" fmla="*/ 270 h 750"/>
                <a:gd name="T6" fmla="*/ 552 w 722"/>
                <a:gd name="T7" fmla="*/ 302 h 750"/>
                <a:gd name="T8" fmla="*/ 542 w 722"/>
                <a:gd name="T9" fmla="*/ 318 h 750"/>
                <a:gd name="T10" fmla="*/ 528 w 722"/>
                <a:gd name="T11" fmla="*/ 330 h 750"/>
                <a:gd name="T12" fmla="*/ 496 w 722"/>
                <a:gd name="T13" fmla="*/ 348 h 750"/>
                <a:gd name="T14" fmla="*/ 478 w 722"/>
                <a:gd name="T15" fmla="*/ 352 h 750"/>
                <a:gd name="T16" fmla="*/ 458 w 722"/>
                <a:gd name="T17" fmla="*/ 350 h 750"/>
                <a:gd name="T18" fmla="*/ 418 w 722"/>
                <a:gd name="T19" fmla="*/ 334 h 750"/>
                <a:gd name="T20" fmla="*/ 398 w 722"/>
                <a:gd name="T21" fmla="*/ 320 h 750"/>
                <a:gd name="T22" fmla="*/ 390 w 722"/>
                <a:gd name="T23" fmla="*/ 310 h 750"/>
                <a:gd name="T24" fmla="*/ 376 w 722"/>
                <a:gd name="T25" fmla="*/ 290 h 750"/>
                <a:gd name="T26" fmla="*/ 368 w 722"/>
                <a:gd name="T27" fmla="*/ 270 h 750"/>
                <a:gd name="T28" fmla="*/ 364 w 722"/>
                <a:gd name="T29" fmla="*/ 250 h 750"/>
                <a:gd name="T30" fmla="*/ 364 w 722"/>
                <a:gd name="T31" fmla="*/ 240 h 750"/>
                <a:gd name="T32" fmla="*/ 376 w 722"/>
                <a:gd name="T33" fmla="*/ 204 h 750"/>
                <a:gd name="T34" fmla="*/ 398 w 722"/>
                <a:gd name="T35" fmla="*/ 176 h 750"/>
                <a:gd name="T36" fmla="*/ 412 w 722"/>
                <a:gd name="T37" fmla="*/ 164 h 750"/>
                <a:gd name="T38" fmla="*/ 442 w 722"/>
                <a:gd name="T39" fmla="*/ 152 h 750"/>
                <a:gd name="T40" fmla="*/ 456 w 722"/>
                <a:gd name="T41" fmla="*/ 148 h 750"/>
                <a:gd name="T42" fmla="*/ 480 w 722"/>
                <a:gd name="T43" fmla="*/ 144 h 750"/>
                <a:gd name="T44" fmla="*/ 354 w 722"/>
                <a:gd name="T45" fmla="*/ 0 h 750"/>
                <a:gd name="T46" fmla="*/ 0 w 722"/>
                <a:gd name="T47" fmla="*/ 518 h 750"/>
                <a:gd name="T48" fmla="*/ 84 w 722"/>
                <a:gd name="T49" fmla="*/ 578 h 750"/>
                <a:gd name="T50" fmla="*/ 86 w 722"/>
                <a:gd name="T51" fmla="*/ 572 h 750"/>
                <a:gd name="T52" fmla="*/ 90 w 722"/>
                <a:gd name="T53" fmla="*/ 552 h 750"/>
                <a:gd name="T54" fmla="*/ 96 w 722"/>
                <a:gd name="T55" fmla="*/ 522 h 750"/>
                <a:gd name="T56" fmla="*/ 108 w 722"/>
                <a:gd name="T57" fmla="*/ 498 h 750"/>
                <a:gd name="T58" fmla="*/ 116 w 722"/>
                <a:gd name="T59" fmla="*/ 490 h 750"/>
                <a:gd name="T60" fmla="*/ 144 w 722"/>
                <a:gd name="T61" fmla="*/ 468 h 750"/>
                <a:gd name="T62" fmla="*/ 180 w 722"/>
                <a:gd name="T63" fmla="*/ 456 h 750"/>
                <a:gd name="T64" fmla="*/ 188 w 722"/>
                <a:gd name="T65" fmla="*/ 456 h 750"/>
                <a:gd name="T66" fmla="*/ 218 w 722"/>
                <a:gd name="T67" fmla="*/ 462 h 750"/>
                <a:gd name="T68" fmla="*/ 250 w 722"/>
                <a:gd name="T69" fmla="*/ 480 h 750"/>
                <a:gd name="T70" fmla="*/ 258 w 722"/>
                <a:gd name="T71" fmla="*/ 488 h 750"/>
                <a:gd name="T72" fmla="*/ 274 w 722"/>
                <a:gd name="T73" fmla="*/ 506 h 750"/>
                <a:gd name="T74" fmla="*/ 286 w 722"/>
                <a:gd name="T75" fmla="*/ 526 h 750"/>
                <a:gd name="T76" fmla="*/ 292 w 722"/>
                <a:gd name="T77" fmla="*/ 548 h 750"/>
                <a:gd name="T78" fmla="*/ 292 w 722"/>
                <a:gd name="T79" fmla="*/ 568 h 750"/>
                <a:gd name="T80" fmla="*/ 288 w 722"/>
                <a:gd name="T81" fmla="*/ 586 h 750"/>
                <a:gd name="T82" fmla="*/ 270 w 722"/>
                <a:gd name="T83" fmla="*/ 618 h 750"/>
                <a:gd name="T84" fmla="*/ 258 w 722"/>
                <a:gd name="T85" fmla="*/ 632 h 750"/>
                <a:gd name="T86" fmla="*/ 230 w 722"/>
                <a:gd name="T87" fmla="*/ 652 h 750"/>
                <a:gd name="T88" fmla="*/ 200 w 722"/>
                <a:gd name="T89" fmla="*/ 658 h 750"/>
                <a:gd name="T90" fmla="*/ 182 w 722"/>
                <a:gd name="T91" fmla="*/ 662 h 750"/>
                <a:gd name="T92" fmla="*/ 168 w 722"/>
                <a:gd name="T93" fmla="*/ 674 h 750"/>
                <a:gd name="T94" fmla="*/ 658 w 722"/>
                <a:gd name="T95" fmla="*/ 414 h 750"/>
                <a:gd name="T96" fmla="*/ 584 w 722"/>
                <a:gd name="T97" fmla="*/ 216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750">
                  <a:moveTo>
                    <a:pt x="572" y="228"/>
                  </a:moveTo>
                  <a:lnTo>
                    <a:pt x="572" y="228"/>
                  </a:lnTo>
                  <a:lnTo>
                    <a:pt x="570" y="236"/>
                  </a:lnTo>
                  <a:lnTo>
                    <a:pt x="568" y="256"/>
                  </a:lnTo>
                  <a:lnTo>
                    <a:pt x="568" y="256"/>
                  </a:lnTo>
                  <a:lnTo>
                    <a:pt x="564" y="270"/>
                  </a:lnTo>
                  <a:lnTo>
                    <a:pt x="560" y="286"/>
                  </a:lnTo>
                  <a:lnTo>
                    <a:pt x="552" y="302"/>
                  </a:lnTo>
                  <a:lnTo>
                    <a:pt x="548" y="310"/>
                  </a:lnTo>
                  <a:lnTo>
                    <a:pt x="542" y="318"/>
                  </a:lnTo>
                  <a:lnTo>
                    <a:pt x="542" y="318"/>
                  </a:lnTo>
                  <a:lnTo>
                    <a:pt x="528" y="330"/>
                  </a:lnTo>
                  <a:lnTo>
                    <a:pt x="514" y="340"/>
                  </a:lnTo>
                  <a:lnTo>
                    <a:pt x="496" y="348"/>
                  </a:lnTo>
                  <a:lnTo>
                    <a:pt x="478" y="352"/>
                  </a:lnTo>
                  <a:lnTo>
                    <a:pt x="478" y="352"/>
                  </a:lnTo>
                  <a:lnTo>
                    <a:pt x="468" y="352"/>
                  </a:lnTo>
                  <a:lnTo>
                    <a:pt x="458" y="350"/>
                  </a:lnTo>
                  <a:lnTo>
                    <a:pt x="438" y="346"/>
                  </a:lnTo>
                  <a:lnTo>
                    <a:pt x="418" y="334"/>
                  </a:lnTo>
                  <a:lnTo>
                    <a:pt x="408" y="328"/>
                  </a:lnTo>
                  <a:lnTo>
                    <a:pt x="398" y="320"/>
                  </a:lnTo>
                  <a:lnTo>
                    <a:pt x="398" y="320"/>
                  </a:lnTo>
                  <a:lnTo>
                    <a:pt x="390" y="310"/>
                  </a:lnTo>
                  <a:lnTo>
                    <a:pt x="382" y="300"/>
                  </a:lnTo>
                  <a:lnTo>
                    <a:pt x="376" y="290"/>
                  </a:lnTo>
                  <a:lnTo>
                    <a:pt x="370" y="280"/>
                  </a:lnTo>
                  <a:lnTo>
                    <a:pt x="368" y="270"/>
                  </a:lnTo>
                  <a:lnTo>
                    <a:pt x="364" y="260"/>
                  </a:lnTo>
                  <a:lnTo>
                    <a:pt x="364" y="250"/>
                  </a:lnTo>
                  <a:lnTo>
                    <a:pt x="364" y="240"/>
                  </a:lnTo>
                  <a:lnTo>
                    <a:pt x="364" y="240"/>
                  </a:lnTo>
                  <a:lnTo>
                    <a:pt x="368" y="220"/>
                  </a:lnTo>
                  <a:lnTo>
                    <a:pt x="376" y="204"/>
                  </a:lnTo>
                  <a:lnTo>
                    <a:pt x="386" y="188"/>
                  </a:lnTo>
                  <a:lnTo>
                    <a:pt x="398" y="176"/>
                  </a:lnTo>
                  <a:lnTo>
                    <a:pt x="398" y="176"/>
                  </a:lnTo>
                  <a:lnTo>
                    <a:pt x="412" y="164"/>
                  </a:lnTo>
                  <a:lnTo>
                    <a:pt x="428" y="156"/>
                  </a:lnTo>
                  <a:lnTo>
                    <a:pt x="442" y="152"/>
                  </a:lnTo>
                  <a:lnTo>
                    <a:pt x="456" y="148"/>
                  </a:lnTo>
                  <a:lnTo>
                    <a:pt x="456" y="148"/>
                  </a:lnTo>
                  <a:lnTo>
                    <a:pt x="474" y="146"/>
                  </a:lnTo>
                  <a:lnTo>
                    <a:pt x="480" y="144"/>
                  </a:lnTo>
                  <a:lnTo>
                    <a:pt x="492" y="130"/>
                  </a:lnTo>
                  <a:lnTo>
                    <a:pt x="354" y="0"/>
                  </a:lnTo>
                  <a:lnTo>
                    <a:pt x="348" y="4"/>
                  </a:lnTo>
                  <a:lnTo>
                    <a:pt x="0" y="518"/>
                  </a:lnTo>
                  <a:lnTo>
                    <a:pt x="76" y="588"/>
                  </a:lnTo>
                  <a:lnTo>
                    <a:pt x="84" y="578"/>
                  </a:lnTo>
                  <a:lnTo>
                    <a:pt x="84" y="578"/>
                  </a:lnTo>
                  <a:lnTo>
                    <a:pt x="86" y="572"/>
                  </a:lnTo>
                  <a:lnTo>
                    <a:pt x="90" y="552"/>
                  </a:lnTo>
                  <a:lnTo>
                    <a:pt x="90" y="552"/>
                  </a:lnTo>
                  <a:lnTo>
                    <a:pt x="92" y="538"/>
                  </a:lnTo>
                  <a:lnTo>
                    <a:pt x="96" y="522"/>
                  </a:lnTo>
                  <a:lnTo>
                    <a:pt x="104" y="506"/>
                  </a:lnTo>
                  <a:lnTo>
                    <a:pt x="108" y="498"/>
                  </a:lnTo>
                  <a:lnTo>
                    <a:pt x="116" y="490"/>
                  </a:lnTo>
                  <a:lnTo>
                    <a:pt x="116" y="490"/>
                  </a:lnTo>
                  <a:lnTo>
                    <a:pt x="128" y="478"/>
                  </a:lnTo>
                  <a:lnTo>
                    <a:pt x="144" y="468"/>
                  </a:lnTo>
                  <a:lnTo>
                    <a:pt x="160" y="460"/>
                  </a:lnTo>
                  <a:lnTo>
                    <a:pt x="180" y="456"/>
                  </a:lnTo>
                  <a:lnTo>
                    <a:pt x="180" y="456"/>
                  </a:lnTo>
                  <a:lnTo>
                    <a:pt x="188" y="456"/>
                  </a:lnTo>
                  <a:lnTo>
                    <a:pt x="198" y="456"/>
                  </a:lnTo>
                  <a:lnTo>
                    <a:pt x="218" y="462"/>
                  </a:lnTo>
                  <a:lnTo>
                    <a:pt x="240" y="472"/>
                  </a:lnTo>
                  <a:lnTo>
                    <a:pt x="250" y="480"/>
                  </a:lnTo>
                  <a:lnTo>
                    <a:pt x="258" y="488"/>
                  </a:lnTo>
                  <a:lnTo>
                    <a:pt x="258" y="488"/>
                  </a:lnTo>
                  <a:lnTo>
                    <a:pt x="268" y="496"/>
                  </a:lnTo>
                  <a:lnTo>
                    <a:pt x="274" y="506"/>
                  </a:lnTo>
                  <a:lnTo>
                    <a:pt x="280" y="516"/>
                  </a:lnTo>
                  <a:lnTo>
                    <a:pt x="286" y="526"/>
                  </a:lnTo>
                  <a:lnTo>
                    <a:pt x="290" y="538"/>
                  </a:lnTo>
                  <a:lnTo>
                    <a:pt x="292" y="548"/>
                  </a:lnTo>
                  <a:lnTo>
                    <a:pt x="292" y="558"/>
                  </a:lnTo>
                  <a:lnTo>
                    <a:pt x="292" y="568"/>
                  </a:lnTo>
                  <a:lnTo>
                    <a:pt x="292" y="568"/>
                  </a:lnTo>
                  <a:lnTo>
                    <a:pt x="288" y="586"/>
                  </a:lnTo>
                  <a:lnTo>
                    <a:pt x="280" y="604"/>
                  </a:lnTo>
                  <a:lnTo>
                    <a:pt x="270" y="618"/>
                  </a:lnTo>
                  <a:lnTo>
                    <a:pt x="258" y="632"/>
                  </a:lnTo>
                  <a:lnTo>
                    <a:pt x="258" y="632"/>
                  </a:lnTo>
                  <a:lnTo>
                    <a:pt x="244" y="644"/>
                  </a:lnTo>
                  <a:lnTo>
                    <a:pt x="230" y="652"/>
                  </a:lnTo>
                  <a:lnTo>
                    <a:pt x="214" y="656"/>
                  </a:lnTo>
                  <a:lnTo>
                    <a:pt x="200" y="658"/>
                  </a:lnTo>
                  <a:lnTo>
                    <a:pt x="200" y="658"/>
                  </a:lnTo>
                  <a:lnTo>
                    <a:pt x="182" y="662"/>
                  </a:lnTo>
                  <a:lnTo>
                    <a:pt x="178" y="664"/>
                  </a:lnTo>
                  <a:lnTo>
                    <a:pt x="168" y="674"/>
                  </a:lnTo>
                  <a:lnTo>
                    <a:pt x="248" y="750"/>
                  </a:lnTo>
                  <a:lnTo>
                    <a:pt x="658" y="414"/>
                  </a:lnTo>
                  <a:lnTo>
                    <a:pt x="722" y="344"/>
                  </a:lnTo>
                  <a:lnTo>
                    <a:pt x="584" y="216"/>
                  </a:lnTo>
                  <a:lnTo>
                    <a:pt x="572" y="228"/>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2"/>
            <p:cNvSpPr>
              <a:spLocks/>
            </p:cNvSpPr>
            <p:nvPr/>
          </p:nvSpPr>
          <p:spPr bwMode="auto">
            <a:xfrm>
              <a:off x="1512115" y="4337119"/>
              <a:ext cx="1032153" cy="594520"/>
            </a:xfrm>
            <a:custGeom>
              <a:avLst/>
              <a:gdLst>
                <a:gd name="T0" fmla="*/ 136 w 750"/>
                <a:gd name="T1" fmla="*/ 0 h 432"/>
                <a:gd name="T2" fmla="*/ 118 w 750"/>
                <a:gd name="T3" fmla="*/ 4 h 432"/>
                <a:gd name="T4" fmla="*/ 104 w 750"/>
                <a:gd name="T5" fmla="*/ 14 h 432"/>
                <a:gd name="T6" fmla="*/ 76 w 750"/>
                <a:gd name="T7" fmla="*/ 48 h 432"/>
                <a:gd name="T8" fmla="*/ 36 w 750"/>
                <a:gd name="T9" fmla="*/ 108 h 432"/>
                <a:gd name="T10" fmla="*/ 10 w 750"/>
                <a:gd name="T11" fmla="*/ 164 h 432"/>
                <a:gd name="T12" fmla="*/ 0 w 750"/>
                <a:gd name="T13" fmla="*/ 212 h 432"/>
                <a:gd name="T14" fmla="*/ 0 w 750"/>
                <a:gd name="T15" fmla="*/ 234 h 432"/>
                <a:gd name="T16" fmla="*/ 6 w 750"/>
                <a:gd name="T17" fmla="*/ 270 h 432"/>
                <a:gd name="T18" fmla="*/ 18 w 750"/>
                <a:gd name="T19" fmla="*/ 298 h 432"/>
                <a:gd name="T20" fmla="*/ 24 w 750"/>
                <a:gd name="T21" fmla="*/ 308 h 432"/>
                <a:gd name="T22" fmla="*/ 38 w 750"/>
                <a:gd name="T23" fmla="*/ 324 h 432"/>
                <a:gd name="T24" fmla="*/ 44 w 750"/>
                <a:gd name="T25" fmla="*/ 328 h 432"/>
                <a:gd name="T26" fmla="*/ 66 w 750"/>
                <a:gd name="T27" fmla="*/ 336 h 432"/>
                <a:gd name="T28" fmla="*/ 116 w 750"/>
                <a:gd name="T29" fmla="*/ 342 h 432"/>
                <a:gd name="T30" fmla="*/ 242 w 750"/>
                <a:gd name="T31" fmla="*/ 364 h 432"/>
                <a:gd name="T32" fmla="*/ 296 w 750"/>
                <a:gd name="T33" fmla="*/ 376 h 432"/>
                <a:gd name="T34" fmla="*/ 406 w 750"/>
                <a:gd name="T35" fmla="*/ 410 h 432"/>
                <a:gd name="T36" fmla="*/ 522 w 750"/>
                <a:gd name="T37" fmla="*/ 362 h 432"/>
                <a:gd name="T38" fmla="*/ 512 w 750"/>
                <a:gd name="T39" fmla="*/ 354 h 432"/>
                <a:gd name="T40" fmla="*/ 486 w 750"/>
                <a:gd name="T41" fmla="*/ 348 h 432"/>
                <a:gd name="T42" fmla="*/ 470 w 750"/>
                <a:gd name="T43" fmla="*/ 346 h 432"/>
                <a:gd name="T44" fmla="*/ 438 w 750"/>
                <a:gd name="T45" fmla="*/ 334 h 432"/>
                <a:gd name="T46" fmla="*/ 424 w 750"/>
                <a:gd name="T47" fmla="*/ 322 h 432"/>
                <a:gd name="T48" fmla="*/ 412 w 750"/>
                <a:gd name="T49" fmla="*/ 310 h 432"/>
                <a:gd name="T50" fmla="*/ 394 w 750"/>
                <a:gd name="T51" fmla="*/ 278 h 432"/>
                <a:gd name="T52" fmla="*/ 390 w 750"/>
                <a:gd name="T53" fmla="*/ 260 h 432"/>
                <a:gd name="T54" fmla="*/ 390 w 750"/>
                <a:gd name="T55" fmla="*/ 240 h 432"/>
                <a:gd name="T56" fmla="*/ 406 w 750"/>
                <a:gd name="T57" fmla="*/ 198 h 432"/>
                <a:gd name="T58" fmla="*/ 422 w 750"/>
                <a:gd name="T59" fmla="*/ 180 h 432"/>
                <a:gd name="T60" fmla="*/ 430 w 750"/>
                <a:gd name="T61" fmla="*/ 170 h 432"/>
                <a:gd name="T62" fmla="*/ 450 w 750"/>
                <a:gd name="T63" fmla="*/ 158 h 432"/>
                <a:gd name="T64" fmla="*/ 472 w 750"/>
                <a:gd name="T65" fmla="*/ 148 h 432"/>
                <a:gd name="T66" fmla="*/ 492 w 750"/>
                <a:gd name="T67" fmla="*/ 146 h 432"/>
                <a:gd name="T68" fmla="*/ 502 w 750"/>
                <a:gd name="T69" fmla="*/ 146 h 432"/>
                <a:gd name="T70" fmla="*/ 538 w 750"/>
                <a:gd name="T71" fmla="*/ 158 h 432"/>
                <a:gd name="T72" fmla="*/ 566 w 750"/>
                <a:gd name="T73" fmla="*/ 180 h 432"/>
                <a:gd name="T74" fmla="*/ 578 w 750"/>
                <a:gd name="T75" fmla="*/ 194 h 432"/>
                <a:gd name="T76" fmla="*/ 590 w 750"/>
                <a:gd name="T77" fmla="*/ 224 h 432"/>
                <a:gd name="T78" fmla="*/ 592 w 750"/>
                <a:gd name="T79" fmla="*/ 238 h 432"/>
                <a:gd name="T80" fmla="*/ 598 w 750"/>
                <a:gd name="T81" fmla="*/ 260 h 432"/>
                <a:gd name="T82" fmla="*/ 750 w 750"/>
                <a:gd name="T83" fmla="*/ 118 h 432"/>
                <a:gd name="T84" fmla="*/ 688 w 750"/>
                <a:gd name="T85" fmla="*/ 100 h 432"/>
                <a:gd name="T86" fmla="*/ 574 w 750"/>
                <a:gd name="T87" fmla="*/ 74 h 432"/>
                <a:gd name="T88" fmla="*/ 398 w 750"/>
                <a:gd name="T89" fmla="*/ 40 h 432"/>
                <a:gd name="T90" fmla="*/ 146 w 750"/>
                <a:gd name="T91" fmla="*/ 0 h 432"/>
                <a:gd name="T92" fmla="*/ 136 w 750"/>
                <a:gd name="T9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0" h="432">
                  <a:moveTo>
                    <a:pt x="136" y="0"/>
                  </a:moveTo>
                  <a:lnTo>
                    <a:pt x="136" y="0"/>
                  </a:lnTo>
                  <a:lnTo>
                    <a:pt x="128" y="2"/>
                  </a:lnTo>
                  <a:lnTo>
                    <a:pt x="118" y="4"/>
                  </a:lnTo>
                  <a:lnTo>
                    <a:pt x="112" y="8"/>
                  </a:lnTo>
                  <a:lnTo>
                    <a:pt x="104" y="14"/>
                  </a:lnTo>
                  <a:lnTo>
                    <a:pt x="104" y="14"/>
                  </a:lnTo>
                  <a:lnTo>
                    <a:pt x="76" y="48"/>
                  </a:lnTo>
                  <a:lnTo>
                    <a:pt x="54" y="78"/>
                  </a:lnTo>
                  <a:lnTo>
                    <a:pt x="36" y="108"/>
                  </a:lnTo>
                  <a:lnTo>
                    <a:pt x="20" y="136"/>
                  </a:lnTo>
                  <a:lnTo>
                    <a:pt x="10" y="164"/>
                  </a:lnTo>
                  <a:lnTo>
                    <a:pt x="4" y="188"/>
                  </a:lnTo>
                  <a:lnTo>
                    <a:pt x="0" y="212"/>
                  </a:lnTo>
                  <a:lnTo>
                    <a:pt x="0" y="234"/>
                  </a:lnTo>
                  <a:lnTo>
                    <a:pt x="0" y="234"/>
                  </a:lnTo>
                  <a:lnTo>
                    <a:pt x="2" y="252"/>
                  </a:lnTo>
                  <a:lnTo>
                    <a:pt x="6" y="270"/>
                  </a:lnTo>
                  <a:lnTo>
                    <a:pt x="12" y="286"/>
                  </a:lnTo>
                  <a:lnTo>
                    <a:pt x="18" y="298"/>
                  </a:lnTo>
                  <a:lnTo>
                    <a:pt x="18" y="298"/>
                  </a:lnTo>
                  <a:lnTo>
                    <a:pt x="24" y="308"/>
                  </a:lnTo>
                  <a:lnTo>
                    <a:pt x="32" y="318"/>
                  </a:lnTo>
                  <a:lnTo>
                    <a:pt x="38" y="324"/>
                  </a:lnTo>
                  <a:lnTo>
                    <a:pt x="38" y="324"/>
                  </a:lnTo>
                  <a:lnTo>
                    <a:pt x="44" y="328"/>
                  </a:lnTo>
                  <a:lnTo>
                    <a:pt x="52" y="332"/>
                  </a:lnTo>
                  <a:lnTo>
                    <a:pt x="66" y="336"/>
                  </a:lnTo>
                  <a:lnTo>
                    <a:pt x="66" y="336"/>
                  </a:lnTo>
                  <a:lnTo>
                    <a:pt x="116" y="342"/>
                  </a:lnTo>
                  <a:lnTo>
                    <a:pt x="174" y="352"/>
                  </a:lnTo>
                  <a:lnTo>
                    <a:pt x="242" y="364"/>
                  </a:lnTo>
                  <a:lnTo>
                    <a:pt x="242" y="364"/>
                  </a:lnTo>
                  <a:lnTo>
                    <a:pt x="296" y="376"/>
                  </a:lnTo>
                  <a:lnTo>
                    <a:pt x="352" y="392"/>
                  </a:lnTo>
                  <a:lnTo>
                    <a:pt x="406" y="410"/>
                  </a:lnTo>
                  <a:lnTo>
                    <a:pt x="456" y="432"/>
                  </a:lnTo>
                  <a:lnTo>
                    <a:pt x="522" y="362"/>
                  </a:lnTo>
                  <a:lnTo>
                    <a:pt x="512" y="354"/>
                  </a:lnTo>
                  <a:lnTo>
                    <a:pt x="512" y="354"/>
                  </a:lnTo>
                  <a:lnTo>
                    <a:pt x="506" y="352"/>
                  </a:lnTo>
                  <a:lnTo>
                    <a:pt x="486" y="348"/>
                  </a:lnTo>
                  <a:lnTo>
                    <a:pt x="486" y="348"/>
                  </a:lnTo>
                  <a:lnTo>
                    <a:pt x="470" y="346"/>
                  </a:lnTo>
                  <a:lnTo>
                    <a:pt x="456" y="342"/>
                  </a:lnTo>
                  <a:lnTo>
                    <a:pt x="438" y="334"/>
                  </a:lnTo>
                  <a:lnTo>
                    <a:pt x="432" y="330"/>
                  </a:lnTo>
                  <a:lnTo>
                    <a:pt x="424" y="322"/>
                  </a:lnTo>
                  <a:lnTo>
                    <a:pt x="424" y="322"/>
                  </a:lnTo>
                  <a:lnTo>
                    <a:pt x="412" y="310"/>
                  </a:lnTo>
                  <a:lnTo>
                    <a:pt x="402" y="294"/>
                  </a:lnTo>
                  <a:lnTo>
                    <a:pt x="394" y="278"/>
                  </a:lnTo>
                  <a:lnTo>
                    <a:pt x="390" y="260"/>
                  </a:lnTo>
                  <a:lnTo>
                    <a:pt x="390" y="260"/>
                  </a:lnTo>
                  <a:lnTo>
                    <a:pt x="390" y="250"/>
                  </a:lnTo>
                  <a:lnTo>
                    <a:pt x="390" y="240"/>
                  </a:lnTo>
                  <a:lnTo>
                    <a:pt x="396" y="220"/>
                  </a:lnTo>
                  <a:lnTo>
                    <a:pt x="406" y="198"/>
                  </a:lnTo>
                  <a:lnTo>
                    <a:pt x="414" y="188"/>
                  </a:lnTo>
                  <a:lnTo>
                    <a:pt x="422" y="180"/>
                  </a:lnTo>
                  <a:lnTo>
                    <a:pt x="422" y="180"/>
                  </a:lnTo>
                  <a:lnTo>
                    <a:pt x="430" y="170"/>
                  </a:lnTo>
                  <a:lnTo>
                    <a:pt x="440" y="164"/>
                  </a:lnTo>
                  <a:lnTo>
                    <a:pt x="450" y="158"/>
                  </a:lnTo>
                  <a:lnTo>
                    <a:pt x="460" y="152"/>
                  </a:lnTo>
                  <a:lnTo>
                    <a:pt x="472" y="148"/>
                  </a:lnTo>
                  <a:lnTo>
                    <a:pt x="482" y="146"/>
                  </a:lnTo>
                  <a:lnTo>
                    <a:pt x="492" y="146"/>
                  </a:lnTo>
                  <a:lnTo>
                    <a:pt x="502" y="146"/>
                  </a:lnTo>
                  <a:lnTo>
                    <a:pt x="502" y="146"/>
                  </a:lnTo>
                  <a:lnTo>
                    <a:pt x="520" y="150"/>
                  </a:lnTo>
                  <a:lnTo>
                    <a:pt x="538" y="158"/>
                  </a:lnTo>
                  <a:lnTo>
                    <a:pt x="552" y="168"/>
                  </a:lnTo>
                  <a:lnTo>
                    <a:pt x="566" y="180"/>
                  </a:lnTo>
                  <a:lnTo>
                    <a:pt x="566" y="180"/>
                  </a:lnTo>
                  <a:lnTo>
                    <a:pt x="578" y="194"/>
                  </a:lnTo>
                  <a:lnTo>
                    <a:pt x="586" y="208"/>
                  </a:lnTo>
                  <a:lnTo>
                    <a:pt x="590" y="224"/>
                  </a:lnTo>
                  <a:lnTo>
                    <a:pt x="592" y="238"/>
                  </a:lnTo>
                  <a:lnTo>
                    <a:pt x="592" y="238"/>
                  </a:lnTo>
                  <a:lnTo>
                    <a:pt x="596" y="256"/>
                  </a:lnTo>
                  <a:lnTo>
                    <a:pt x="598" y="260"/>
                  </a:lnTo>
                  <a:lnTo>
                    <a:pt x="608" y="270"/>
                  </a:lnTo>
                  <a:lnTo>
                    <a:pt x="750" y="118"/>
                  </a:lnTo>
                  <a:lnTo>
                    <a:pt x="750" y="118"/>
                  </a:lnTo>
                  <a:lnTo>
                    <a:pt x="688" y="100"/>
                  </a:lnTo>
                  <a:lnTo>
                    <a:pt x="638" y="88"/>
                  </a:lnTo>
                  <a:lnTo>
                    <a:pt x="574" y="74"/>
                  </a:lnTo>
                  <a:lnTo>
                    <a:pt x="496" y="58"/>
                  </a:lnTo>
                  <a:lnTo>
                    <a:pt x="398" y="40"/>
                  </a:lnTo>
                  <a:lnTo>
                    <a:pt x="282" y="20"/>
                  </a:lnTo>
                  <a:lnTo>
                    <a:pt x="146" y="0"/>
                  </a:lnTo>
                  <a:lnTo>
                    <a:pt x="146" y="0"/>
                  </a:lnTo>
                  <a:lnTo>
                    <a:pt x="136" y="0"/>
                  </a:lnTo>
                  <a:lnTo>
                    <a:pt x="136"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3"/>
            <p:cNvSpPr>
              <a:spLocks/>
            </p:cNvSpPr>
            <p:nvPr/>
          </p:nvSpPr>
          <p:spPr bwMode="auto">
            <a:xfrm>
              <a:off x="4228741" y="4499511"/>
              <a:ext cx="685349" cy="1511071"/>
            </a:xfrm>
            <a:custGeom>
              <a:avLst/>
              <a:gdLst>
                <a:gd name="T0" fmla="*/ 238 w 498"/>
                <a:gd name="T1" fmla="*/ 164 h 1098"/>
                <a:gd name="T2" fmla="*/ 206 w 498"/>
                <a:gd name="T3" fmla="*/ 134 h 1098"/>
                <a:gd name="T4" fmla="*/ 194 w 498"/>
                <a:gd name="T5" fmla="*/ 112 h 1098"/>
                <a:gd name="T6" fmla="*/ 190 w 498"/>
                <a:gd name="T7" fmla="*/ 88 h 1098"/>
                <a:gd name="T8" fmla="*/ 186 w 498"/>
                <a:gd name="T9" fmla="*/ 68 h 1098"/>
                <a:gd name="T10" fmla="*/ 174 w 498"/>
                <a:gd name="T11" fmla="*/ 52 h 1098"/>
                <a:gd name="T12" fmla="*/ 166 w 498"/>
                <a:gd name="T13" fmla="*/ 44 h 1098"/>
                <a:gd name="T14" fmla="*/ 144 w 498"/>
                <a:gd name="T15" fmla="*/ 32 h 1098"/>
                <a:gd name="T16" fmla="*/ 134 w 498"/>
                <a:gd name="T17" fmla="*/ 30 h 1098"/>
                <a:gd name="T18" fmla="*/ 112 w 498"/>
                <a:gd name="T19" fmla="*/ 34 h 1098"/>
                <a:gd name="T20" fmla="*/ 88 w 498"/>
                <a:gd name="T21" fmla="*/ 52 h 1098"/>
                <a:gd name="T22" fmla="*/ 76 w 498"/>
                <a:gd name="T23" fmla="*/ 64 h 1098"/>
                <a:gd name="T24" fmla="*/ 66 w 498"/>
                <a:gd name="T25" fmla="*/ 88 h 1098"/>
                <a:gd name="T26" fmla="*/ 66 w 498"/>
                <a:gd name="T27" fmla="*/ 100 h 1098"/>
                <a:gd name="T28" fmla="*/ 74 w 498"/>
                <a:gd name="T29" fmla="*/ 120 h 1098"/>
                <a:gd name="T30" fmla="*/ 88 w 498"/>
                <a:gd name="T31" fmla="*/ 138 h 1098"/>
                <a:gd name="T32" fmla="*/ 96 w 498"/>
                <a:gd name="T33" fmla="*/ 146 h 1098"/>
                <a:gd name="T34" fmla="*/ 116 w 498"/>
                <a:gd name="T35" fmla="*/ 152 h 1098"/>
                <a:gd name="T36" fmla="*/ 126 w 498"/>
                <a:gd name="T37" fmla="*/ 154 h 1098"/>
                <a:gd name="T38" fmla="*/ 162 w 498"/>
                <a:gd name="T39" fmla="*/ 160 h 1098"/>
                <a:gd name="T40" fmla="*/ 176 w 498"/>
                <a:gd name="T41" fmla="*/ 166 h 1098"/>
                <a:gd name="T42" fmla="*/ 206 w 498"/>
                <a:gd name="T43" fmla="*/ 196 h 1098"/>
                <a:gd name="T44" fmla="*/ 0 w 498"/>
                <a:gd name="T45" fmla="*/ 418 h 1098"/>
                <a:gd name="T46" fmla="*/ 84 w 498"/>
                <a:gd name="T47" fmla="*/ 700 h 1098"/>
                <a:gd name="T48" fmla="*/ 176 w 498"/>
                <a:gd name="T49" fmla="*/ 1048 h 1098"/>
                <a:gd name="T50" fmla="*/ 178 w 498"/>
                <a:gd name="T51" fmla="*/ 1058 h 1098"/>
                <a:gd name="T52" fmla="*/ 188 w 498"/>
                <a:gd name="T53" fmla="*/ 1076 h 1098"/>
                <a:gd name="T54" fmla="*/ 196 w 498"/>
                <a:gd name="T55" fmla="*/ 1084 h 1098"/>
                <a:gd name="T56" fmla="*/ 220 w 498"/>
                <a:gd name="T57" fmla="*/ 1096 h 1098"/>
                <a:gd name="T58" fmla="*/ 242 w 498"/>
                <a:gd name="T59" fmla="*/ 1098 h 1098"/>
                <a:gd name="T60" fmla="*/ 260 w 498"/>
                <a:gd name="T61" fmla="*/ 1094 h 1098"/>
                <a:gd name="T62" fmla="*/ 286 w 498"/>
                <a:gd name="T63" fmla="*/ 1080 h 1098"/>
                <a:gd name="T64" fmla="*/ 296 w 498"/>
                <a:gd name="T65" fmla="*/ 1070 h 1098"/>
                <a:gd name="T66" fmla="*/ 340 w 498"/>
                <a:gd name="T67" fmla="*/ 1026 h 1098"/>
                <a:gd name="T68" fmla="*/ 382 w 498"/>
                <a:gd name="T69" fmla="*/ 972 h 1098"/>
                <a:gd name="T70" fmla="*/ 422 w 498"/>
                <a:gd name="T71" fmla="*/ 916 h 1098"/>
                <a:gd name="T72" fmla="*/ 490 w 498"/>
                <a:gd name="T73" fmla="*/ 810 h 1098"/>
                <a:gd name="T74" fmla="*/ 494 w 498"/>
                <a:gd name="T75" fmla="*/ 804 h 1098"/>
                <a:gd name="T76" fmla="*/ 498 w 498"/>
                <a:gd name="T77" fmla="*/ 788 h 1098"/>
                <a:gd name="T78" fmla="*/ 390 w 498"/>
                <a:gd name="T79" fmla="*/ 0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8" h="1098">
                  <a:moveTo>
                    <a:pt x="390" y="0"/>
                  </a:moveTo>
                  <a:lnTo>
                    <a:pt x="238" y="164"/>
                  </a:lnTo>
                  <a:lnTo>
                    <a:pt x="206" y="134"/>
                  </a:lnTo>
                  <a:lnTo>
                    <a:pt x="206" y="134"/>
                  </a:lnTo>
                  <a:lnTo>
                    <a:pt x="198" y="122"/>
                  </a:lnTo>
                  <a:lnTo>
                    <a:pt x="194" y="112"/>
                  </a:lnTo>
                  <a:lnTo>
                    <a:pt x="190" y="88"/>
                  </a:lnTo>
                  <a:lnTo>
                    <a:pt x="190" y="88"/>
                  </a:lnTo>
                  <a:lnTo>
                    <a:pt x="188" y="78"/>
                  </a:lnTo>
                  <a:lnTo>
                    <a:pt x="186" y="68"/>
                  </a:lnTo>
                  <a:lnTo>
                    <a:pt x="180" y="60"/>
                  </a:lnTo>
                  <a:lnTo>
                    <a:pt x="174" y="52"/>
                  </a:lnTo>
                  <a:lnTo>
                    <a:pt x="174" y="52"/>
                  </a:lnTo>
                  <a:lnTo>
                    <a:pt x="166" y="44"/>
                  </a:lnTo>
                  <a:lnTo>
                    <a:pt x="156" y="38"/>
                  </a:lnTo>
                  <a:lnTo>
                    <a:pt x="144" y="32"/>
                  </a:lnTo>
                  <a:lnTo>
                    <a:pt x="134" y="30"/>
                  </a:lnTo>
                  <a:lnTo>
                    <a:pt x="134" y="30"/>
                  </a:lnTo>
                  <a:lnTo>
                    <a:pt x="124" y="30"/>
                  </a:lnTo>
                  <a:lnTo>
                    <a:pt x="112" y="34"/>
                  </a:lnTo>
                  <a:lnTo>
                    <a:pt x="100" y="40"/>
                  </a:lnTo>
                  <a:lnTo>
                    <a:pt x="88" y="52"/>
                  </a:lnTo>
                  <a:lnTo>
                    <a:pt x="88" y="52"/>
                  </a:lnTo>
                  <a:lnTo>
                    <a:pt x="76" y="64"/>
                  </a:lnTo>
                  <a:lnTo>
                    <a:pt x="70" y="78"/>
                  </a:lnTo>
                  <a:lnTo>
                    <a:pt x="66" y="88"/>
                  </a:lnTo>
                  <a:lnTo>
                    <a:pt x="66" y="100"/>
                  </a:lnTo>
                  <a:lnTo>
                    <a:pt x="66" y="100"/>
                  </a:lnTo>
                  <a:lnTo>
                    <a:pt x="68" y="110"/>
                  </a:lnTo>
                  <a:lnTo>
                    <a:pt x="74" y="120"/>
                  </a:lnTo>
                  <a:lnTo>
                    <a:pt x="80" y="130"/>
                  </a:lnTo>
                  <a:lnTo>
                    <a:pt x="88" y="138"/>
                  </a:lnTo>
                  <a:lnTo>
                    <a:pt x="88" y="138"/>
                  </a:lnTo>
                  <a:lnTo>
                    <a:pt x="96" y="146"/>
                  </a:lnTo>
                  <a:lnTo>
                    <a:pt x="106" y="150"/>
                  </a:lnTo>
                  <a:lnTo>
                    <a:pt x="116" y="152"/>
                  </a:lnTo>
                  <a:lnTo>
                    <a:pt x="126" y="154"/>
                  </a:lnTo>
                  <a:lnTo>
                    <a:pt x="126" y="154"/>
                  </a:lnTo>
                  <a:lnTo>
                    <a:pt x="150" y="156"/>
                  </a:lnTo>
                  <a:lnTo>
                    <a:pt x="162" y="160"/>
                  </a:lnTo>
                  <a:lnTo>
                    <a:pt x="176" y="166"/>
                  </a:lnTo>
                  <a:lnTo>
                    <a:pt x="176" y="166"/>
                  </a:lnTo>
                  <a:lnTo>
                    <a:pt x="176" y="168"/>
                  </a:lnTo>
                  <a:lnTo>
                    <a:pt x="206" y="196"/>
                  </a:lnTo>
                  <a:lnTo>
                    <a:pt x="0" y="418"/>
                  </a:lnTo>
                  <a:lnTo>
                    <a:pt x="0" y="418"/>
                  </a:lnTo>
                  <a:lnTo>
                    <a:pt x="40" y="550"/>
                  </a:lnTo>
                  <a:lnTo>
                    <a:pt x="84" y="700"/>
                  </a:lnTo>
                  <a:lnTo>
                    <a:pt x="130" y="866"/>
                  </a:lnTo>
                  <a:lnTo>
                    <a:pt x="176" y="1048"/>
                  </a:lnTo>
                  <a:lnTo>
                    <a:pt x="176" y="1048"/>
                  </a:lnTo>
                  <a:lnTo>
                    <a:pt x="178" y="1058"/>
                  </a:lnTo>
                  <a:lnTo>
                    <a:pt x="182" y="1066"/>
                  </a:lnTo>
                  <a:lnTo>
                    <a:pt x="188" y="1076"/>
                  </a:lnTo>
                  <a:lnTo>
                    <a:pt x="196" y="1084"/>
                  </a:lnTo>
                  <a:lnTo>
                    <a:pt x="196" y="1084"/>
                  </a:lnTo>
                  <a:lnTo>
                    <a:pt x="208" y="1092"/>
                  </a:lnTo>
                  <a:lnTo>
                    <a:pt x="220" y="1096"/>
                  </a:lnTo>
                  <a:lnTo>
                    <a:pt x="232" y="1098"/>
                  </a:lnTo>
                  <a:lnTo>
                    <a:pt x="242" y="1098"/>
                  </a:lnTo>
                  <a:lnTo>
                    <a:pt x="242" y="1098"/>
                  </a:lnTo>
                  <a:lnTo>
                    <a:pt x="260" y="1094"/>
                  </a:lnTo>
                  <a:lnTo>
                    <a:pt x="274" y="1088"/>
                  </a:lnTo>
                  <a:lnTo>
                    <a:pt x="286" y="1080"/>
                  </a:lnTo>
                  <a:lnTo>
                    <a:pt x="296" y="1070"/>
                  </a:lnTo>
                  <a:lnTo>
                    <a:pt x="296" y="1070"/>
                  </a:lnTo>
                  <a:lnTo>
                    <a:pt x="318" y="1050"/>
                  </a:lnTo>
                  <a:lnTo>
                    <a:pt x="340" y="1026"/>
                  </a:lnTo>
                  <a:lnTo>
                    <a:pt x="360" y="1000"/>
                  </a:lnTo>
                  <a:lnTo>
                    <a:pt x="382" y="972"/>
                  </a:lnTo>
                  <a:lnTo>
                    <a:pt x="382" y="972"/>
                  </a:lnTo>
                  <a:lnTo>
                    <a:pt x="422" y="916"/>
                  </a:lnTo>
                  <a:lnTo>
                    <a:pt x="456" y="862"/>
                  </a:lnTo>
                  <a:lnTo>
                    <a:pt x="490" y="810"/>
                  </a:lnTo>
                  <a:lnTo>
                    <a:pt x="490" y="810"/>
                  </a:lnTo>
                  <a:lnTo>
                    <a:pt x="494" y="804"/>
                  </a:lnTo>
                  <a:lnTo>
                    <a:pt x="496" y="796"/>
                  </a:lnTo>
                  <a:lnTo>
                    <a:pt x="498" y="788"/>
                  </a:lnTo>
                  <a:lnTo>
                    <a:pt x="496" y="780"/>
                  </a:lnTo>
                  <a:lnTo>
                    <a:pt x="390" y="0"/>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Freeform 14"/>
            <p:cNvSpPr>
              <a:spLocks/>
            </p:cNvSpPr>
            <p:nvPr/>
          </p:nvSpPr>
          <p:spPr bwMode="auto">
            <a:xfrm>
              <a:off x="2103883" y="4419691"/>
              <a:ext cx="850494" cy="872513"/>
            </a:xfrm>
            <a:custGeom>
              <a:avLst/>
              <a:gdLst>
                <a:gd name="T0" fmla="*/ 550 w 618"/>
                <a:gd name="T1" fmla="*/ 0 h 634"/>
                <a:gd name="T2" fmla="*/ 528 w 618"/>
                <a:gd name="T3" fmla="*/ 6 h 634"/>
                <a:gd name="T4" fmla="*/ 510 w 618"/>
                <a:gd name="T5" fmla="*/ 22 h 634"/>
                <a:gd name="T6" fmla="*/ 496 w 618"/>
                <a:gd name="T7" fmla="*/ 48 h 634"/>
                <a:gd name="T8" fmla="*/ 492 w 618"/>
                <a:gd name="T9" fmla="*/ 84 h 634"/>
                <a:gd name="T10" fmla="*/ 482 w 618"/>
                <a:gd name="T11" fmla="*/ 108 h 634"/>
                <a:gd name="T12" fmla="*/ 362 w 618"/>
                <a:gd name="T13" fmla="*/ 84 h 634"/>
                <a:gd name="T14" fmla="*/ 140 w 618"/>
                <a:gd name="T15" fmla="*/ 230 h 634"/>
                <a:gd name="T16" fmla="*/ 124 w 618"/>
                <a:gd name="T17" fmla="*/ 184 h 634"/>
                <a:gd name="T18" fmla="*/ 118 w 618"/>
                <a:gd name="T19" fmla="*/ 164 h 634"/>
                <a:gd name="T20" fmla="*/ 108 w 618"/>
                <a:gd name="T21" fmla="*/ 148 h 634"/>
                <a:gd name="T22" fmla="*/ 78 w 618"/>
                <a:gd name="T23" fmla="*/ 128 h 634"/>
                <a:gd name="T24" fmla="*/ 56 w 618"/>
                <a:gd name="T25" fmla="*/ 126 h 634"/>
                <a:gd name="T26" fmla="*/ 20 w 618"/>
                <a:gd name="T27" fmla="*/ 148 h 634"/>
                <a:gd name="T28" fmla="*/ 2 w 618"/>
                <a:gd name="T29" fmla="*/ 172 h 634"/>
                <a:gd name="T30" fmla="*/ 0 w 618"/>
                <a:gd name="T31" fmla="*/ 194 h 634"/>
                <a:gd name="T32" fmla="*/ 14 w 618"/>
                <a:gd name="T33" fmla="*/ 226 h 634"/>
                <a:gd name="T34" fmla="*/ 30 w 618"/>
                <a:gd name="T35" fmla="*/ 240 h 634"/>
                <a:gd name="T36" fmla="*/ 60 w 618"/>
                <a:gd name="T37" fmla="*/ 250 h 634"/>
                <a:gd name="T38" fmla="*/ 96 w 618"/>
                <a:gd name="T39" fmla="*/ 256 h 634"/>
                <a:gd name="T40" fmla="*/ 110 w 618"/>
                <a:gd name="T41" fmla="*/ 264 h 634"/>
                <a:gd name="T42" fmla="*/ 72 w 618"/>
                <a:gd name="T43" fmla="*/ 394 h 634"/>
                <a:gd name="T44" fmla="*/ 56 w 618"/>
                <a:gd name="T45" fmla="*/ 452 h 634"/>
                <a:gd name="T46" fmla="*/ 42 w 618"/>
                <a:gd name="T47" fmla="*/ 526 h 634"/>
                <a:gd name="T48" fmla="*/ 44 w 618"/>
                <a:gd name="T49" fmla="*/ 564 h 634"/>
                <a:gd name="T50" fmla="*/ 64 w 618"/>
                <a:gd name="T51" fmla="*/ 604 h 634"/>
                <a:gd name="T52" fmla="*/ 92 w 618"/>
                <a:gd name="T53" fmla="*/ 620 h 634"/>
                <a:gd name="T54" fmla="*/ 120 w 618"/>
                <a:gd name="T55" fmla="*/ 624 h 634"/>
                <a:gd name="T56" fmla="*/ 172 w 618"/>
                <a:gd name="T57" fmla="*/ 614 h 634"/>
                <a:gd name="T58" fmla="*/ 346 w 618"/>
                <a:gd name="T59" fmla="*/ 488 h 634"/>
                <a:gd name="T60" fmla="*/ 398 w 618"/>
                <a:gd name="T61" fmla="*/ 542 h 634"/>
                <a:gd name="T62" fmla="*/ 406 w 618"/>
                <a:gd name="T63" fmla="*/ 576 h 634"/>
                <a:gd name="T64" fmla="*/ 416 w 618"/>
                <a:gd name="T65" fmla="*/ 604 h 634"/>
                <a:gd name="T66" fmla="*/ 430 w 618"/>
                <a:gd name="T67" fmla="*/ 620 h 634"/>
                <a:gd name="T68" fmla="*/ 462 w 618"/>
                <a:gd name="T69" fmla="*/ 634 h 634"/>
                <a:gd name="T70" fmla="*/ 484 w 618"/>
                <a:gd name="T71" fmla="*/ 632 h 634"/>
                <a:gd name="T72" fmla="*/ 508 w 618"/>
                <a:gd name="T73" fmla="*/ 614 h 634"/>
                <a:gd name="T74" fmla="*/ 530 w 618"/>
                <a:gd name="T75" fmla="*/ 576 h 634"/>
                <a:gd name="T76" fmla="*/ 526 w 618"/>
                <a:gd name="T77" fmla="*/ 556 h 634"/>
                <a:gd name="T78" fmla="*/ 508 w 618"/>
                <a:gd name="T79" fmla="*/ 526 h 634"/>
                <a:gd name="T80" fmla="*/ 490 w 618"/>
                <a:gd name="T81" fmla="*/ 516 h 634"/>
                <a:gd name="T82" fmla="*/ 470 w 618"/>
                <a:gd name="T83" fmla="*/ 512 h 634"/>
                <a:gd name="T84" fmla="*/ 420 w 618"/>
                <a:gd name="T85" fmla="*/ 498 h 634"/>
                <a:gd name="T86" fmla="*/ 378 w 618"/>
                <a:gd name="T87" fmla="*/ 456 h 634"/>
                <a:gd name="T88" fmla="*/ 514 w 618"/>
                <a:gd name="T89" fmla="*/ 140 h 634"/>
                <a:gd name="T90" fmla="*/ 538 w 618"/>
                <a:gd name="T91" fmla="*/ 128 h 634"/>
                <a:gd name="T92" fmla="*/ 570 w 618"/>
                <a:gd name="T93" fmla="*/ 122 h 634"/>
                <a:gd name="T94" fmla="*/ 596 w 618"/>
                <a:gd name="T95" fmla="*/ 108 h 634"/>
                <a:gd name="T96" fmla="*/ 612 w 618"/>
                <a:gd name="T97" fmla="*/ 88 h 634"/>
                <a:gd name="T98" fmla="*/ 618 w 618"/>
                <a:gd name="T99" fmla="*/ 68 h 634"/>
                <a:gd name="T100" fmla="*/ 608 w 618"/>
                <a:gd name="T101" fmla="*/ 34 h 634"/>
                <a:gd name="T102" fmla="*/ 584 w 618"/>
                <a:gd name="T103" fmla="*/ 10 h 634"/>
                <a:gd name="T104" fmla="*/ 554 w 618"/>
                <a:gd name="T105"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8" h="634">
                  <a:moveTo>
                    <a:pt x="554" y="0"/>
                  </a:moveTo>
                  <a:lnTo>
                    <a:pt x="554" y="0"/>
                  </a:lnTo>
                  <a:lnTo>
                    <a:pt x="550" y="0"/>
                  </a:lnTo>
                  <a:lnTo>
                    <a:pt x="550" y="0"/>
                  </a:lnTo>
                  <a:lnTo>
                    <a:pt x="538" y="2"/>
                  </a:lnTo>
                  <a:lnTo>
                    <a:pt x="528" y="6"/>
                  </a:lnTo>
                  <a:lnTo>
                    <a:pt x="518" y="14"/>
                  </a:lnTo>
                  <a:lnTo>
                    <a:pt x="510" y="22"/>
                  </a:lnTo>
                  <a:lnTo>
                    <a:pt x="510" y="22"/>
                  </a:lnTo>
                  <a:lnTo>
                    <a:pt x="504" y="30"/>
                  </a:lnTo>
                  <a:lnTo>
                    <a:pt x="498" y="38"/>
                  </a:lnTo>
                  <a:lnTo>
                    <a:pt x="496" y="48"/>
                  </a:lnTo>
                  <a:lnTo>
                    <a:pt x="494" y="60"/>
                  </a:lnTo>
                  <a:lnTo>
                    <a:pt x="494" y="60"/>
                  </a:lnTo>
                  <a:lnTo>
                    <a:pt x="492" y="84"/>
                  </a:lnTo>
                  <a:lnTo>
                    <a:pt x="488" y="96"/>
                  </a:lnTo>
                  <a:lnTo>
                    <a:pt x="482" y="108"/>
                  </a:lnTo>
                  <a:lnTo>
                    <a:pt x="482" y="108"/>
                  </a:lnTo>
                  <a:lnTo>
                    <a:pt x="480" y="110"/>
                  </a:lnTo>
                  <a:lnTo>
                    <a:pt x="436" y="154"/>
                  </a:lnTo>
                  <a:lnTo>
                    <a:pt x="362" y="84"/>
                  </a:lnTo>
                  <a:lnTo>
                    <a:pt x="184" y="274"/>
                  </a:lnTo>
                  <a:lnTo>
                    <a:pt x="140" y="230"/>
                  </a:lnTo>
                  <a:lnTo>
                    <a:pt x="140" y="230"/>
                  </a:lnTo>
                  <a:lnTo>
                    <a:pt x="132" y="218"/>
                  </a:lnTo>
                  <a:lnTo>
                    <a:pt x="128" y="206"/>
                  </a:lnTo>
                  <a:lnTo>
                    <a:pt x="124" y="184"/>
                  </a:lnTo>
                  <a:lnTo>
                    <a:pt x="124" y="184"/>
                  </a:lnTo>
                  <a:lnTo>
                    <a:pt x="122" y="174"/>
                  </a:lnTo>
                  <a:lnTo>
                    <a:pt x="118" y="164"/>
                  </a:lnTo>
                  <a:lnTo>
                    <a:pt x="114" y="156"/>
                  </a:lnTo>
                  <a:lnTo>
                    <a:pt x="108" y="148"/>
                  </a:lnTo>
                  <a:lnTo>
                    <a:pt x="108" y="148"/>
                  </a:lnTo>
                  <a:lnTo>
                    <a:pt x="98" y="140"/>
                  </a:lnTo>
                  <a:lnTo>
                    <a:pt x="88" y="132"/>
                  </a:lnTo>
                  <a:lnTo>
                    <a:pt x="78" y="128"/>
                  </a:lnTo>
                  <a:lnTo>
                    <a:pt x="68" y="126"/>
                  </a:lnTo>
                  <a:lnTo>
                    <a:pt x="68" y="126"/>
                  </a:lnTo>
                  <a:lnTo>
                    <a:pt x="56" y="126"/>
                  </a:lnTo>
                  <a:lnTo>
                    <a:pt x="46" y="130"/>
                  </a:lnTo>
                  <a:lnTo>
                    <a:pt x="34" y="136"/>
                  </a:lnTo>
                  <a:lnTo>
                    <a:pt x="20" y="148"/>
                  </a:lnTo>
                  <a:lnTo>
                    <a:pt x="20" y="148"/>
                  </a:lnTo>
                  <a:lnTo>
                    <a:pt x="10" y="160"/>
                  </a:lnTo>
                  <a:lnTo>
                    <a:pt x="2" y="172"/>
                  </a:lnTo>
                  <a:lnTo>
                    <a:pt x="0" y="184"/>
                  </a:lnTo>
                  <a:lnTo>
                    <a:pt x="0" y="194"/>
                  </a:lnTo>
                  <a:lnTo>
                    <a:pt x="0" y="194"/>
                  </a:lnTo>
                  <a:lnTo>
                    <a:pt x="2" y="206"/>
                  </a:lnTo>
                  <a:lnTo>
                    <a:pt x="6" y="216"/>
                  </a:lnTo>
                  <a:lnTo>
                    <a:pt x="14" y="226"/>
                  </a:lnTo>
                  <a:lnTo>
                    <a:pt x="22" y="234"/>
                  </a:lnTo>
                  <a:lnTo>
                    <a:pt x="22" y="234"/>
                  </a:lnTo>
                  <a:lnTo>
                    <a:pt x="30" y="240"/>
                  </a:lnTo>
                  <a:lnTo>
                    <a:pt x="38" y="246"/>
                  </a:lnTo>
                  <a:lnTo>
                    <a:pt x="48" y="248"/>
                  </a:lnTo>
                  <a:lnTo>
                    <a:pt x="60" y="250"/>
                  </a:lnTo>
                  <a:lnTo>
                    <a:pt x="60" y="250"/>
                  </a:lnTo>
                  <a:lnTo>
                    <a:pt x="84" y="252"/>
                  </a:lnTo>
                  <a:lnTo>
                    <a:pt x="96" y="256"/>
                  </a:lnTo>
                  <a:lnTo>
                    <a:pt x="108" y="262"/>
                  </a:lnTo>
                  <a:lnTo>
                    <a:pt x="108" y="262"/>
                  </a:lnTo>
                  <a:lnTo>
                    <a:pt x="110" y="264"/>
                  </a:lnTo>
                  <a:lnTo>
                    <a:pt x="152" y="306"/>
                  </a:lnTo>
                  <a:lnTo>
                    <a:pt x="72" y="394"/>
                  </a:lnTo>
                  <a:lnTo>
                    <a:pt x="72" y="394"/>
                  </a:lnTo>
                  <a:lnTo>
                    <a:pt x="72" y="394"/>
                  </a:lnTo>
                  <a:lnTo>
                    <a:pt x="72" y="394"/>
                  </a:lnTo>
                  <a:lnTo>
                    <a:pt x="56" y="452"/>
                  </a:lnTo>
                  <a:lnTo>
                    <a:pt x="46" y="500"/>
                  </a:lnTo>
                  <a:lnTo>
                    <a:pt x="46" y="500"/>
                  </a:lnTo>
                  <a:lnTo>
                    <a:pt x="42" y="526"/>
                  </a:lnTo>
                  <a:lnTo>
                    <a:pt x="42" y="550"/>
                  </a:lnTo>
                  <a:lnTo>
                    <a:pt x="42" y="550"/>
                  </a:lnTo>
                  <a:lnTo>
                    <a:pt x="44" y="564"/>
                  </a:lnTo>
                  <a:lnTo>
                    <a:pt x="48" y="578"/>
                  </a:lnTo>
                  <a:lnTo>
                    <a:pt x="54" y="592"/>
                  </a:lnTo>
                  <a:lnTo>
                    <a:pt x="64" y="604"/>
                  </a:lnTo>
                  <a:lnTo>
                    <a:pt x="64" y="604"/>
                  </a:lnTo>
                  <a:lnTo>
                    <a:pt x="78" y="614"/>
                  </a:lnTo>
                  <a:lnTo>
                    <a:pt x="92" y="620"/>
                  </a:lnTo>
                  <a:lnTo>
                    <a:pt x="106" y="622"/>
                  </a:lnTo>
                  <a:lnTo>
                    <a:pt x="120" y="624"/>
                  </a:lnTo>
                  <a:lnTo>
                    <a:pt x="120" y="624"/>
                  </a:lnTo>
                  <a:lnTo>
                    <a:pt x="146" y="622"/>
                  </a:lnTo>
                  <a:lnTo>
                    <a:pt x="172" y="614"/>
                  </a:lnTo>
                  <a:lnTo>
                    <a:pt x="172" y="614"/>
                  </a:lnTo>
                  <a:lnTo>
                    <a:pt x="210" y="602"/>
                  </a:lnTo>
                  <a:lnTo>
                    <a:pt x="256" y="584"/>
                  </a:lnTo>
                  <a:lnTo>
                    <a:pt x="346" y="488"/>
                  </a:lnTo>
                  <a:lnTo>
                    <a:pt x="390" y="530"/>
                  </a:lnTo>
                  <a:lnTo>
                    <a:pt x="390" y="530"/>
                  </a:lnTo>
                  <a:lnTo>
                    <a:pt x="398" y="542"/>
                  </a:lnTo>
                  <a:lnTo>
                    <a:pt x="402" y="554"/>
                  </a:lnTo>
                  <a:lnTo>
                    <a:pt x="406" y="576"/>
                  </a:lnTo>
                  <a:lnTo>
                    <a:pt x="406" y="576"/>
                  </a:lnTo>
                  <a:lnTo>
                    <a:pt x="408" y="586"/>
                  </a:lnTo>
                  <a:lnTo>
                    <a:pt x="410" y="596"/>
                  </a:lnTo>
                  <a:lnTo>
                    <a:pt x="416" y="604"/>
                  </a:lnTo>
                  <a:lnTo>
                    <a:pt x="422" y="612"/>
                  </a:lnTo>
                  <a:lnTo>
                    <a:pt x="422" y="612"/>
                  </a:lnTo>
                  <a:lnTo>
                    <a:pt x="430" y="620"/>
                  </a:lnTo>
                  <a:lnTo>
                    <a:pt x="440" y="628"/>
                  </a:lnTo>
                  <a:lnTo>
                    <a:pt x="452" y="632"/>
                  </a:lnTo>
                  <a:lnTo>
                    <a:pt x="462" y="634"/>
                  </a:lnTo>
                  <a:lnTo>
                    <a:pt x="462" y="634"/>
                  </a:lnTo>
                  <a:lnTo>
                    <a:pt x="472" y="634"/>
                  </a:lnTo>
                  <a:lnTo>
                    <a:pt x="484" y="632"/>
                  </a:lnTo>
                  <a:lnTo>
                    <a:pt x="496" y="624"/>
                  </a:lnTo>
                  <a:lnTo>
                    <a:pt x="508" y="614"/>
                  </a:lnTo>
                  <a:lnTo>
                    <a:pt x="508" y="614"/>
                  </a:lnTo>
                  <a:lnTo>
                    <a:pt x="520" y="600"/>
                  </a:lnTo>
                  <a:lnTo>
                    <a:pt x="526" y="588"/>
                  </a:lnTo>
                  <a:lnTo>
                    <a:pt x="530" y="576"/>
                  </a:lnTo>
                  <a:lnTo>
                    <a:pt x="530" y="566"/>
                  </a:lnTo>
                  <a:lnTo>
                    <a:pt x="530" y="566"/>
                  </a:lnTo>
                  <a:lnTo>
                    <a:pt x="526" y="556"/>
                  </a:lnTo>
                  <a:lnTo>
                    <a:pt x="522" y="546"/>
                  </a:lnTo>
                  <a:lnTo>
                    <a:pt x="516" y="536"/>
                  </a:lnTo>
                  <a:lnTo>
                    <a:pt x="508" y="526"/>
                  </a:lnTo>
                  <a:lnTo>
                    <a:pt x="508" y="526"/>
                  </a:lnTo>
                  <a:lnTo>
                    <a:pt x="500" y="520"/>
                  </a:lnTo>
                  <a:lnTo>
                    <a:pt x="490" y="516"/>
                  </a:lnTo>
                  <a:lnTo>
                    <a:pt x="480" y="512"/>
                  </a:lnTo>
                  <a:lnTo>
                    <a:pt x="470" y="512"/>
                  </a:lnTo>
                  <a:lnTo>
                    <a:pt x="470" y="512"/>
                  </a:lnTo>
                  <a:lnTo>
                    <a:pt x="446" y="508"/>
                  </a:lnTo>
                  <a:lnTo>
                    <a:pt x="432" y="504"/>
                  </a:lnTo>
                  <a:lnTo>
                    <a:pt x="420" y="498"/>
                  </a:lnTo>
                  <a:lnTo>
                    <a:pt x="420" y="498"/>
                  </a:lnTo>
                  <a:lnTo>
                    <a:pt x="420" y="496"/>
                  </a:lnTo>
                  <a:lnTo>
                    <a:pt x="378" y="456"/>
                  </a:lnTo>
                  <a:lnTo>
                    <a:pt x="556" y="266"/>
                  </a:lnTo>
                  <a:lnTo>
                    <a:pt x="470" y="186"/>
                  </a:lnTo>
                  <a:lnTo>
                    <a:pt x="514" y="140"/>
                  </a:lnTo>
                  <a:lnTo>
                    <a:pt x="514" y="140"/>
                  </a:lnTo>
                  <a:lnTo>
                    <a:pt x="526" y="132"/>
                  </a:lnTo>
                  <a:lnTo>
                    <a:pt x="538" y="128"/>
                  </a:lnTo>
                  <a:lnTo>
                    <a:pt x="560" y="124"/>
                  </a:lnTo>
                  <a:lnTo>
                    <a:pt x="560" y="124"/>
                  </a:lnTo>
                  <a:lnTo>
                    <a:pt x="570" y="122"/>
                  </a:lnTo>
                  <a:lnTo>
                    <a:pt x="580" y="118"/>
                  </a:lnTo>
                  <a:lnTo>
                    <a:pt x="588" y="114"/>
                  </a:lnTo>
                  <a:lnTo>
                    <a:pt x="596" y="108"/>
                  </a:lnTo>
                  <a:lnTo>
                    <a:pt x="596" y="108"/>
                  </a:lnTo>
                  <a:lnTo>
                    <a:pt x="604" y="98"/>
                  </a:lnTo>
                  <a:lnTo>
                    <a:pt x="612" y="88"/>
                  </a:lnTo>
                  <a:lnTo>
                    <a:pt x="616" y="78"/>
                  </a:lnTo>
                  <a:lnTo>
                    <a:pt x="618" y="68"/>
                  </a:lnTo>
                  <a:lnTo>
                    <a:pt x="618" y="68"/>
                  </a:lnTo>
                  <a:lnTo>
                    <a:pt x="618" y="56"/>
                  </a:lnTo>
                  <a:lnTo>
                    <a:pt x="614" y="46"/>
                  </a:lnTo>
                  <a:lnTo>
                    <a:pt x="608" y="34"/>
                  </a:lnTo>
                  <a:lnTo>
                    <a:pt x="596" y="20"/>
                  </a:lnTo>
                  <a:lnTo>
                    <a:pt x="596" y="20"/>
                  </a:lnTo>
                  <a:lnTo>
                    <a:pt x="584" y="10"/>
                  </a:lnTo>
                  <a:lnTo>
                    <a:pt x="574" y="4"/>
                  </a:lnTo>
                  <a:lnTo>
                    <a:pt x="564" y="0"/>
                  </a:lnTo>
                  <a:lnTo>
                    <a:pt x="554" y="0"/>
                  </a:lnTo>
                  <a:lnTo>
                    <a:pt x="554" y="0"/>
                  </a:ln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 name="Freeform 15"/>
            <p:cNvSpPr>
              <a:spLocks/>
            </p:cNvSpPr>
            <p:nvPr/>
          </p:nvSpPr>
          <p:spPr bwMode="auto">
            <a:xfrm>
              <a:off x="2505734" y="4829800"/>
              <a:ext cx="644063" cy="1045914"/>
            </a:xfrm>
            <a:custGeom>
              <a:avLst/>
              <a:gdLst>
                <a:gd name="T0" fmla="*/ 352 w 468"/>
                <a:gd name="T1" fmla="*/ 108 h 760"/>
                <a:gd name="T2" fmla="*/ 324 w 468"/>
                <a:gd name="T3" fmla="*/ 42 h 760"/>
                <a:gd name="T4" fmla="*/ 302 w 468"/>
                <a:gd name="T5" fmla="*/ 4 h 760"/>
                <a:gd name="T6" fmla="*/ 148 w 468"/>
                <a:gd name="T7" fmla="*/ 162 h 760"/>
                <a:gd name="T8" fmla="*/ 154 w 468"/>
                <a:gd name="T9" fmla="*/ 168 h 760"/>
                <a:gd name="T10" fmla="*/ 182 w 468"/>
                <a:gd name="T11" fmla="*/ 174 h 760"/>
                <a:gd name="T12" fmla="*/ 196 w 468"/>
                <a:gd name="T13" fmla="*/ 176 h 760"/>
                <a:gd name="T14" fmla="*/ 228 w 468"/>
                <a:gd name="T15" fmla="*/ 188 h 760"/>
                <a:gd name="T16" fmla="*/ 244 w 468"/>
                <a:gd name="T17" fmla="*/ 200 h 760"/>
                <a:gd name="T18" fmla="*/ 256 w 468"/>
                <a:gd name="T19" fmla="*/ 212 h 760"/>
                <a:gd name="T20" fmla="*/ 274 w 468"/>
                <a:gd name="T21" fmla="*/ 244 h 760"/>
                <a:gd name="T22" fmla="*/ 278 w 468"/>
                <a:gd name="T23" fmla="*/ 264 h 760"/>
                <a:gd name="T24" fmla="*/ 276 w 468"/>
                <a:gd name="T25" fmla="*/ 282 h 760"/>
                <a:gd name="T26" fmla="*/ 260 w 468"/>
                <a:gd name="T27" fmla="*/ 324 h 760"/>
                <a:gd name="T28" fmla="*/ 246 w 468"/>
                <a:gd name="T29" fmla="*/ 342 h 760"/>
                <a:gd name="T30" fmla="*/ 236 w 468"/>
                <a:gd name="T31" fmla="*/ 352 h 760"/>
                <a:gd name="T32" fmla="*/ 216 w 468"/>
                <a:gd name="T33" fmla="*/ 366 h 760"/>
                <a:gd name="T34" fmla="*/ 196 w 468"/>
                <a:gd name="T35" fmla="*/ 374 h 760"/>
                <a:gd name="T36" fmla="*/ 176 w 468"/>
                <a:gd name="T37" fmla="*/ 376 h 760"/>
                <a:gd name="T38" fmla="*/ 166 w 468"/>
                <a:gd name="T39" fmla="*/ 376 h 760"/>
                <a:gd name="T40" fmla="*/ 130 w 468"/>
                <a:gd name="T41" fmla="*/ 364 h 760"/>
                <a:gd name="T42" fmla="*/ 102 w 468"/>
                <a:gd name="T43" fmla="*/ 344 h 760"/>
                <a:gd name="T44" fmla="*/ 90 w 468"/>
                <a:gd name="T45" fmla="*/ 328 h 760"/>
                <a:gd name="T46" fmla="*/ 78 w 468"/>
                <a:gd name="T47" fmla="*/ 298 h 760"/>
                <a:gd name="T48" fmla="*/ 74 w 468"/>
                <a:gd name="T49" fmla="*/ 286 h 760"/>
                <a:gd name="T50" fmla="*/ 70 w 468"/>
                <a:gd name="T51" fmla="*/ 262 h 760"/>
                <a:gd name="T52" fmla="*/ 0 w 468"/>
                <a:gd name="T53" fmla="*/ 320 h 760"/>
                <a:gd name="T54" fmla="*/ 22 w 468"/>
                <a:gd name="T55" fmla="*/ 370 h 760"/>
                <a:gd name="T56" fmla="*/ 66 w 468"/>
                <a:gd name="T57" fmla="*/ 476 h 760"/>
                <a:gd name="T58" fmla="*/ 86 w 468"/>
                <a:gd name="T59" fmla="*/ 530 h 760"/>
                <a:gd name="T60" fmla="*/ 126 w 468"/>
                <a:gd name="T61" fmla="*/ 656 h 760"/>
                <a:gd name="T62" fmla="*/ 140 w 468"/>
                <a:gd name="T63" fmla="*/ 708 h 760"/>
                <a:gd name="T64" fmla="*/ 154 w 468"/>
                <a:gd name="T65" fmla="*/ 730 h 760"/>
                <a:gd name="T66" fmla="*/ 162 w 468"/>
                <a:gd name="T67" fmla="*/ 736 h 760"/>
                <a:gd name="T68" fmla="*/ 182 w 468"/>
                <a:gd name="T69" fmla="*/ 748 h 760"/>
                <a:gd name="T70" fmla="*/ 194 w 468"/>
                <a:gd name="T71" fmla="*/ 752 h 760"/>
                <a:gd name="T72" fmla="*/ 228 w 468"/>
                <a:gd name="T73" fmla="*/ 760 h 760"/>
                <a:gd name="T74" fmla="*/ 248 w 468"/>
                <a:gd name="T75" fmla="*/ 760 h 760"/>
                <a:gd name="T76" fmla="*/ 292 w 468"/>
                <a:gd name="T77" fmla="*/ 752 h 760"/>
                <a:gd name="T78" fmla="*/ 342 w 468"/>
                <a:gd name="T79" fmla="*/ 730 h 760"/>
                <a:gd name="T80" fmla="*/ 396 w 468"/>
                <a:gd name="T81" fmla="*/ 694 h 760"/>
                <a:gd name="T82" fmla="*/ 456 w 468"/>
                <a:gd name="T83" fmla="*/ 636 h 760"/>
                <a:gd name="T84" fmla="*/ 462 w 468"/>
                <a:gd name="T85" fmla="*/ 628 h 760"/>
                <a:gd name="T86" fmla="*/ 468 w 468"/>
                <a:gd name="T87" fmla="*/ 610 h 760"/>
                <a:gd name="T88" fmla="*/ 468 w 468"/>
                <a:gd name="T89" fmla="*/ 600 h 760"/>
                <a:gd name="T90" fmla="*/ 446 w 468"/>
                <a:gd name="T91" fmla="*/ 444 h 760"/>
                <a:gd name="T92" fmla="*/ 418 w 468"/>
                <a:gd name="T93" fmla="*/ 312 h 760"/>
                <a:gd name="T94" fmla="*/ 386 w 468"/>
                <a:gd name="T95" fmla="*/ 200 h 760"/>
                <a:gd name="T96" fmla="*/ 352 w 468"/>
                <a:gd name="T97" fmla="*/ 10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8" h="760">
                  <a:moveTo>
                    <a:pt x="352" y="108"/>
                  </a:moveTo>
                  <a:lnTo>
                    <a:pt x="352" y="108"/>
                  </a:lnTo>
                  <a:lnTo>
                    <a:pt x="336" y="70"/>
                  </a:lnTo>
                  <a:lnTo>
                    <a:pt x="324" y="42"/>
                  </a:lnTo>
                  <a:lnTo>
                    <a:pt x="312" y="20"/>
                  </a:lnTo>
                  <a:lnTo>
                    <a:pt x="302" y="4"/>
                  </a:lnTo>
                  <a:lnTo>
                    <a:pt x="298" y="0"/>
                  </a:lnTo>
                  <a:lnTo>
                    <a:pt x="148" y="162"/>
                  </a:lnTo>
                  <a:lnTo>
                    <a:pt x="154" y="168"/>
                  </a:lnTo>
                  <a:lnTo>
                    <a:pt x="154" y="168"/>
                  </a:lnTo>
                  <a:lnTo>
                    <a:pt x="162" y="172"/>
                  </a:lnTo>
                  <a:lnTo>
                    <a:pt x="182" y="174"/>
                  </a:lnTo>
                  <a:lnTo>
                    <a:pt x="182" y="174"/>
                  </a:lnTo>
                  <a:lnTo>
                    <a:pt x="196" y="176"/>
                  </a:lnTo>
                  <a:lnTo>
                    <a:pt x="212" y="180"/>
                  </a:lnTo>
                  <a:lnTo>
                    <a:pt x="228" y="188"/>
                  </a:lnTo>
                  <a:lnTo>
                    <a:pt x="236" y="194"/>
                  </a:lnTo>
                  <a:lnTo>
                    <a:pt x="244" y="200"/>
                  </a:lnTo>
                  <a:lnTo>
                    <a:pt x="244" y="200"/>
                  </a:lnTo>
                  <a:lnTo>
                    <a:pt x="256" y="212"/>
                  </a:lnTo>
                  <a:lnTo>
                    <a:pt x="266" y="228"/>
                  </a:lnTo>
                  <a:lnTo>
                    <a:pt x="274" y="244"/>
                  </a:lnTo>
                  <a:lnTo>
                    <a:pt x="278" y="264"/>
                  </a:lnTo>
                  <a:lnTo>
                    <a:pt x="278" y="264"/>
                  </a:lnTo>
                  <a:lnTo>
                    <a:pt x="278" y="272"/>
                  </a:lnTo>
                  <a:lnTo>
                    <a:pt x="276" y="282"/>
                  </a:lnTo>
                  <a:lnTo>
                    <a:pt x="272" y="304"/>
                  </a:lnTo>
                  <a:lnTo>
                    <a:pt x="260" y="324"/>
                  </a:lnTo>
                  <a:lnTo>
                    <a:pt x="254" y="334"/>
                  </a:lnTo>
                  <a:lnTo>
                    <a:pt x="246" y="342"/>
                  </a:lnTo>
                  <a:lnTo>
                    <a:pt x="246" y="342"/>
                  </a:lnTo>
                  <a:lnTo>
                    <a:pt x="236" y="352"/>
                  </a:lnTo>
                  <a:lnTo>
                    <a:pt x="226" y="358"/>
                  </a:lnTo>
                  <a:lnTo>
                    <a:pt x="216" y="366"/>
                  </a:lnTo>
                  <a:lnTo>
                    <a:pt x="206" y="370"/>
                  </a:lnTo>
                  <a:lnTo>
                    <a:pt x="196" y="374"/>
                  </a:lnTo>
                  <a:lnTo>
                    <a:pt x="186" y="376"/>
                  </a:lnTo>
                  <a:lnTo>
                    <a:pt x="176" y="376"/>
                  </a:lnTo>
                  <a:lnTo>
                    <a:pt x="166" y="376"/>
                  </a:lnTo>
                  <a:lnTo>
                    <a:pt x="166" y="376"/>
                  </a:lnTo>
                  <a:lnTo>
                    <a:pt x="146" y="372"/>
                  </a:lnTo>
                  <a:lnTo>
                    <a:pt x="130" y="364"/>
                  </a:lnTo>
                  <a:lnTo>
                    <a:pt x="114" y="354"/>
                  </a:lnTo>
                  <a:lnTo>
                    <a:pt x="102" y="344"/>
                  </a:lnTo>
                  <a:lnTo>
                    <a:pt x="102" y="344"/>
                  </a:lnTo>
                  <a:lnTo>
                    <a:pt x="90" y="328"/>
                  </a:lnTo>
                  <a:lnTo>
                    <a:pt x="82" y="314"/>
                  </a:lnTo>
                  <a:lnTo>
                    <a:pt x="78" y="298"/>
                  </a:lnTo>
                  <a:lnTo>
                    <a:pt x="74" y="286"/>
                  </a:lnTo>
                  <a:lnTo>
                    <a:pt x="74" y="286"/>
                  </a:lnTo>
                  <a:lnTo>
                    <a:pt x="72" y="268"/>
                  </a:lnTo>
                  <a:lnTo>
                    <a:pt x="70" y="262"/>
                  </a:lnTo>
                  <a:lnTo>
                    <a:pt x="62" y="254"/>
                  </a:lnTo>
                  <a:lnTo>
                    <a:pt x="0" y="320"/>
                  </a:lnTo>
                  <a:lnTo>
                    <a:pt x="0" y="320"/>
                  </a:lnTo>
                  <a:lnTo>
                    <a:pt x="22" y="370"/>
                  </a:lnTo>
                  <a:lnTo>
                    <a:pt x="46" y="422"/>
                  </a:lnTo>
                  <a:lnTo>
                    <a:pt x="66" y="476"/>
                  </a:lnTo>
                  <a:lnTo>
                    <a:pt x="86" y="530"/>
                  </a:lnTo>
                  <a:lnTo>
                    <a:pt x="86" y="530"/>
                  </a:lnTo>
                  <a:lnTo>
                    <a:pt x="108" y="600"/>
                  </a:lnTo>
                  <a:lnTo>
                    <a:pt x="126" y="656"/>
                  </a:lnTo>
                  <a:lnTo>
                    <a:pt x="140" y="708"/>
                  </a:lnTo>
                  <a:lnTo>
                    <a:pt x="140" y="708"/>
                  </a:lnTo>
                  <a:lnTo>
                    <a:pt x="146" y="720"/>
                  </a:lnTo>
                  <a:lnTo>
                    <a:pt x="154" y="730"/>
                  </a:lnTo>
                  <a:lnTo>
                    <a:pt x="154" y="730"/>
                  </a:lnTo>
                  <a:lnTo>
                    <a:pt x="162" y="736"/>
                  </a:lnTo>
                  <a:lnTo>
                    <a:pt x="170" y="742"/>
                  </a:lnTo>
                  <a:lnTo>
                    <a:pt x="182" y="748"/>
                  </a:lnTo>
                  <a:lnTo>
                    <a:pt x="182" y="748"/>
                  </a:lnTo>
                  <a:lnTo>
                    <a:pt x="194" y="752"/>
                  </a:lnTo>
                  <a:lnTo>
                    <a:pt x="210" y="756"/>
                  </a:lnTo>
                  <a:lnTo>
                    <a:pt x="228" y="760"/>
                  </a:lnTo>
                  <a:lnTo>
                    <a:pt x="248" y="760"/>
                  </a:lnTo>
                  <a:lnTo>
                    <a:pt x="248" y="760"/>
                  </a:lnTo>
                  <a:lnTo>
                    <a:pt x="270" y="758"/>
                  </a:lnTo>
                  <a:lnTo>
                    <a:pt x="292" y="752"/>
                  </a:lnTo>
                  <a:lnTo>
                    <a:pt x="316" y="744"/>
                  </a:lnTo>
                  <a:lnTo>
                    <a:pt x="342" y="730"/>
                  </a:lnTo>
                  <a:lnTo>
                    <a:pt x="368" y="714"/>
                  </a:lnTo>
                  <a:lnTo>
                    <a:pt x="396" y="694"/>
                  </a:lnTo>
                  <a:lnTo>
                    <a:pt x="426" y="668"/>
                  </a:lnTo>
                  <a:lnTo>
                    <a:pt x="456" y="636"/>
                  </a:lnTo>
                  <a:lnTo>
                    <a:pt x="456" y="636"/>
                  </a:lnTo>
                  <a:lnTo>
                    <a:pt x="462" y="628"/>
                  </a:lnTo>
                  <a:lnTo>
                    <a:pt x="466" y="620"/>
                  </a:lnTo>
                  <a:lnTo>
                    <a:pt x="468" y="610"/>
                  </a:lnTo>
                  <a:lnTo>
                    <a:pt x="468" y="600"/>
                  </a:lnTo>
                  <a:lnTo>
                    <a:pt x="468" y="600"/>
                  </a:lnTo>
                  <a:lnTo>
                    <a:pt x="458" y="520"/>
                  </a:lnTo>
                  <a:lnTo>
                    <a:pt x="446" y="444"/>
                  </a:lnTo>
                  <a:lnTo>
                    <a:pt x="432" y="376"/>
                  </a:lnTo>
                  <a:lnTo>
                    <a:pt x="418" y="312"/>
                  </a:lnTo>
                  <a:lnTo>
                    <a:pt x="402" y="252"/>
                  </a:lnTo>
                  <a:lnTo>
                    <a:pt x="386" y="200"/>
                  </a:lnTo>
                  <a:lnTo>
                    <a:pt x="368" y="152"/>
                  </a:lnTo>
                  <a:lnTo>
                    <a:pt x="352" y="108"/>
                  </a:lnTo>
                  <a:lnTo>
                    <a:pt x="352" y="108"/>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7" name="文本框 16"/>
          <p:cNvSpPr txBox="1"/>
          <p:nvPr/>
        </p:nvSpPr>
        <p:spPr>
          <a:xfrm>
            <a:off x="5675304" y="2886908"/>
            <a:ext cx="5351145" cy="1938992"/>
          </a:xfrm>
          <a:prstGeom prst="rect">
            <a:avLst/>
          </a:prstGeom>
          <a:noFill/>
        </p:spPr>
        <p:txBody>
          <a:bodyPr wrap="none" rtlCol="0">
            <a:spAutoFit/>
          </a:bodyPr>
          <a:lstStyle/>
          <a:p>
            <a:r>
              <a:rPr lang="en-US" altLang="zh-CN" sz="6000" b="1" dirty="0" smtClean="0">
                <a:blipFill>
                  <a:blip r:embed="rId5"/>
                  <a:stretch>
                    <a:fillRect/>
                  </a:stretch>
                </a:blipFill>
                <a:latin typeface="微软雅黑" panose="020B0503020204020204" pitchFamily="34" charset="-122"/>
                <a:ea typeface="微软雅黑" panose="020B0503020204020204" pitchFamily="34" charset="-122"/>
              </a:rPr>
              <a:t>THANKS FOR</a:t>
            </a:r>
          </a:p>
          <a:p>
            <a:r>
              <a:rPr lang="en-US" altLang="zh-CN" sz="6000" b="1" dirty="0" smtClean="0">
                <a:blipFill>
                  <a:blip r:embed="rId5"/>
                  <a:stretch>
                    <a:fillRect/>
                  </a:stretch>
                </a:blipFill>
                <a:latin typeface="微软雅黑" panose="020B0503020204020204" pitchFamily="34" charset="-122"/>
                <a:ea typeface="微软雅黑" panose="020B0503020204020204" pitchFamily="34" charset="-122"/>
              </a:rPr>
              <a:t>WHATCHING</a:t>
            </a:r>
            <a:endParaRPr lang="zh-CN" altLang="en-US" sz="6000" b="1" dirty="0">
              <a:blipFill>
                <a:blip r:embed="rId5"/>
                <a:stretch>
                  <a:fillRect/>
                </a:stretch>
              </a:blipFill>
              <a:latin typeface="微软雅黑" panose="020B0503020204020204" pitchFamily="34" charset="-122"/>
              <a:ea typeface="微软雅黑" panose="020B0503020204020204" pitchFamily="34" charset="-122"/>
            </a:endParaRPr>
          </a:p>
        </p:txBody>
      </p:sp>
      <p:sp>
        <p:nvSpPr>
          <p:cNvPr id="18" name="任意多边形 17"/>
          <p:cNvSpPr/>
          <p:nvPr/>
        </p:nvSpPr>
        <p:spPr>
          <a:xfrm rot="16200000">
            <a:off x="8271494" y="2237924"/>
            <a:ext cx="45719" cy="546419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5"/>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Tree>
    <p:extLst>
      <p:ext uri="{BB962C8B-B14F-4D97-AF65-F5344CB8AC3E}">
        <p14:creationId xmlns:p14="http://schemas.microsoft.com/office/powerpoint/2010/main" val="34888653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19948 0.27291 L -1.875E-6 2.22222E-6 " pathEditMode="relative" rAng="0" ptsTypes="AA">
                                      <p:cBhvr>
                                        <p:cTn id="8" dur="2000" fill="hold"/>
                                        <p:tgtEl>
                                          <p:spTgt spid="16"/>
                                        </p:tgtEl>
                                        <p:attrNameLst>
                                          <p:attrName>ppt_x</p:attrName>
                                          <p:attrName>ppt_y</p:attrName>
                                        </p:attrNameLst>
                                      </p:cBhvr>
                                      <p:rCtr x="9974" y="-13657"/>
                                    </p:animMotion>
                                  </p:childTnLst>
                                </p:cTn>
                              </p:par>
                            </p:childTnLst>
                          </p:cTn>
                        </p:par>
                        <p:par>
                          <p:cTn id="9" fill="hold">
                            <p:stCondLst>
                              <p:cond delay="20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335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64784" y="422758"/>
            <a:ext cx="3262433" cy="707886"/>
          </a:xfrm>
          <a:prstGeom prst="rect">
            <a:avLst/>
          </a:prstGeom>
        </p:spPr>
        <p:txBody>
          <a:bodyPr wrap="none">
            <a:spAutoFit/>
          </a:bodyPr>
          <a:lstStyle/>
          <a:p>
            <a:pPr algn="ctr"/>
            <a:r>
              <a:rPr lang="zh-CN" altLang="en-US" sz="4000" b="1" dirty="0">
                <a:blipFill>
                  <a:blip r:embed="rId2"/>
                  <a:stretch>
                    <a:fillRect/>
                  </a:stretch>
                </a:blipFill>
                <a:latin typeface="微软雅黑" panose="020B0503020204020204" pitchFamily="34" charset="-122"/>
                <a:ea typeface="微软雅黑" panose="020B0503020204020204" pitchFamily="34" charset="-122"/>
              </a:rPr>
              <a:t>模</a:t>
            </a:r>
            <a:r>
              <a:rPr lang="zh-CN" altLang="en-US" sz="4000" b="1" dirty="0" smtClean="0">
                <a:blipFill>
                  <a:blip r:embed="rId2"/>
                  <a:stretch>
                    <a:fillRect/>
                  </a:stretch>
                </a:blipFill>
                <a:latin typeface="微软雅黑" panose="020B0503020204020204" pitchFamily="34" charset="-122"/>
                <a:ea typeface="微软雅黑" panose="020B0503020204020204" pitchFamily="34" charset="-122"/>
              </a:rPr>
              <a:t>板使用说明</a:t>
            </a:r>
            <a:endParaRPr lang="zh-CN" altLang="en-US" sz="4000" dirty="0"/>
          </a:p>
        </p:txBody>
      </p:sp>
      <p:sp>
        <p:nvSpPr>
          <p:cNvPr id="3" name="文本框 2"/>
          <p:cNvSpPr txBox="1"/>
          <p:nvPr/>
        </p:nvSpPr>
        <p:spPr>
          <a:xfrm>
            <a:off x="1270151" y="1803512"/>
            <a:ext cx="5166799" cy="369332"/>
          </a:xfrm>
          <a:prstGeom prst="rect">
            <a:avLst/>
          </a:prstGeom>
          <a:noFill/>
        </p:spPr>
        <p:txBody>
          <a:bodyPr wrap="none" rtlCol="0">
            <a:spAutoFit/>
          </a:bodyPr>
          <a:lstStyle/>
          <a:p>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solidFill>
                  <a:srgbClr val="4D78BF"/>
                </a:solidFill>
                <a:latin typeface="微软雅黑" panose="020B0503020204020204" pitchFamily="34" charset="-122"/>
                <a:ea typeface="微软雅黑" panose="020B0503020204020204" pitchFamily="34" charset="-122"/>
              </a:rPr>
              <a:t>字      体</a:t>
            </a: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中文：微软雅黑      英文：微软雅黑</a:t>
            </a:r>
            <a:endParaRPr lang="zh-CN" altLang="en-US"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270151" y="2439238"/>
            <a:ext cx="9342622" cy="1338828"/>
          </a:xfrm>
          <a:prstGeom prst="rect">
            <a:avLst/>
          </a:prstGeom>
          <a:noFill/>
        </p:spPr>
        <p:txBody>
          <a:bodyPr wrap="none" rtlCol="0">
            <a:spAutoFit/>
          </a:bodyPr>
          <a:lstStyle/>
          <a:p>
            <a:pPr>
              <a:lnSpc>
                <a:spcPct val="150000"/>
              </a:lnSpc>
            </a:pP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solidFill>
                  <a:srgbClr val="4D78BF"/>
                </a:solidFill>
                <a:latin typeface="微软雅黑" panose="020B0503020204020204" pitchFamily="34" charset="-122"/>
                <a:ea typeface="微软雅黑" panose="020B0503020204020204" pitchFamily="34" charset="-122"/>
              </a:rPr>
              <a:t>版      本</a:t>
            </a: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为了演示效果更佳，建议使用</a:t>
            </a:r>
            <a:r>
              <a:rPr lang="en-US" altLang="zh-CN" dirty="0" smtClean="0">
                <a:latin typeface="微软雅黑" panose="020B0503020204020204" pitchFamily="34" charset="-122"/>
                <a:ea typeface="微软雅黑" panose="020B0503020204020204" pitchFamily="34" charset="-122"/>
              </a:rPr>
              <a:t>office2013</a:t>
            </a:r>
            <a:r>
              <a:rPr lang="zh-CN" altLang="en-US" dirty="0" smtClean="0">
                <a:latin typeface="微软雅黑" panose="020B0503020204020204" pitchFamily="34" charset="-122"/>
                <a:ea typeface="微软雅黑" panose="020B0503020204020204" pitchFamily="34" charset="-122"/>
              </a:rPr>
              <a:t>，如需请自行下载。</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当然作者是个善良的姑娘，记得关注作者微博（下方扫码），然后私信作者，</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office2013</a:t>
            </a:r>
            <a:r>
              <a:rPr lang="zh-CN" altLang="en-US" dirty="0" smtClean="0">
                <a:latin typeface="微软雅黑" panose="020B0503020204020204" pitchFamily="34" charset="-122"/>
                <a:ea typeface="微软雅黑" panose="020B0503020204020204" pitchFamily="34" charset="-122"/>
              </a:rPr>
              <a:t>自动送上。</a:t>
            </a:r>
            <a:endParaRPr lang="zh-CN" altLang="en-US"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270151" y="4043628"/>
            <a:ext cx="10802957" cy="369332"/>
          </a:xfrm>
          <a:prstGeom prst="rect">
            <a:avLst/>
          </a:prstGeom>
          <a:noFill/>
        </p:spPr>
        <p:txBody>
          <a:bodyPr wrap="none" rtlCol="0">
            <a:spAutoFit/>
          </a:bodyPr>
          <a:lstStyle/>
          <a:p>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solidFill>
                  <a:srgbClr val="4D78BF"/>
                </a:solidFill>
                <a:latin typeface="微软雅黑" panose="020B0503020204020204" pitchFamily="34" charset="-122"/>
                <a:ea typeface="微软雅黑" panose="020B0503020204020204" pitchFamily="34" charset="-122"/>
              </a:rPr>
              <a:t>文字替换</a:t>
            </a: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用户在更改文字时，在粘贴时选择只保留文本格式，不会破坏模板本身的格式和动画效果。</a:t>
            </a:r>
            <a:endParaRPr lang="zh-CN" altLang="en-US"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270151" y="4678522"/>
            <a:ext cx="9187130" cy="874407"/>
          </a:xfrm>
          <a:prstGeom prst="rect">
            <a:avLst/>
          </a:prstGeom>
          <a:noFill/>
        </p:spPr>
        <p:txBody>
          <a:bodyPr wrap="none" rtlCol="0">
            <a:spAutoFit/>
          </a:bodyPr>
          <a:lstStyle/>
          <a:p>
            <a:pPr>
              <a:lnSpc>
                <a:spcPct val="150000"/>
              </a:lnSpc>
            </a:pP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solidFill>
                  <a:srgbClr val="4D78BF"/>
                </a:solidFill>
                <a:latin typeface="微软雅黑" panose="020B0503020204020204" pitchFamily="34" charset="-122"/>
                <a:ea typeface="微软雅黑" panose="020B0503020204020204" pitchFamily="34" charset="-122"/>
              </a:rPr>
              <a:t>图片替换</a:t>
            </a:r>
            <a:r>
              <a:rPr lang="en-US" altLang="zh-CN" dirty="0" smtClean="0">
                <a:solidFill>
                  <a:srgbClr val="4D78BF"/>
                </a:solidFill>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用户在更改图片时，双击图片，选择替换图片即可，不会破坏图片的动画。</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如果图片大小不合适，可自行调整大小。</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31931089"/>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287195" y="5142308"/>
            <a:ext cx="654051" cy="703263"/>
            <a:chOff x="-95250" y="161926"/>
            <a:chExt cx="654051" cy="703263"/>
          </a:xfrm>
        </p:grpSpPr>
        <p:sp>
          <p:nvSpPr>
            <p:cNvPr id="380" name="Freeform 5"/>
            <p:cNvSpPr>
              <a:spLocks/>
            </p:cNvSpPr>
            <p:nvPr/>
          </p:nvSpPr>
          <p:spPr bwMode="auto">
            <a:xfrm>
              <a:off x="11113" y="161926"/>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1" name="Freeform 6"/>
            <p:cNvSpPr>
              <a:spLocks/>
            </p:cNvSpPr>
            <p:nvPr/>
          </p:nvSpPr>
          <p:spPr bwMode="auto">
            <a:xfrm>
              <a:off x="88900" y="598488"/>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2" name="Freeform 7"/>
            <p:cNvSpPr>
              <a:spLocks/>
            </p:cNvSpPr>
            <p:nvPr/>
          </p:nvSpPr>
          <p:spPr bwMode="auto">
            <a:xfrm>
              <a:off x="-95250" y="635001"/>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3" name="Line 8"/>
            <p:cNvSpPr>
              <a:spLocks noChangeShapeType="1"/>
            </p:cNvSpPr>
            <p:nvPr/>
          </p:nvSpPr>
          <p:spPr bwMode="auto">
            <a:xfrm flipH="1">
              <a:off x="449263" y="601663"/>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6" name="组合 35"/>
          <p:cNvGrpSpPr/>
          <p:nvPr/>
        </p:nvGrpSpPr>
        <p:grpSpPr>
          <a:xfrm>
            <a:off x="3179366" y="2386410"/>
            <a:ext cx="498475" cy="536575"/>
            <a:chOff x="1279525" y="3249613"/>
            <a:chExt cx="498475" cy="536575"/>
          </a:xfrm>
        </p:grpSpPr>
        <p:sp>
          <p:nvSpPr>
            <p:cNvPr id="378" name="Freeform 9"/>
            <p:cNvSpPr>
              <a:spLocks/>
            </p:cNvSpPr>
            <p:nvPr/>
          </p:nvSpPr>
          <p:spPr bwMode="auto">
            <a:xfrm>
              <a:off x="1279525" y="3249613"/>
              <a:ext cx="385763" cy="536575"/>
            </a:xfrm>
            <a:custGeom>
              <a:avLst/>
              <a:gdLst>
                <a:gd name="T0" fmla="*/ 103 w 103"/>
                <a:gd name="T1" fmla="*/ 91 h 143"/>
                <a:gd name="T2" fmla="*/ 51 w 103"/>
                <a:gd name="T3" fmla="*/ 143 h 143"/>
                <a:gd name="T4" fmla="*/ 0 w 103"/>
                <a:gd name="T5" fmla="*/ 91 h 143"/>
                <a:gd name="T6" fmla="*/ 51 w 103"/>
                <a:gd name="T7" fmla="*/ 0 h 143"/>
                <a:gd name="T8" fmla="*/ 103 w 103"/>
                <a:gd name="T9" fmla="*/ 91 h 143"/>
              </a:gdLst>
              <a:ahLst/>
              <a:cxnLst>
                <a:cxn ang="0">
                  <a:pos x="T0" y="T1"/>
                </a:cxn>
                <a:cxn ang="0">
                  <a:pos x="T2" y="T3"/>
                </a:cxn>
                <a:cxn ang="0">
                  <a:pos x="T4" y="T5"/>
                </a:cxn>
                <a:cxn ang="0">
                  <a:pos x="T6" y="T7"/>
                </a:cxn>
                <a:cxn ang="0">
                  <a:pos x="T8" y="T9"/>
                </a:cxn>
              </a:cxnLst>
              <a:rect l="0" t="0" r="r" b="b"/>
              <a:pathLst>
                <a:path w="103" h="143">
                  <a:moveTo>
                    <a:pt x="103" y="91"/>
                  </a:moveTo>
                  <a:cubicBezTo>
                    <a:pt x="103" y="120"/>
                    <a:pt x="80" y="143"/>
                    <a:pt x="51" y="143"/>
                  </a:cubicBezTo>
                  <a:cubicBezTo>
                    <a:pt x="23" y="143"/>
                    <a:pt x="0" y="120"/>
                    <a:pt x="0" y="91"/>
                  </a:cubicBezTo>
                  <a:cubicBezTo>
                    <a:pt x="0" y="63"/>
                    <a:pt x="51" y="0"/>
                    <a:pt x="51" y="0"/>
                  </a:cubicBezTo>
                  <a:cubicBezTo>
                    <a:pt x="51" y="0"/>
                    <a:pt x="103" y="63"/>
                    <a:pt x="103" y="91"/>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9" name="Freeform 10"/>
            <p:cNvSpPr>
              <a:spLocks/>
            </p:cNvSpPr>
            <p:nvPr/>
          </p:nvSpPr>
          <p:spPr bwMode="auto">
            <a:xfrm>
              <a:off x="1651000" y="3373438"/>
              <a:ext cx="127000" cy="254000"/>
            </a:xfrm>
            <a:custGeom>
              <a:avLst/>
              <a:gdLst>
                <a:gd name="T0" fmla="*/ 0 w 34"/>
                <a:gd name="T1" fmla="*/ 13 h 68"/>
                <a:gd name="T2" fmla="*/ 9 w 34"/>
                <a:gd name="T3" fmla="*/ 0 h 68"/>
                <a:gd name="T4" fmla="*/ 34 w 34"/>
                <a:gd name="T5" fmla="*/ 44 h 68"/>
                <a:gd name="T6" fmla="*/ 15 w 34"/>
                <a:gd name="T7" fmla="*/ 68 h 68"/>
              </a:gdLst>
              <a:ahLst/>
              <a:cxnLst>
                <a:cxn ang="0">
                  <a:pos x="T0" y="T1"/>
                </a:cxn>
                <a:cxn ang="0">
                  <a:pos x="T2" y="T3"/>
                </a:cxn>
                <a:cxn ang="0">
                  <a:pos x="T4" y="T5"/>
                </a:cxn>
                <a:cxn ang="0">
                  <a:pos x="T6" y="T7"/>
                </a:cxn>
              </a:cxnLst>
              <a:rect l="0" t="0" r="r" b="b"/>
              <a:pathLst>
                <a:path w="34" h="68">
                  <a:moveTo>
                    <a:pt x="0" y="13"/>
                  </a:moveTo>
                  <a:cubicBezTo>
                    <a:pt x="5" y="6"/>
                    <a:pt x="9" y="0"/>
                    <a:pt x="9" y="0"/>
                  </a:cubicBezTo>
                  <a:cubicBezTo>
                    <a:pt x="9" y="0"/>
                    <a:pt x="34" y="31"/>
                    <a:pt x="34" y="44"/>
                  </a:cubicBezTo>
                  <a:cubicBezTo>
                    <a:pt x="34" y="56"/>
                    <a:pt x="26" y="66"/>
                    <a:pt x="15" y="6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7" name="组合 36"/>
          <p:cNvGrpSpPr/>
          <p:nvPr/>
        </p:nvGrpSpPr>
        <p:grpSpPr>
          <a:xfrm>
            <a:off x="2086373" y="1924448"/>
            <a:ext cx="731838" cy="693738"/>
            <a:chOff x="1177925" y="185738"/>
            <a:chExt cx="731838" cy="693738"/>
          </a:xfrm>
        </p:grpSpPr>
        <p:sp>
          <p:nvSpPr>
            <p:cNvPr id="374" name="Freeform 11"/>
            <p:cNvSpPr>
              <a:spLocks/>
            </p:cNvSpPr>
            <p:nvPr/>
          </p:nvSpPr>
          <p:spPr bwMode="auto">
            <a:xfrm>
              <a:off x="1327150" y="185738"/>
              <a:ext cx="582613" cy="577850"/>
            </a:xfrm>
            <a:custGeom>
              <a:avLst/>
              <a:gdLst>
                <a:gd name="T0" fmla="*/ 94 w 155"/>
                <a:gd name="T1" fmla="*/ 93 h 154"/>
                <a:gd name="T2" fmla="*/ 9 w 155"/>
                <a:gd name="T3" fmla="*/ 145 h 154"/>
                <a:gd name="T4" fmla="*/ 61 w 155"/>
                <a:gd name="T5" fmla="*/ 61 h 154"/>
                <a:gd name="T6" fmla="*/ 146 w 155"/>
                <a:gd name="T7" fmla="*/ 9 h 154"/>
                <a:gd name="T8" fmla="*/ 94 w 155"/>
                <a:gd name="T9" fmla="*/ 93 h 154"/>
              </a:gdLst>
              <a:ahLst/>
              <a:cxnLst>
                <a:cxn ang="0">
                  <a:pos x="T0" y="T1"/>
                </a:cxn>
                <a:cxn ang="0">
                  <a:pos x="T2" y="T3"/>
                </a:cxn>
                <a:cxn ang="0">
                  <a:pos x="T4" y="T5"/>
                </a:cxn>
                <a:cxn ang="0">
                  <a:pos x="T6" y="T7"/>
                </a:cxn>
                <a:cxn ang="0">
                  <a:pos x="T8" y="T9"/>
                </a:cxn>
              </a:cxnLst>
              <a:rect l="0" t="0" r="r" b="b"/>
              <a:pathLst>
                <a:path w="155" h="154">
                  <a:moveTo>
                    <a:pt x="94" y="93"/>
                  </a:moveTo>
                  <a:cubicBezTo>
                    <a:pt x="56" y="131"/>
                    <a:pt x="18" y="154"/>
                    <a:pt x="9" y="145"/>
                  </a:cubicBezTo>
                  <a:cubicBezTo>
                    <a:pt x="0" y="136"/>
                    <a:pt x="23" y="98"/>
                    <a:pt x="61" y="61"/>
                  </a:cubicBezTo>
                  <a:cubicBezTo>
                    <a:pt x="99" y="23"/>
                    <a:pt x="137" y="0"/>
                    <a:pt x="146" y="9"/>
                  </a:cubicBezTo>
                  <a:cubicBezTo>
                    <a:pt x="155" y="18"/>
                    <a:pt x="131" y="55"/>
                    <a:pt x="94" y="93"/>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5" name="Line 12"/>
            <p:cNvSpPr>
              <a:spLocks noChangeShapeType="1"/>
            </p:cNvSpPr>
            <p:nvPr/>
          </p:nvSpPr>
          <p:spPr bwMode="auto">
            <a:xfrm>
              <a:off x="1477963" y="511176"/>
              <a:ext cx="101600" cy="10160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6" name="Line 13"/>
            <p:cNvSpPr>
              <a:spLocks noChangeShapeType="1"/>
            </p:cNvSpPr>
            <p:nvPr/>
          </p:nvSpPr>
          <p:spPr bwMode="auto">
            <a:xfrm>
              <a:off x="1516063" y="474663"/>
              <a:ext cx="101600" cy="968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7" name="Freeform 14"/>
            <p:cNvSpPr>
              <a:spLocks/>
            </p:cNvSpPr>
            <p:nvPr/>
          </p:nvSpPr>
          <p:spPr bwMode="auto">
            <a:xfrm>
              <a:off x="1177925" y="722313"/>
              <a:ext cx="190500" cy="157163"/>
            </a:xfrm>
            <a:custGeom>
              <a:avLst/>
              <a:gdLst>
                <a:gd name="T0" fmla="*/ 38 w 51"/>
                <a:gd name="T1" fmla="*/ 7 h 42"/>
                <a:gd name="T2" fmla="*/ 14 w 51"/>
                <a:gd name="T3" fmla="*/ 22 h 42"/>
                <a:gd name="T4" fmla="*/ 0 w 51"/>
                <a:gd name="T5" fmla="*/ 38 h 42"/>
                <a:gd name="T6" fmla="*/ 29 w 51"/>
                <a:gd name="T7" fmla="*/ 37 h 42"/>
                <a:gd name="T8" fmla="*/ 38 w 51"/>
                <a:gd name="T9" fmla="*/ 7 h 42"/>
              </a:gdLst>
              <a:ahLst/>
              <a:cxnLst>
                <a:cxn ang="0">
                  <a:pos x="T0" y="T1"/>
                </a:cxn>
                <a:cxn ang="0">
                  <a:pos x="T2" y="T3"/>
                </a:cxn>
                <a:cxn ang="0">
                  <a:pos x="T4" y="T5"/>
                </a:cxn>
                <a:cxn ang="0">
                  <a:pos x="T6" y="T7"/>
                </a:cxn>
                <a:cxn ang="0">
                  <a:pos x="T8" y="T9"/>
                </a:cxn>
              </a:cxnLst>
              <a:rect l="0" t="0" r="r" b="b"/>
              <a:pathLst>
                <a:path w="51" h="42">
                  <a:moveTo>
                    <a:pt x="38" y="7"/>
                  </a:moveTo>
                  <a:cubicBezTo>
                    <a:pt x="31" y="0"/>
                    <a:pt x="16" y="6"/>
                    <a:pt x="14" y="22"/>
                  </a:cubicBezTo>
                  <a:cubicBezTo>
                    <a:pt x="12" y="37"/>
                    <a:pt x="0" y="38"/>
                    <a:pt x="0" y="38"/>
                  </a:cubicBezTo>
                  <a:cubicBezTo>
                    <a:pt x="0" y="38"/>
                    <a:pt x="16" y="42"/>
                    <a:pt x="29" y="37"/>
                  </a:cubicBezTo>
                  <a:cubicBezTo>
                    <a:pt x="41" y="33"/>
                    <a:pt x="51" y="20"/>
                    <a:pt x="38" y="7"/>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8" name="组合 37"/>
          <p:cNvGrpSpPr/>
          <p:nvPr/>
        </p:nvGrpSpPr>
        <p:grpSpPr>
          <a:xfrm>
            <a:off x="2768997" y="707627"/>
            <a:ext cx="742950" cy="742951"/>
            <a:chOff x="2490788" y="125413"/>
            <a:chExt cx="742950" cy="742951"/>
          </a:xfrm>
        </p:grpSpPr>
        <p:sp>
          <p:nvSpPr>
            <p:cNvPr id="362" name="Freeform 15"/>
            <p:cNvSpPr>
              <a:spLocks/>
            </p:cNvSpPr>
            <p:nvPr/>
          </p:nvSpPr>
          <p:spPr bwMode="auto">
            <a:xfrm>
              <a:off x="2540000" y="493713"/>
              <a:ext cx="327025" cy="325438"/>
            </a:xfrm>
            <a:custGeom>
              <a:avLst/>
              <a:gdLst>
                <a:gd name="T0" fmla="*/ 156 w 206"/>
                <a:gd name="T1" fmla="*/ 205 h 205"/>
                <a:gd name="T2" fmla="*/ 0 w 206"/>
                <a:gd name="T3" fmla="*/ 49 h 205"/>
                <a:gd name="T4" fmla="*/ 50 w 206"/>
                <a:gd name="T5" fmla="*/ 0 h 205"/>
                <a:gd name="T6" fmla="*/ 206 w 206"/>
                <a:gd name="T7" fmla="*/ 156 h 205"/>
                <a:gd name="T8" fmla="*/ 156 w 206"/>
                <a:gd name="T9" fmla="*/ 205 h 205"/>
              </a:gdLst>
              <a:ahLst/>
              <a:cxnLst>
                <a:cxn ang="0">
                  <a:pos x="T0" y="T1"/>
                </a:cxn>
                <a:cxn ang="0">
                  <a:pos x="T2" y="T3"/>
                </a:cxn>
                <a:cxn ang="0">
                  <a:pos x="T4" y="T5"/>
                </a:cxn>
                <a:cxn ang="0">
                  <a:pos x="T6" y="T7"/>
                </a:cxn>
                <a:cxn ang="0">
                  <a:pos x="T8" y="T9"/>
                </a:cxn>
              </a:cxnLst>
              <a:rect l="0" t="0" r="r" b="b"/>
              <a:pathLst>
                <a:path w="206" h="205">
                  <a:moveTo>
                    <a:pt x="156" y="205"/>
                  </a:moveTo>
                  <a:lnTo>
                    <a:pt x="0" y="49"/>
                  </a:lnTo>
                  <a:lnTo>
                    <a:pt x="50" y="0"/>
                  </a:lnTo>
                  <a:lnTo>
                    <a:pt x="206" y="156"/>
                  </a:lnTo>
                  <a:lnTo>
                    <a:pt x="156" y="205"/>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3" name="Freeform 16"/>
            <p:cNvSpPr>
              <a:spLocks/>
            </p:cNvSpPr>
            <p:nvPr/>
          </p:nvSpPr>
          <p:spPr bwMode="auto">
            <a:xfrm>
              <a:off x="2619375" y="125413"/>
              <a:ext cx="614363" cy="615950"/>
            </a:xfrm>
            <a:custGeom>
              <a:avLst/>
              <a:gdLst>
                <a:gd name="T0" fmla="*/ 0 w 164"/>
                <a:gd name="T1" fmla="*/ 97 h 164"/>
                <a:gd name="T2" fmla="*/ 30 w 164"/>
                <a:gd name="T3" fmla="*/ 90 h 164"/>
                <a:gd name="T4" fmla="*/ 92 w 164"/>
                <a:gd name="T5" fmla="*/ 52 h 164"/>
                <a:gd name="T6" fmla="*/ 154 w 164"/>
                <a:gd name="T7" fmla="*/ 10 h 164"/>
                <a:gd name="T8" fmla="*/ 113 w 164"/>
                <a:gd name="T9" fmla="*/ 72 h 164"/>
                <a:gd name="T10" fmla="*/ 74 w 164"/>
                <a:gd name="T11" fmla="*/ 134 h 164"/>
                <a:gd name="T12" fmla="*/ 67 w 164"/>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164" h="164">
                  <a:moveTo>
                    <a:pt x="0" y="97"/>
                  </a:moveTo>
                  <a:cubicBezTo>
                    <a:pt x="7" y="90"/>
                    <a:pt x="10" y="87"/>
                    <a:pt x="30" y="90"/>
                  </a:cubicBezTo>
                  <a:cubicBezTo>
                    <a:pt x="57" y="94"/>
                    <a:pt x="60" y="102"/>
                    <a:pt x="92" y="52"/>
                  </a:cubicBezTo>
                  <a:cubicBezTo>
                    <a:pt x="124" y="1"/>
                    <a:pt x="144" y="0"/>
                    <a:pt x="154" y="10"/>
                  </a:cubicBezTo>
                  <a:cubicBezTo>
                    <a:pt x="164" y="21"/>
                    <a:pt x="163" y="40"/>
                    <a:pt x="113" y="72"/>
                  </a:cubicBezTo>
                  <a:cubicBezTo>
                    <a:pt x="63" y="104"/>
                    <a:pt x="70" y="107"/>
                    <a:pt x="74" y="134"/>
                  </a:cubicBezTo>
                  <a:cubicBezTo>
                    <a:pt x="77" y="154"/>
                    <a:pt x="74" y="157"/>
                    <a:pt x="67" y="164"/>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4" name="Line 17"/>
            <p:cNvSpPr>
              <a:spLocks noChangeShapeType="1"/>
            </p:cNvSpPr>
            <p:nvPr/>
          </p:nvSpPr>
          <p:spPr bwMode="auto">
            <a:xfrm flipV="1">
              <a:off x="2490788" y="582613"/>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5" name="Line 18"/>
            <p:cNvSpPr>
              <a:spLocks noChangeShapeType="1"/>
            </p:cNvSpPr>
            <p:nvPr/>
          </p:nvSpPr>
          <p:spPr bwMode="auto">
            <a:xfrm flipV="1">
              <a:off x="2517775" y="609601"/>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6" name="Line 19"/>
            <p:cNvSpPr>
              <a:spLocks noChangeShapeType="1"/>
            </p:cNvSpPr>
            <p:nvPr/>
          </p:nvSpPr>
          <p:spPr bwMode="auto">
            <a:xfrm flipV="1">
              <a:off x="2547938" y="639763"/>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7" name="Line 20"/>
            <p:cNvSpPr>
              <a:spLocks noChangeShapeType="1"/>
            </p:cNvSpPr>
            <p:nvPr/>
          </p:nvSpPr>
          <p:spPr bwMode="auto">
            <a:xfrm flipV="1">
              <a:off x="2578100" y="669926"/>
              <a:ext cx="55563" cy="5556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8" name="Line 21"/>
            <p:cNvSpPr>
              <a:spLocks noChangeShapeType="1"/>
            </p:cNvSpPr>
            <p:nvPr/>
          </p:nvSpPr>
          <p:spPr bwMode="auto">
            <a:xfrm flipV="1">
              <a:off x="2603500" y="695326"/>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9" name="Line 22"/>
            <p:cNvSpPr>
              <a:spLocks noChangeShapeType="1"/>
            </p:cNvSpPr>
            <p:nvPr/>
          </p:nvSpPr>
          <p:spPr bwMode="auto">
            <a:xfrm flipV="1">
              <a:off x="2633663" y="725488"/>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0" name="Line 23"/>
            <p:cNvSpPr>
              <a:spLocks noChangeShapeType="1"/>
            </p:cNvSpPr>
            <p:nvPr/>
          </p:nvSpPr>
          <p:spPr bwMode="auto">
            <a:xfrm flipV="1">
              <a:off x="2660650" y="752476"/>
              <a:ext cx="60325"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1" name="Line 24"/>
            <p:cNvSpPr>
              <a:spLocks noChangeShapeType="1"/>
            </p:cNvSpPr>
            <p:nvPr/>
          </p:nvSpPr>
          <p:spPr bwMode="auto">
            <a:xfrm flipV="1">
              <a:off x="2690813" y="782638"/>
              <a:ext cx="58738" cy="603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2" name="Line 25"/>
            <p:cNvSpPr>
              <a:spLocks noChangeShapeType="1"/>
            </p:cNvSpPr>
            <p:nvPr/>
          </p:nvSpPr>
          <p:spPr bwMode="auto">
            <a:xfrm flipV="1">
              <a:off x="2720975" y="812801"/>
              <a:ext cx="55563" cy="5556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3" name="Freeform 26"/>
            <p:cNvSpPr>
              <a:spLocks/>
            </p:cNvSpPr>
            <p:nvPr/>
          </p:nvSpPr>
          <p:spPr bwMode="auto">
            <a:xfrm>
              <a:off x="3136900" y="185738"/>
              <a:ext cx="38100" cy="41275"/>
            </a:xfrm>
            <a:custGeom>
              <a:avLst/>
              <a:gdLst>
                <a:gd name="T0" fmla="*/ 8 w 10"/>
                <a:gd name="T1" fmla="*/ 9 h 11"/>
                <a:gd name="T2" fmla="*/ 1 w 10"/>
                <a:gd name="T3" fmla="*/ 9 h 11"/>
                <a:gd name="T4" fmla="*/ 1 w 10"/>
                <a:gd name="T5" fmla="*/ 2 h 11"/>
                <a:gd name="T6" fmla="*/ 8 w 10"/>
                <a:gd name="T7" fmla="*/ 2 h 11"/>
                <a:gd name="T8" fmla="*/ 8 w 10"/>
                <a:gd name="T9" fmla="*/ 9 h 11"/>
              </a:gdLst>
              <a:ahLst/>
              <a:cxnLst>
                <a:cxn ang="0">
                  <a:pos x="T0" y="T1"/>
                </a:cxn>
                <a:cxn ang="0">
                  <a:pos x="T2" y="T3"/>
                </a:cxn>
                <a:cxn ang="0">
                  <a:pos x="T4" y="T5"/>
                </a:cxn>
                <a:cxn ang="0">
                  <a:pos x="T6" y="T7"/>
                </a:cxn>
                <a:cxn ang="0">
                  <a:pos x="T8" y="T9"/>
                </a:cxn>
              </a:cxnLst>
              <a:rect l="0" t="0" r="r" b="b"/>
              <a:pathLst>
                <a:path w="10" h="11">
                  <a:moveTo>
                    <a:pt x="8" y="9"/>
                  </a:moveTo>
                  <a:cubicBezTo>
                    <a:pt x="6" y="11"/>
                    <a:pt x="3" y="11"/>
                    <a:pt x="1" y="9"/>
                  </a:cubicBezTo>
                  <a:cubicBezTo>
                    <a:pt x="0" y="7"/>
                    <a:pt x="0" y="4"/>
                    <a:pt x="1" y="2"/>
                  </a:cubicBezTo>
                  <a:cubicBezTo>
                    <a:pt x="3" y="0"/>
                    <a:pt x="6" y="0"/>
                    <a:pt x="8" y="2"/>
                  </a:cubicBezTo>
                  <a:cubicBezTo>
                    <a:pt x="10" y="4"/>
                    <a:pt x="10" y="7"/>
                    <a:pt x="8" y="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9" name="组合 38"/>
          <p:cNvGrpSpPr/>
          <p:nvPr/>
        </p:nvGrpSpPr>
        <p:grpSpPr>
          <a:xfrm>
            <a:off x="3406379" y="3234136"/>
            <a:ext cx="608012" cy="619125"/>
            <a:chOff x="-68262" y="1712913"/>
            <a:chExt cx="608012" cy="619125"/>
          </a:xfrm>
        </p:grpSpPr>
        <p:sp>
          <p:nvSpPr>
            <p:cNvPr id="358" name="Freeform 27"/>
            <p:cNvSpPr>
              <a:spLocks/>
            </p:cNvSpPr>
            <p:nvPr/>
          </p:nvSpPr>
          <p:spPr bwMode="auto">
            <a:xfrm>
              <a:off x="-68262" y="1712913"/>
              <a:ext cx="569913" cy="574675"/>
            </a:xfrm>
            <a:custGeom>
              <a:avLst/>
              <a:gdLst>
                <a:gd name="T0" fmla="*/ 151 w 152"/>
                <a:gd name="T1" fmla="*/ 61 h 153"/>
                <a:gd name="T2" fmla="*/ 151 w 152"/>
                <a:gd name="T3" fmla="*/ 67 h 153"/>
                <a:gd name="T4" fmla="*/ 66 w 152"/>
                <a:gd name="T5" fmla="*/ 151 h 153"/>
                <a:gd name="T6" fmla="*/ 60 w 152"/>
                <a:gd name="T7" fmla="*/ 151 h 153"/>
                <a:gd name="T8" fmla="*/ 1 w 152"/>
                <a:gd name="T9" fmla="*/ 92 h 153"/>
                <a:gd name="T10" fmla="*/ 1 w 152"/>
                <a:gd name="T11" fmla="*/ 86 h 153"/>
                <a:gd name="T12" fmla="*/ 86 w 152"/>
                <a:gd name="T13" fmla="*/ 2 h 153"/>
                <a:gd name="T14" fmla="*/ 91 w 152"/>
                <a:gd name="T15" fmla="*/ 2 h 153"/>
                <a:gd name="T16" fmla="*/ 151 w 152"/>
                <a:gd name="T17" fmla="*/ 6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3">
                  <a:moveTo>
                    <a:pt x="151" y="61"/>
                  </a:moveTo>
                  <a:cubicBezTo>
                    <a:pt x="152" y="63"/>
                    <a:pt x="152" y="65"/>
                    <a:pt x="151" y="67"/>
                  </a:cubicBezTo>
                  <a:cubicBezTo>
                    <a:pt x="66" y="151"/>
                    <a:pt x="66" y="151"/>
                    <a:pt x="66" y="151"/>
                  </a:cubicBezTo>
                  <a:cubicBezTo>
                    <a:pt x="65" y="153"/>
                    <a:pt x="62" y="153"/>
                    <a:pt x="60" y="151"/>
                  </a:cubicBezTo>
                  <a:cubicBezTo>
                    <a:pt x="1" y="92"/>
                    <a:pt x="1" y="92"/>
                    <a:pt x="1" y="92"/>
                  </a:cubicBezTo>
                  <a:cubicBezTo>
                    <a:pt x="0" y="90"/>
                    <a:pt x="0" y="88"/>
                    <a:pt x="1" y="86"/>
                  </a:cubicBezTo>
                  <a:cubicBezTo>
                    <a:pt x="86" y="2"/>
                    <a:pt x="86" y="2"/>
                    <a:pt x="86" y="2"/>
                  </a:cubicBezTo>
                  <a:cubicBezTo>
                    <a:pt x="87" y="0"/>
                    <a:pt x="90" y="0"/>
                    <a:pt x="91" y="2"/>
                  </a:cubicBezTo>
                  <a:lnTo>
                    <a:pt x="151" y="61"/>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9" name="Line 28"/>
            <p:cNvSpPr>
              <a:spLocks noChangeShapeType="1"/>
            </p:cNvSpPr>
            <p:nvPr/>
          </p:nvSpPr>
          <p:spPr bwMode="auto">
            <a:xfrm flipH="1">
              <a:off x="209550" y="2036763"/>
              <a:ext cx="319088" cy="2730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0" name="Line 29"/>
            <p:cNvSpPr>
              <a:spLocks noChangeShapeType="1"/>
            </p:cNvSpPr>
            <p:nvPr/>
          </p:nvSpPr>
          <p:spPr bwMode="auto">
            <a:xfrm flipH="1">
              <a:off x="250825" y="2119313"/>
              <a:ext cx="288925" cy="2127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1" name="Freeform 30"/>
            <p:cNvSpPr>
              <a:spLocks/>
            </p:cNvSpPr>
            <p:nvPr/>
          </p:nvSpPr>
          <p:spPr bwMode="auto">
            <a:xfrm>
              <a:off x="146050" y="2160588"/>
              <a:ext cx="44450" cy="44450"/>
            </a:xfrm>
            <a:custGeom>
              <a:avLst/>
              <a:gdLst>
                <a:gd name="T0" fmla="*/ 10 w 12"/>
                <a:gd name="T1" fmla="*/ 10 h 12"/>
                <a:gd name="T2" fmla="*/ 2 w 12"/>
                <a:gd name="T3" fmla="*/ 10 h 12"/>
                <a:gd name="T4" fmla="*/ 2 w 12"/>
                <a:gd name="T5" fmla="*/ 2 h 12"/>
                <a:gd name="T6" fmla="*/ 10 w 12"/>
                <a:gd name="T7" fmla="*/ 2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2"/>
                  </a:cubicBezTo>
                  <a:cubicBezTo>
                    <a:pt x="4" y="0"/>
                    <a:pt x="8" y="0"/>
                    <a:pt x="10" y="2"/>
                  </a:cubicBezTo>
                  <a:cubicBezTo>
                    <a:pt x="12" y="5"/>
                    <a:pt x="12" y="8"/>
                    <a:pt x="10" y="1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0" name="组合 39"/>
          <p:cNvGrpSpPr/>
          <p:nvPr/>
        </p:nvGrpSpPr>
        <p:grpSpPr>
          <a:xfrm>
            <a:off x="7062391" y="1260875"/>
            <a:ext cx="717550" cy="717550"/>
            <a:chOff x="7715250" y="150813"/>
            <a:chExt cx="717550" cy="717550"/>
          </a:xfrm>
        </p:grpSpPr>
        <p:sp>
          <p:nvSpPr>
            <p:cNvPr id="355" name="Freeform 31"/>
            <p:cNvSpPr>
              <a:spLocks/>
            </p:cNvSpPr>
            <p:nvPr/>
          </p:nvSpPr>
          <p:spPr bwMode="auto">
            <a:xfrm>
              <a:off x="7715250" y="458788"/>
              <a:ext cx="409575" cy="409575"/>
            </a:xfrm>
            <a:custGeom>
              <a:avLst/>
              <a:gdLst>
                <a:gd name="T0" fmla="*/ 109 w 109"/>
                <a:gd name="T1" fmla="*/ 60 h 109"/>
                <a:gd name="T2" fmla="*/ 70 w 109"/>
                <a:gd name="T3" fmla="*/ 109 h 109"/>
                <a:gd name="T4" fmla="*/ 0 w 109"/>
                <a:gd name="T5" fmla="*/ 39 h 109"/>
                <a:gd name="T6" fmla="*/ 49 w 109"/>
                <a:gd name="T7" fmla="*/ 0 h 109"/>
                <a:gd name="T8" fmla="*/ 109 w 109"/>
                <a:gd name="T9" fmla="*/ 60 h 109"/>
              </a:gdLst>
              <a:ahLst/>
              <a:cxnLst>
                <a:cxn ang="0">
                  <a:pos x="T0" y="T1"/>
                </a:cxn>
                <a:cxn ang="0">
                  <a:pos x="T2" y="T3"/>
                </a:cxn>
                <a:cxn ang="0">
                  <a:pos x="T4" y="T5"/>
                </a:cxn>
                <a:cxn ang="0">
                  <a:pos x="T6" y="T7"/>
                </a:cxn>
                <a:cxn ang="0">
                  <a:pos x="T8" y="T9"/>
                </a:cxn>
              </a:cxnLst>
              <a:rect l="0" t="0" r="r" b="b"/>
              <a:pathLst>
                <a:path w="109" h="109">
                  <a:moveTo>
                    <a:pt x="109" y="60"/>
                  </a:moveTo>
                  <a:cubicBezTo>
                    <a:pt x="109" y="60"/>
                    <a:pt x="97" y="85"/>
                    <a:pt x="70" y="109"/>
                  </a:cubicBezTo>
                  <a:cubicBezTo>
                    <a:pt x="0" y="39"/>
                    <a:pt x="0" y="39"/>
                    <a:pt x="0" y="39"/>
                  </a:cubicBezTo>
                  <a:cubicBezTo>
                    <a:pt x="24" y="12"/>
                    <a:pt x="49" y="0"/>
                    <a:pt x="49" y="0"/>
                  </a:cubicBezTo>
                  <a:lnTo>
                    <a:pt x="109" y="60"/>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6" name="Freeform 32"/>
            <p:cNvSpPr>
              <a:spLocks/>
            </p:cNvSpPr>
            <p:nvPr/>
          </p:nvSpPr>
          <p:spPr bwMode="auto">
            <a:xfrm>
              <a:off x="7902575" y="150813"/>
              <a:ext cx="530225" cy="530225"/>
            </a:xfrm>
            <a:custGeom>
              <a:avLst/>
              <a:gdLst>
                <a:gd name="T0" fmla="*/ 60 w 141"/>
                <a:gd name="T1" fmla="*/ 141 h 141"/>
                <a:gd name="T2" fmla="*/ 65 w 141"/>
                <a:gd name="T3" fmla="*/ 110 h 141"/>
                <a:gd name="T4" fmla="*/ 101 w 141"/>
                <a:gd name="T5" fmla="*/ 59 h 141"/>
                <a:gd name="T6" fmla="*/ 132 w 141"/>
                <a:gd name="T7" fmla="*/ 9 h 141"/>
                <a:gd name="T8" fmla="*/ 82 w 141"/>
                <a:gd name="T9" fmla="*/ 41 h 141"/>
                <a:gd name="T10" fmla="*/ 32 w 141"/>
                <a:gd name="T11" fmla="*/ 76 h 141"/>
                <a:gd name="T12" fmla="*/ 0 w 141"/>
                <a:gd name="T13" fmla="*/ 81 h 141"/>
              </a:gdLst>
              <a:ahLst/>
              <a:cxnLst>
                <a:cxn ang="0">
                  <a:pos x="T0" y="T1"/>
                </a:cxn>
                <a:cxn ang="0">
                  <a:pos x="T2" y="T3"/>
                </a:cxn>
                <a:cxn ang="0">
                  <a:pos x="T4" y="T5"/>
                </a:cxn>
                <a:cxn ang="0">
                  <a:pos x="T6" y="T7"/>
                </a:cxn>
                <a:cxn ang="0">
                  <a:pos x="T8" y="T9"/>
                </a:cxn>
                <a:cxn ang="0">
                  <a:pos x="T10" y="T11"/>
                </a:cxn>
                <a:cxn ang="0">
                  <a:pos x="T12" y="T13"/>
                </a:cxn>
              </a:cxnLst>
              <a:rect l="0" t="0" r="r" b="b"/>
              <a:pathLst>
                <a:path w="141" h="141">
                  <a:moveTo>
                    <a:pt x="60" y="141"/>
                  </a:moveTo>
                  <a:cubicBezTo>
                    <a:pt x="65" y="131"/>
                    <a:pt x="68" y="127"/>
                    <a:pt x="65" y="110"/>
                  </a:cubicBezTo>
                  <a:cubicBezTo>
                    <a:pt x="61" y="85"/>
                    <a:pt x="56" y="88"/>
                    <a:pt x="101" y="59"/>
                  </a:cubicBezTo>
                  <a:cubicBezTo>
                    <a:pt x="139" y="35"/>
                    <a:pt x="141" y="18"/>
                    <a:pt x="132" y="9"/>
                  </a:cubicBezTo>
                  <a:cubicBezTo>
                    <a:pt x="123" y="0"/>
                    <a:pt x="106" y="3"/>
                    <a:pt x="82" y="41"/>
                  </a:cubicBezTo>
                  <a:cubicBezTo>
                    <a:pt x="54" y="86"/>
                    <a:pt x="56" y="80"/>
                    <a:pt x="32" y="76"/>
                  </a:cubicBezTo>
                  <a:cubicBezTo>
                    <a:pt x="14" y="74"/>
                    <a:pt x="10" y="77"/>
                    <a:pt x="0" y="8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7" name="Freeform 33"/>
            <p:cNvSpPr>
              <a:spLocks/>
            </p:cNvSpPr>
            <p:nvPr/>
          </p:nvSpPr>
          <p:spPr bwMode="auto">
            <a:xfrm>
              <a:off x="8334375" y="215901"/>
              <a:ext cx="34925" cy="33338"/>
            </a:xfrm>
            <a:custGeom>
              <a:avLst/>
              <a:gdLst>
                <a:gd name="T0" fmla="*/ 7 w 9"/>
                <a:gd name="T1" fmla="*/ 8 h 9"/>
                <a:gd name="T2" fmla="*/ 2 w 9"/>
                <a:gd name="T3" fmla="*/ 8 h 9"/>
                <a:gd name="T4" fmla="*/ 2 w 9"/>
                <a:gd name="T5" fmla="*/ 2 h 9"/>
                <a:gd name="T6" fmla="*/ 7 w 9"/>
                <a:gd name="T7" fmla="*/ 2 h 9"/>
                <a:gd name="T8" fmla="*/ 7 w 9"/>
                <a:gd name="T9" fmla="*/ 8 h 9"/>
              </a:gdLst>
              <a:ahLst/>
              <a:cxnLst>
                <a:cxn ang="0">
                  <a:pos x="T0" y="T1"/>
                </a:cxn>
                <a:cxn ang="0">
                  <a:pos x="T2" y="T3"/>
                </a:cxn>
                <a:cxn ang="0">
                  <a:pos x="T4" y="T5"/>
                </a:cxn>
                <a:cxn ang="0">
                  <a:pos x="T6" y="T7"/>
                </a:cxn>
                <a:cxn ang="0">
                  <a:pos x="T8" y="T9"/>
                </a:cxn>
              </a:cxnLst>
              <a:rect l="0" t="0" r="r" b="b"/>
              <a:pathLst>
                <a:path w="9" h="9">
                  <a:moveTo>
                    <a:pt x="7" y="8"/>
                  </a:moveTo>
                  <a:cubicBezTo>
                    <a:pt x="6" y="9"/>
                    <a:pt x="3" y="9"/>
                    <a:pt x="2" y="8"/>
                  </a:cubicBezTo>
                  <a:cubicBezTo>
                    <a:pt x="0" y="6"/>
                    <a:pt x="0" y="3"/>
                    <a:pt x="2" y="2"/>
                  </a:cubicBezTo>
                  <a:cubicBezTo>
                    <a:pt x="3" y="0"/>
                    <a:pt x="6" y="0"/>
                    <a:pt x="7" y="2"/>
                  </a:cubicBezTo>
                  <a:cubicBezTo>
                    <a:pt x="9" y="3"/>
                    <a:pt x="9" y="6"/>
                    <a:pt x="7"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1" name="组合 40"/>
          <p:cNvGrpSpPr/>
          <p:nvPr/>
        </p:nvGrpSpPr>
        <p:grpSpPr>
          <a:xfrm>
            <a:off x="6045597" y="965597"/>
            <a:ext cx="674688" cy="679450"/>
            <a:chOff x="3805238" y="180976"/>
            <a:chExt cx="674688" cy="679450"/>
          </a:xfrm>
        </p:grpSpPr>
        <p:sp>
          <p:nvSpPr>
            <p:cNvPr id="343" name="Freeform 34"/>
            <p:cNvSpPr>
              <a:spLocks/>
            </p:cNvSpPr>
            <p:nvPr/>
          </p:nvSpPr>
          <p:spPr bwMode="auto">
            <a:xfrm>
              <a:off x="3805238" y="180976"/>
              <a:ext cx="674688" cy="679450"/>
            </a:xfrm>
            <a:custGeom>
              <a:avLst/>
              <a:gdLst>
                <a:gd name="T0" fmla="*/ 133 w 180"/>
                <a:gd name="T1" fmla="*/ 3 h 181"/>
                <a:gd name="T2" fmla="*/ 144 w 180"/>
                <a:gd name="T3" fmla="*/ 3 h 181"/>
                <a:gd name="T4" fmla="*/ 177 w 180"/>
                <a:gd name="T5" fmla="*/ 37 h 181"/>
                <a:gd name="T6" fmla="*/ 177 w 180"/>
                <a:gd name="T7" fmla="*/ 48 h 181"/>
                <a:gd name="T8" fmla="*/ 48 w 180"/>
                <a:gd name="T9" fmla="*/ 178 h 181"/>
                <a:gd name="T10" fmla="*/ 36 w 180"/>
                <a:gd name="T11" fmla="*/ 178 h 181"/>
                <a:gd name="T12" fmla="*/ 3 w 180"/>
                <a:gd name="T13" fmla="*/ 144 h 181"/>
                <a:gd name="T14" fmla="*/ 3 w 180"/>
                <a:gd name="T15" fmla="*/ 133 h 181"/>
                <a:gd name="T16" fmla="*/ 133 w 180"/>
                <a:gd name="T17" fmla="*/ 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81">
                  <a:moveTo>
                    <a:pt x="133" y="3"/>
                  </a:moveTo>
                  <a:cubicBezTo>
                    <a:pt x="136" y="0"/>
                    <a:pt x="141" y="0"/>
                    <a:pt x="144" y="3"/>
                  </a:cubicBezTo>
                  <a:cubicBezTo>
                    <a:pt x="177" y="37"/>
                    <a:pt x="177" y="37"/>
                    <a:pt x="177" y="37"/>
                  </a:cubicBezTo>
                  <a:cubicBezTo>
                    <a:pt x="180" y="40"/>
                    <a:pt x="180" y="45"/>
                    <a:pt x="177" y="48"/>
                  </a:cubicBezTo>
                  <a:cubicBezTo>
                    <a:pt x="48" y="178"/>
                    <a:pt x="48" y="178"/>
                    <a:pt x="48" y="178"/>
                  </a:cubicBezTo>
                  <a:cubicBezTo>
                    <a:pt x="45" y="181"/>
                    <a:pt x="39" y="181"/>
                    <a:pt x="36" y="178"/>
                  </a:cubicBezTo>
                  <a:cubicBezTo>
                    <a:pt x="3" y="144"/>
                    <a:pt x="3" y="144"/>
                    <a:pt x="3" y="144"/>
                  </a:cubicBezTo>
                  <a:cubicBezTo>
                    <a:pt x="0" y="141"/>
                    <a:pt x="0" y="136"/>
                    <a:pt x="3" y="133"/>
                  </a:cubicBezTo>
                  <a:lnTo>
                    <a:pt x="133" y="3"/>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4" name="Line 35"/>
            <p:cNvSpPr>
              <a:spLocks noChangeShapeType="1"/>
            </p:cNvSpPr>
            <p:nvPr/>
          </p:nvSpPr>
          <p:spPr bwMode="auto">
            <a:xfrm flipH="1" flipV="1">
              <a:off x="4367213" y="315913"/>
              <a:ext cx="76200" cy="762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5" name="Line 36"/>
            <p:cNvSpPr>
              <a:spLocks noChangeShapeType="1"/>
            </p:cNvSpPr>
            <p:nvPr/>
          </p:nvSpPr>
          <p:spPr bwMode="auto">
            <a:xfrm flipH="1" flipV="1">
              <a:off x="4352925" y="387351"/>
              <a:ext cx="44450" cy="460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6" name="Line 37"/>
            <p:cNvSpPr>
              <a:spLocks noChangeShapeType="1"/>
            </p:cNvSpPr>
            <p:nvPr/>
          </p:nvSpPr>
          <p:spPr bwMode="auto">
            <a:xfrm flipH="1" flipV="1">
              <a:off x="4311650" y="433388"/>
              <a:ext cx="44450" cy="444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7" name="Line 38"/>
            <p:cNvSpPr>
              <a:spLocks noChangeShapeType="1"/>
            </p:cNvSpPr>
            <p:nvPr/>
          </p:nvSpPr>
          <p:spPr bwMode="auto">
            <a:xfrm flipH="1" flipV="1">
              <a:off x="4240213" y="447676"/>
              <a:ext cx="71438" cy="714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8" name="Line 39"/>
            <p:cNvSpPr>
              <a:spLocks noChangeShapeType="1"/>
            </p:cNvSpPr>
            <p:nvPr/>
          </p:nvSpPr>
          <p:spPr bwMode="auto">
            <a:xfrm flipH="1" flipV="1">
              <a:off x="4225925" y="515938"/>
              <a:ext cx="44450" cy="444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9" name="Line 40"/>
            <p:cNvSpPr>
              <a:spLocks noChangeShapeType="1"/>
            </p:cNvSpPr>
            <p:nvPr/>
          </p:nvSpPr>
          <p:spPr bwMode="auto">
            <a:xfrm flipH="1" flipV="1">
              <a:off x="4179888" y="560388"/>
              <a:ext cx="49213" cy="460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0" name="Line 41"/>
            <p:cNvSpPr>
              <a:spLocks noChangeShapeType="1"/>
            </p:cNvSpPr>
            <p:nvPr/>
          </p:nvSpPr>
          <p:spPr bwMode="auto">
            <a:xfrm flipH="1" flipV="1">
              <a:off x="4113213" y="576263"/>
              <a:ext cx="71438" cy="714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1" name="Line 42"/>
            <p:cNvSpPr>
              <a:spLocks noChangeShapeType="1"/>
            </p:cNvSpPr>
            <p:nvPr/>
          </p:nvSpPr>
          <p:spPr bwMode="auto">
            <a:xfrm flipH="1" flipV="1">
              <a:off x="4097338" y="642938"/>
              <a:ext cx="46038" cy="460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2" name="Line 43"/>
            <p:cNvSpPr>
              <a:spLocks noChangeShapeType="1"/>
            </p:cNvSpPr>
            <p:nvPr/>
          </p:nvSpPr>
          <p:spPr bwMode="auto">
            <a:xfrm flipH="1" flipV="1">
              <a:off x="4052888" y="688976"/>
              <a:ext cx="44450" cy="444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3" name="Line 44"/>
            <p:cNvSpPr>
              <a:spLocks noChangeShapeType="1"/>
            </p:cNvSpPr>
            <p:nvPr/>
          </p:nvSpPr>
          <p:spPr bwMode="auto">
            <a:xfrm flipH="1" flipV="1">
              <a:off x="3984625" y="703263"/>
              <a:ext cx="71438" cy="714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4" name="Line 45"/>
            <p:cNvSpPr>
              <a:spLocks noChangeShapeType="1"/>
            </p:cNvSpPr>
            <p:nvPr/>
          </p:nvSpPr>
          <p:spPr bwMode="auto">
            <a:xfrm flipH="1" flipV="1">
              <a:off x="3970338" y="774701"/>
              <a:ext cx="44450" cy="444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2" name="组合 41"/>
          <p:cNvGrpSpPr/>
          <p:nvPr/>
        </p:nvGrpSpPr>
        <p:grpSpPr>
          <a:xfrm>
            <a:off x="5208191" y="262335"/>
            <a:ext cx="615950" cy="615950"/>
            <a:chOff x="5137150" y="252413"/>
            <a:chExt cx="615950" cy="615950"/>
          </a:xfrm>
        </p:grpSpPr>
        <p:sp>
          <p:nvSpPr>
            <p:cNvPr id="340" name="Freeform 46"/>
            <p:cNvSpPr>
              <a:spLocks/>
            </p:cNvSpPr>
            <p:nvPr/>
          </p:nvSpPr>
          <p:spPr bwMode="auto">
            <a:xfrm>
              <a:off x="5137150" y="252413"/>
              <a:ext cx="615950" cy="615950"/>
            </a:xfrm>
            <a:custGeom>
              <a:avLst/>
              <a:gdLst>
                <a:gd name="T0" fmla="*/ 50 w 164"/>
                <a:gd name="T1" fmla="*/ 159 h 164"/>
                <a:gd name="T2" fmla="*/ 36 w 164"/>
                <a:gd name="T3" fmla="*/ 164 h 164"/>
                <a:gd name="T4" fmla="*/ 8 w 164"/>
                <a:gd name="T5" fmla="*/ 164 h 164"/>
                <a:gd name="T6" fmla="*/ 0 w 164"/>
                <a:gd name="T7" fmla="*/ 156 h 164"/>
                <a:gd name="T8" fmla="*/ 0 w 164"/>
                <a:gd name="T9" fmla="*/ 128 h 164"/>
                <a:gd name="T10" fmla="*/ 5 w 164"/>
                <a:gd name="T11" fmla="*/ 114 h 164"/>
                <a:gd name="T12" fmla="*/ 116 w 164"/>
                <a:gd name="T13" fmla="*/ 3 h 164"/>
                <a:gd name="T14" fmla="*/ 128 w 164"/>
                <a:gd name="T15" fmla="*/ 3 h 164"/>
                <a:gd name="T16" fmla="*/ 161 w 164"/>
                <a:gd name="T17" fmla="*/ 36 h 164"/>
                <a:gd name="T18" fmla="*/ 161 w 164"/>
                <a:gd name="T19" fmla="*/ 48 h 164"/>
                <a:gd name="T20" fmla="*/ 50 w 164"/>
                <a:gd name="T21" fmla="*/ 15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164">
                  <a:moveTo>
                    <a:pt x="50" y="159"/>
                  </a:moveTo>
                  <a:cubicBezTo>
                    <a:pt x="47" y="162"/>
                    <a:pt x="40" y="164"/>
                    <a:pt x="36" y="164"/>
                  </a:cubicBezTo>
                  <a:cubicBezTo>
                    <a:pt x="8" y="164"/>
                    <a:pt x="8" y="164"/>
                    <a:pt x="8" y="164"/>
                  </a:cubicBezTo>
                  <a:cubicBezTo>
                    <a:pt x="4" y="164"/>
                    <a:pt x="0" y="160"/>
                    <a:pt x="0" y="156"/>
                  </a:cubicBezTo>
                  <a:cubicBezTo>
                    <a:pt x="0" y="128"/>
                    <a:pt x="0" y="128"/>
                    <a:pt x="0" y="128"/>
                  </a:cubicBezTo>
                  <a:cubicBezTo>
                    <a:pt x="0" y="124"/>
                    <a:pt x="2" y="117"/>
                    <a:pt x="5" y="114"/>
                  </a:cubicBezTo>
                  <a:cubicBezTo>
                    <a:pt x="116" y="3"/>
                    <a:pt x="116" y="3"/>
                    <a:pt x="116" y="3"/>
                  </a:cubicBezTo>
                  <a:cubicBezTo>
                    <a:pt x="119" y="0"/>
                    <a:pt x="125" y="0"/>
                    <a:pt x="128" y="3"/>
                  </a:cubicBezTo>
                  <a:cubicBezTo>
                    <a:pt x="161" y="36"/>
                    <a:pt x="161" y="36"/>
                    <a:pt x="161" y="36"/>
                  </a:cubicBezTo>
                  <a:cubicBezTo>
                    <a:pt x="164" y="39"/>
                    <a:pt x="164" y="44"/>
                    <a:pt x="161" y="48"/>
                  </a:cubicBezTo>
                  <a:lnTo>
                    <a:pt x="50" y="159"/>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1" name="Line 47"/>
            <p:cNvSpPr>
              <a:spLocks noChangeShapeType="1"/>
            </p:cNvSpPr>
            <p:nvPr/>
          </p:nvSpPr>
          <p:spPr bwMode="auto">
            <a:xfrm>
              <a:off x="5524500" y="312738"/>
              <a:ext cx="165100" cy="16986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2" name="Line 48"/>
            <p:cNvSpPr>
              <a:spLocks noChangeShapeType="1"/>
            </p:cNvSpPr>
            <p:nvPr/>
          </p:nvSpPr>
          <p:spPr bwMode="auto">
            <a:xfrm>
              <a:off x="5140325" y="77787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3" name="组合 42"/>
          <p:cNvGrpSpPr/>
          <p:nvPr/>
        </p:nvGrpSpPr>
        <p:grpSpPr>
          <a:xfrm>
            <a:off x="9117409" y="1276748"/>
            <a:ext cx="690563" cy="615951"/>
            <a:chOff x="10315575" y="252413"/>
            <a:chExt cx="690563" cy="615951"/>
          </a:xfrm>
        </p:grpSpPr>
        <p:sp>
          <p:nvSpPr>
            <p:cNvPr id="332" name="Freeform 49"/>
            <p:cNvSpPr>
              <a:spLocks/>
            </p:cNvSpPr>
            <p:nvPr/>
          </p:nvSpPr>
          <p:spPr bwMode="auto">
            <a:xfrm>
              <a:off x="10493375" y="252413"/>
              <a:ext cx="512763" cy="519113"/>
            </a:xfrm>
            <a:custGeom>
              <a:avLst/>
              <a:gdLst>
                <a:gd name="T0" fmla="*/ 30 w 137"/>
                <a:gd name="T1" fmla="*/ 135 h 138"/>
                <a:gd name="T2" fmla="*/ 19 w 137"/>
                <a:gd name="T3" fmla="*/ 135 h 138"/>
                <a:gd name="T4" fmla="*/ 3 w 137"/>
                <a:gd name="T5" fmla="*/ 119 h 138"/>
                <a:gd name="T6" fmla="*/ 3 w 137"/>
                <a:gd name="T7" fmla="*/ 108 h 138"/>
                <a:gd name="T8" fmla="*/ 108 w 137"/>
                <a:gd name="T9" fmla="*/ 3 h 138"/>
                <a:gd name="T10" fmla="*/ 119 w 137"/>
                <a:gd name="T11" fmla="*/ 3 h 138"/>
                <a:gd name="T12" fmla="*/ 134 w 137"/>
                <a:gd name="T13" fmla="*/ 19 h 138"/>
                <a:gd name="T14" fmla="*/ 134 w 137"/>
                <a:gd name="T15" fmla="*/ 30 h 138"/>
                <a:gd name="T16" fmla="*/ 30 w 137"/>
                <a:gd name="T17" fmla="*/ 13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138">
                  <a:moveTo>
                    <a:pt x="30" y="135"/>
                  </a:moveTo>
                  <a:cubicBezTo>
                    <a:pt x="27" y="138"/>
                    <a:pt x="22" y="138"/>
                    <a:pt x="19" y="135"/>
                  </a:cubicBezTo>
                  <a:cubicBezTo>
                    <a:pt x="3" y="119"/>
                    <a:pt x="3" y="119"/>
                    <a:pt x="3" y="119"/>
                  </a:cubicBezTo>
                  <a:cubicBezTo>
                    <a:pt x="0" y="116"/>
                    <a:pt x="0" y="111"/>
                    <a:pt x="3" y="108"/>
                  </a:cubicBezTo>
                  <a:cubicBezTo>
                    <a:pt x="108" y="3"/>
                    <a:pt x="108" y="3"/>
                    <a:pt x="108" y="3"/>
                  </a:cubicBezTo>
                  <a:cubicBezTo>
                    <a:pt x="111" y="0"/>
                    <a:pt x="116" y="0"/>
                    <a:pt x="119" y="3"/>
                  </a:cubicBezTo>
                  <a:cubicBezTo>
                    <a:pt x="134" y="19"/>
                    <a:pt x="134" y="19"/>
                    <a:pt x="134" y="19"/>
                  </a:cubicBezTo>
                  <a:cubicBezTo>
                    <a:pt x="137" y="22"/>
                    <a:pt x="137" y="27"/>
                    <a:pt x="134" y="30"/>
                  </a:cubicBezTo>
                  <a:lnTo>
                    <a:pt x="30" y="135"/>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3" name="Line 50"/>
            <p:cNvSpPr>
              <a:spLocks noChangeShapeType="1"/>
            </p:cNvSpPr>
            <p:nvPr/>
          </p:nvSpPr>
          <p:spPr bwMode="auto">
            <a:xfrm>
              <a:off x="10647363" y="515938"/>
              <a:ext cx="96838" cy="1016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4" name="Line 51"/>
            <p:cNvSpPr>
              <a:spLocks noChangeShapeType="1"/>
            </p:cNvSpPr>
            <p:nvPr/>
          </p:nvSpPr>
          <p:spPr bwMode="auto">
            <a:xfrm>
              <a:off x="10612438" y="546101"/>
              <a:ext cx="98425" cy="96838"/>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5" name="Line 52"/>
            <p:cNvSpPr>
              <a:spLocks noChangeShapeType="1"/>
            </p:cNvSpPr>
            <p:nvPr/>
          </p:nvSpPr>
          <p:spPr bwMode="auto">
            <a:xfrm>
              <a:off x="10590213" y="565151"/>
              <a:ext cx="101600" cy="100013"/>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6" name="Line 53"/>
            <p:cNvSpPr>
              <a:spLocks noChangeShapeType="1"/>
            </p:cNvSpPr>
            <p:nvPr/>
          </p:nvSpPr>
          <p:spPr bwMode="auto">
            <a:xfrm>
              <a:off x="10571163" y="582613"/>
              <a:ext cx="101600" cy="10160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7" name="Line 54"/>
            <p:cNvSpPr>
              <a:spLocks noChangeShapeType="1"/>
            </p:cNvSpPr>
            <p:nvPr/>
          </p:nvSpPr>
          <p:spPr bwMode="auto">
            <a:xfrm>
              <a:off x="10548938" y="606426"/>
              <a:ext cx="101600" cy="100013"/>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8" name="Line 55"/>
            <p:cNvSpPr>
              <a:spLocks noChangeShapeType="1"/>
            </p:cNvSpPr>
            <p:nvPr/>
          </p:nvSpPr>
          <p:spPr bwMode="auto">
            <a:xfrm>
              <a:off x="10529888" y="623888"/>
              <a:ext cx="101600" cy="10160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9" name="Freeform 56"/>
            <p:cNvSpPr>
              <a:spLocks/>
            </p:cNvSpPr>
            <p:nvPr/>
          </p:nvSpPr>
          <p:spPr bwMode="auto">
            <a:xfrm>
              <a:off x="10315575" y="692151"/>
              <a:ext cx="222250" cy="176213"/>
            </a:xfrm>
            <a:custGeom>
              <a:avLst/>
              <a:gdLst>
                <a:gd name="T0" fmla="*/ 48 w 59"/>
                <a:gd name="T1" fmla="*/ 0 h 47"/>
                <a:gd name="T2" fmla="*/ 0 w 59"/>
                <a:gd name="T3" fmla="*/ 47 h 47"/>
                <a:gd name="T4" fmla="*/ 50 w 59"/>
                <a:gd name="T5" fmla="*/ 40 h 47"/>
                <a:gd name="T6" fmla="*/ 50 w 59"/>
                <a:gd name="T7" fmla="*/ 40 h 47"/>
                <a:gd name="T8" fmla="*/ 59 w 59"/>
                <a:gd name="T9" fmla="*/ 12 h 47"/>
              </a:gdLst>
              <a:ahLst/>
              <a:cxnLst>
                <a:cxn ang="0">
                  <a:pos x="T0" y="T1"/>
                </a:cxn>
                <a:cxn ang="0">
                  <a:pos x="T2" y="T3"/>
                </a:cxn>
                <a:cxn ang="0">
                  <a:pos x="T4" y="T5"/>
                </a:cxn>
                <a:cxn ang="0">
                  <a:pos x="T6" y="T7"/>
                </a:cxn>
                <a:cxn ang="0">
                  <a:pos x="T8" y="T9"/>
                </a:cxn>
              </a:cxnLst>
              <a:rect l="0" t="0" r="r" b="b"/>
              <a:pathLst>
                <a:path w="59" h="47">
                  <a:moveTo>
                    <a:pt x="48" y="0"/>
                  </a:moveTo>
                  <a:cubicBezTo>
                    <a:pt x="0" y="47"/>
                    <a:pt x="0" y="47"/>
                    <a:pt x="0" y="47"/>
                  </a:cubicBezTo>
                  <a:cubicBezTo>
                    <a:pt x="50" y="40"/>
                    <a:pt x="50" y="40"/>
                    <a:pt x="50" y="40"/>
                  </a:cubicBezTo>
                  <a:cubicBezTo>
                    <a:pt x="50" y="40"/>
                    <a:pt x="50" y="40"/>
                    <a:pt x="50" y="40"/>
                  </a:cubicBezTo>
                  <a:cubicBezTo>
                    <a:pt x="45" y="29"/>
                    <a:pt x="49" y="17"/>
                    <a:pt x="59" y="1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4" name="组合 43"/>
          <p:cNvGrpSpPr/>
          <p:nvPr/>
        </p:nvGrpSpPr>
        <p:grpSpPr>
          <a:xfrm>
            <a:off x="6195617" y="3377802"/>
            <a:ext cx="558800" cy="560388"/>
            <a:chOff x="-46037" y="3214688"/>
            <a:chExt cx="558800" cy="560388"/>
          </a:xfrm>
        </p:grpSpPr>
        <p:sp>
          <p:nvSpPr>
            <p:cNvPr id="323" name="Freeform 57"/>
            <p:cNvSpPr>
              <a:spLocks/>
            </p:cNvSpPr>
            <p:nvPr/>
          </p:nvSpPr>
          <p:spPr bwMode="auto">
            <a:xfrm>
              <a:off x="-46037" y="3214688"/>
              <a:ext cx="558800" cy="560388"/>
            </a:xfrm>
            <a:custGeom>
              <a:avLst/>
              <a:gdLst>
                <a:gd name="T0" fmla="*/ 58 w 149"/>
                <a:gd name="T1" fmla="*/ 146 h 149"/>
                <a:gd name="T2" fmla="*/ 47 w 149"/>
                <a:gd name="T3" fmla="*/ 146 h 149"/>
                <a:gd name="T4" fmla="*/ 3 w 149"/>
                <a:gd name="T5" fmla="*/ 102 h 149"/>
                <a:gd name="T6" fmla="*/ 3 w 149"/>
                <a:gd name="T7" fmla="*/ 90 h 149"/>
                <a:gd name="T8" fmla="*/ 90 w 149"/>
                <a:gd name="T9" fmla="*/ 3 h 149"/>
                <a:gd name="T10" fmla="*/ 101 w 149"/>
                <a:gd name="T11" fmla="*/ 3 h 149"/>
                <a:gd name="T12" fmla="*/ 145 w 149"/>
                <a:gd name="T13" fmla="*/ 47 h 149"/>
                <a:gd name="T14" fmla="*/ 145 w 149"/>
                <a:gd name="T15" fmla="*/ 59 h 149"/>
                <a:gd name="T16" fmla="*/ 58 w 149"/>
                <a:gd name="T17" fmla="*/ 14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49">
                  <a:moveTo>
                    <a:pt x="58" y="146"/>
                  </a:moveTo>
                  <a:cubicBezTo>
                    <a:pt x="55" y="149"/>
                    <a:pt x="50" y="149"/>
                    <a:pt x="47" y="146"/>
                  </a:cubicBezTo>
                  <a:cubicBezTo>
                    <a:pt x="3" y="102"/>
                    <a:pt x="3" y="102"/>
                    <a:pt x="3" y="102"/>
                  </a:cubicBezTo>
                  <a:cubicBezTo>
                    <a:pt x="0" y="99"/>
                    <a:pt x="0" y="94"/>
                    <a:pt x="3" y="90"/>
                  </a:cubicBezTo>
                  <a:cubicBezTo>
                    <a:pt x="90" y="3"/>
                    <a:pt x="90" y="3"/>
                    <a:pt x="90" y="3"/>
                  </a:cubicBezTo>
                  <a:cubicBezTo>
                    <a:pt x="93" y="0"/>
                    <a:pt x="98" y="0"/>
                    <a:pt x="101" y="3"/>
                  </a:cubicBezTo>
                  <a:cubicBezTo>
                    <a:pt x="145" y="47"/>
                    <a:pt x="145" y="47"/>
                    <a:pt x="145" y="47"/>
                  </a:cubicBezTo>
                  <a:cubicBezTo>
                    <a:pt x="149" y="51"/>
                    <a:pt x="149" y="56"/>
                    <a:pt x="145" y="59"/>
                  </a:cubicBezTo>
                  <a:lnTo>
                    <a:pt x="58" y="146"/>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4" name="Line 58"/>
            <p:cNvSpPr>
              <a:spLocks noChangeShapeType="1"/>
            </p:cNvSpPr>
            <p:nvPr/>
          </p:nvSpPr>
          <p:spPr bwMode="auto">
            <a:xfrm>
              <a:off x="182563" y="3335338"/>
              <a:ext cx="211138" cy="2063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5" name="Line 59"/>
            <p:cNvSpPr>
              <a:spLocks noChangeShapeType="1"/>
            </p:cNvSpPr>
            <p:nvPr/>
          </p:nvSpPr>
          <p:spPr bwMode="auto">
            <a:xfrm>
              <a:off x="69850" y="3448051"/>
              <a:ext cx="211138" cy="2063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6" name="Line 60"/>
            <p:cNvSpPr>
              <a:spLocks noChangeShapeType="1"/>
            </p:cNvSpPr>
            <p:nvPr/>
          </p:nvSpPr>
          <p:spPr bwMode="auto">
            <a:xfrm flipH="1">
              <a:off x="100013" y="3360738"/>
              <a:ext cx="123825" cy="12065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7" name="Line 61"/>
            <p:cNvSpPr>
              <a:spLocks noChangeShapeType="1"/>
            </p:cNvSpPr>
            <p:nvPr/>
          </p:nvSpPr>
          <p:spPr bwMode="auto">
            <a:xfrm flipH="1">
              <a:off x="130175" y="3387726"/>
              <a:ext cx="120650" cy="123825"/>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8" name="Line 62"/>
            <p:cNvSpPr>
              <a:spLocks noChangeShapeType="1"/>
            </p:cNvSpPr>
            <p:nvPr/>
          </p:nvSpPr>
          <p:spPr bwMode="auto">
            <a:xfrm flipH="1">
              <a:off x="160338" y="3417888"/>
              <a:ext cx="120650" cy="12065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9" name="Line 63"/>
            <p:cNvSpPr>
              <a:spLocks noChangeShapeType="1"/>
            </p:cNvSpPr>
            <p:nvPr/>
          </p:nvSpPr>
          <p:spPr bwMode="auto">
            <a:xfrm flipH="1">
              <a:off x="190500" y="3448051"/>
              <a:ext cx="120650" cy="12065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0" name="Line 64"/>
            <p:cNvSpPr>
              <a:spLocks noChangeShapeType="1"/>
            </p:cNvSpPr>
            <p:nvPr/>
          </p:nvSpPr>
          <p:spPr bwMode="auto">
            <a:xfrm flipH="1">
              <a:off x="217488" y="3473451"/>
              <a:ext cx="119063" cy="123825"/>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1" name="Line 65"/>
            <p:cNvSpPr>
              <a:spLocks noChangeShapeType="1"/>
            </p:cNvSpPr>
            <p:nvPr/>
          </p:nvSpPr>
          <p:spPr bwMode="auto">
            <a:xfrm flipH="1">
              <a:off x="247650" y="3503613"/>
              <a:ext cx="119063" cy="12065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5" name="组合 44"/>
          <p:cNvGrpSpPr/>
          <p:nvPr/>
        </p:nvGrpSpPr>
        <p:grpSpPr>
          <a:xfrm>
            <a:off x="4136630" y="1639492"/>
            <a:ext cx="615950" cy="614363"/>
            <a:chOff x="1233488" y="1717676"/>
            <a:chExt cx="615950" cy="614363"/>
          </a:xfrm>
        </p:grpSpPr>
        <p:sp>
          <p:nvSpPr>
            <p:cNvPr id="318" name="Line 66"/>
            <p:cNvSpPr>
              <a:spLocks noChangeShapeType="1"/>
            </p:cNvSpPr>
            <p:nvPr/>
          </p:nvSpPr>
          <p:spPr bwMode="auto">
            <a:xfrm>
              <a:off x="1381125" y="2084388"/>
              <a:ext cx="100013" cy="10160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9" name="Line 67"/>
            <p:cNvSpPr>
              <a:spLocks noChangeShapeType="1"/>
            </p:cNvSpPr>
            <p:nvPr/>
          </p:nvSpPr>
          <p:spPr bwMode="auto">
            <a:xfrm>
              <a:off x="1406525" y="2058988"/>
              <a:ext cx="101600" cy="1016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0" name="Freeform 68"/>
            <p:cNvSpPr>
              <a:spLocks/>
            </p:cNvSpPr>
            <p:nvPr/>
          </p:nvSpPr>
          <p:spPr bwMode="auto">
            <a:xfrm>
              <a:off x="1252538" y="1717676"/>
              <a:ext cx="596900" cy="596900"/>
            </a:xfrm>
            <a:custGeom>
              <a:avLst/>
              <a:gdLst>
                <a:gd name="T0" fmla="*/ 150 w 159"/>
                <a:gd name="T1" fmla="*/ 9 h 159"/>
                <a:gd name="T2" fmla="*/ 60 w 159"/>
                <a:gd name="T3" fmla="*/ 67 h 159"/>
                <a:gd name="T4" fmla="*/ 0 w 159"/>
                <a:gd name="T5" fmla="*/ 149 h 159"/>
                <a:gd name="T6" fmla="*/ 10 w 159"/>
                <a:gd name="T7" fmla="*/ 159 h 159"/>
                <a:gd name="T8" fmla="*/ 92 w 159"/>
                <a:gd name="T9" fmla="*/ 100 h 159"/>
                <a:gd name="T10" fmla="*/ 150 w 159"/>
                <a:gd name="T11" fmla="*/ 9 h 159"/>
              </a:gdLst>
              <a:ahLst/>
              <a:cxnLst>
                <a:cxn ang="0">
                  <a:pos x="T0" y="T1"/>
                </a:cxn>
                <a:cxn ang="0">
                  <a:pos x="T2" y="T3"/>
                </a:cxn>
                <a:cxn ang="0">
                  <a:pos x="T4" y="T5"/>
                </a:cxn>
                <a:cxn ang="0">
                  <a:pos x="T6" y="T7"/>
                </a:cxn>
                <a:cxn ang="0">
                  <a:pos x="T8" y="T9"/>
                </a:cxn>
                <a:cxn ang="0">
                  <a:pos x="T10" y="T11"/>
                </a:cxn>
              </a:cxnLst>
              <a:rect l="0" t="0" r="r" b="b"/>
              <a:pathLst>
                <a:path w="159" h="159">
                  <a:moveTo>
                    <a:pt x="150" y="9"/>
                  </a:moveTo>
                  <a:cubicBezTo>
                    <a:pt x="141" y="0"/>
                    <a:pt x="101" y="26"/>
                    <a:pt x="60" y="67"/>
                  </a:cubicBezTo>
                  <a:cubicBezTo>
                    <a:pt x="27" y="100"/>
                    <a:pt x="3" y="133"/>
                    <a:pt x="0" y="149"/>
                  </a:cubicBezTo>
                  <a:cubicBezTo>
                    <a:pt x="10" y="159"/>
                    <a:pt x="10" y="159"/>
                    <a:pt x="10" y="159"/>
                  </a:cubicBezTo>
                  <a:cubicBezTo>
                    <a:pt x="26" y="156"/>
                    <a:pt x="59" y="133"/>
                    <a:pt x="92" y="100"/>
                  </a:cubicBezTo>
                  <a:cubicBezTo>
                    <a:pt x="133" y="59"/>
                    <a:pt x="159" y="18"/>
                    <a:pt x="150" y="9"/>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1" name="Line 69"/>
            <p:cNvSpPr>
              <a:spLocks noChangeShapeType="1"/>
            </p:cNvSpPr>
            <p:nvPr/>
          </p:nvSpPr>
          <p:spPr bwMode="auto">
            <a:xfrm flipH="1">
              <a:off x="1233488" y="2298701"/>
              <a:ext cx="38100" cy="333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2" name="Freeform 70"/>
            <p:cNvSpPr>
              <a:spLocks/>
            </p:cNvSpPr>
            <p:nvPr/>
          </p:nvSpPr>
          <p:spPr bwMode="auto">
            <a:xfrm>
              <a:off x="1489075" y="1717676"/>
              <a:ext cx="311150" cy="165100"/>
            </a:xfrm>
            <a:custGeom>
              <a:avLst/>
              <a:gdLst>
                <a:gd name="T0" fmla="*/ 0 w 83"/>
                <a:gd name="T1" fmla="*/ 44 h 44"/>
                <a:gd name="T2" fmla="*/ 65 w 83"/>
                <a:gd name="T3" fmla="*/ 13 h 44"/>
                <a:gd name="T4" fmla="*/ 83 w 83"/>
                <a:gd name="T5" fmla="*/ 31 h 44"/>
              </a:gdLst>
              <a:ahLst/>
              <a:cxnLst>
                <a:cxn ang="0">
                  <a:pos x="T0" y="T1"/>
                </a:cxn>
                <a:cxn ang="0">
                  <a:pos x="T2" y="T3"/>
                </a:cxn>
                <a:cxn ang="0">
                  <a:pos x="T4" y="T5"/>
                </a:cxn>
              </a:cxnLst>
              <a:rect l="0" t="0" r="r" b="b"/>
              <a:pathLst>
                <a:path w="83" h="44">
                  <a:moveTo>
                    <a:pt x="0" y="44"/>
                  </a:moveTo>
                  <a:cubicBezTo>
                    <a:pt x="46" y="0"/>
                    <a:pt x="65" y="13"/>
                    <a:pt x="65" y="13"/>
                  </a:cubicBezTo>
                  <a:cubicBezTo>
                    <a:pt x="74" y="22"/>
                    <a:pt x="83" y="31"/>
                    <a:pt x="83" y="3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6" name="组合 45"/>
          <p:cNvGrpSpPr/>
          <p:nvPr/>
        </p:nvGrpSpPr>
        <p:grpSpPr>
          <a:xfrm>
            <a:off x="4924028" y="1304529"/>
            <a:ext cx="684213" cy="687388"/>
            <a:chOff x="3800475" y="1638301"/>
            <a:chExt cx="684213" cy="687388"/>
          </a:xfrm>
        </p:grpSpPr>
        <p:sp>
          <p:nvSpPr>
            <p:cNvPr id="314" name="Freeform 71"/>
            <p:cNvSpPr>
              <a:spLocks/>
            </p:cNvSpPr>
            <p:nvPr/>
          </p:nvSpPr>
          <p:spPr bwMode="auto">
            <a:xfrm>
              <a:off x="3800475" y="1638301"/>
              <a:ext cx="684213" cy="687388"/>
            </a:xfrm>
            <a:custGeom>
              <a:avLst/>
              <a:gdLst>
                <a:gd name="T0" fmla="*/ 75 w 182"/>
                <a:gd name="T1" fmla="*/ 180 h 183"/>
                <a:gd name="T2" fmla="*/ 64 w 182"/>
                <a:gd name="T3" fmla="*/ 180 h 183"/>
                <a:gd name="T4" fmla="*/ 3 w 182"/>
                <a:gd name="T5" fmla="*/ 118 h 183"/>
                <a:gd name="T6" fmla="*/ 3 w 182"/>
                <a:gd name="T7" fmla="*/ 107 h 183"/>
                <a:gd name="T8" fmla="*/ 107 w 182"/>
                <a:gd name="T9" fmla="*/ 3 h 183"/>
                <a:gd name="T10" fmla="*/ 118 w 182"/>
                <a:gd name="T11" fmla="*/ 3 h 183"/>
                <a:gd name="T12" fmla="*/ 179 w 182"/>
                <a:gd name="T13" fmla="*/ 64 h 183"/>
                <a:gd name="T14" fmla="*/ 179 w 182"/>
                <a:gd name="T15" fmla="*/ 76 h 183"/>
                <a:gd name="T16" fmla="*/ 75 w 182"/>
                <a:gd name="T17" fmla="*/ 18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83">
                  <a:moveTo>
                    <a:pt x="75" y="180"/>
                  </a:moveTo>
                  <a:cubicBezTo>
                    <a:pt x="72" y="183"/>
                    <a:pt x="67" y="183"/>
                    <a:pt x="64" y="180"/>
                  </a:cubicBezTo>
                  <a:cubicBezTo>
                    <a:pt x="3" y="118"/>
                    <a:pt x="3" y="118"/>
                    <a:pt x="3" y="118"/>
                  </a:cubicBezTo>
                  <a:cubicBezTo>
                    <a:pt x="0" y="115"/>
                    <a:pt x="0" y="110"/>
                    <a:pt x="3" y="107"/>
                  </a:cubicBezTo>
                  <a:cubicBezTo>
                    <a:pt x="107" y="3"/>
                    <a:pt x="107" y="3"/>
                    <a:pt x="107" y="3"/>
                  </a:cubicBezTo>
                  <a:cubicBezTo>
                    <a:pt x="110" y="0"/>
                    <a:pt x="115" y="0"/>
                    <a:pt x="118" y="3"/>
                  </a:cubicBezTo>
                  <a:cubicBezTo>
                    <a:pt x="179" y="64"/>
                    <a:pt x="179" y="64"/>
                    <a:pt x="179" y="64"/>
                  </a:cubicBezTo>
                  <a:cubicBezTo>
                    <a:pt x="182" y="67"/>
                    <a:pt x="182" y="72"/>
                    <a:pt x="179" y="76"/>
                  </a:cubicBezTo>
                  <a:lnTo>
                    <a:pt x="75" y="180"/>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5" name="Freeform 72"/>
            <p:cNvSpPr>
              <a:spLocks/>
            </p:cNvSpPr>
            <p:nvPr/>
          </p:nvSpPr>
          <p:spPr bwMode="auto">
            <a:xfrm>
              <a:off x="3898900" y="1720851"/>
              <a:ext cx="503238" cy="506413"/>
            </a:xfrm>
            <a:custGeom>
              <a:avLst/>
              <a:gdLst>
                <a:gd name="T0" fmla="*/ 128 w 317"/>
                <a:gd name="T1" fmla="*/ 319 h 319"/>
                <a:gd name="T2" fmla="*/ 0 w 317"/>
                <a:gd name="T3" fmla="*/ 192 h 319"/>
                <a:gd name="T4" fmla="*/ 189 w 317"/>
                <a:gd name="T5" fmla="*/ 0 h 319"/>
                <a:gd name="T6" fmla="*/ 317 w 317"/>
                <a:gd name="T7" fmla="*/ 128 h 319"/>
                <a:gd name="T8" fmla="*/ 128 w 317"/>
                <a:gd name="T9" fmla="*/ 319 h 319"/>
              </a:gdLst>
              <a:ahLst/>
              <a:cxnLst>
                <a:cxn ang="0">
                  <a:pos x="T0" y="T1"/>
                </a:cxn>
                <a:cxn ang="0">
                  <a:pos x="T2" y="T3"/>
                </a:cxn>
                <a:cxn ang="0">
                  <a:pos x="T4" y="T5"/>
                </a:cxn>
                <a:cxn ang="0">
                  <a:pos x="T6" y="T7"/>
                </a:cxn>
                <a:cxn ang="0">
                  <a:pos x="T8" y="T9"/>
                </a:cxn>
              </a:cxnLst>
              <a:rect l="0" t="0" r="r" b="b"/>
              <a:pathLst>
                <a:path w="317" h="319">
                  <a:moveTo>
                    <a:pt x="128" y="319"/>
                  </a:moveTo>
                  <a:lnTo>
                    <a:pt x="0" y="192"/>
                  </a:lnTo>
                  <a:lnTo>
                    <a:pt x="189" y="0"/>
                  </a:lnTo>
                  <a:lnTo>
                    <a:pt x="317" y="128"/>
                  </a:lnTo>
                  <a:lnTo>
                    <a:pt x="128" y="319"/>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6" name="Freeform 73"/>
            <p:cNvSpPr>
              <a:spLocks/>
            </p:cNvSpPr>
            <p:nvPr/>
          </p:nvSpPr>
          <p:spPr bwMode="auto">
            <a:xfrm>
              <a:off x="3940175" y="2133601"/>
              <a:ext cx="52388" cy="49213"/>
            </a:xfrm>
            <a:custGeom>
              <a:avLst/>
              <a:gdLst>
                <a:gd name="T0" fmla="*/ 11 w 14"/>
                <a:gd name="T1" fmla="*/ 11 h 13"/>
                <a:gd name="T2" fmla="*/ 3 w 14"/>
                <a:gd name="T3" fmla="*/ 11 h 13"/>
                <a:gd name="T4" fmla="*/ 3 w 14"/>
                <a:gd name="T5" fmla="*/ 2 h 13"/>
                <a:gd name="T6" fmla="*/ 11 w 14"/>
                <a:gd name="T7" fmla="*/ 2 h 13"/>
                <a:gd name="T8" fmla="*/ 11 w 14"/>
                <a:gd name="T9" fmla="*/ 11 h 13"/>
              </a:gdLst>
              <a:ahLst/>
              <a:cxnLst>
                <a:cxn ang="0">
                  <a:pos x="T0" y="T1"/>
                </a:cxn>
                <a:cxn ang="0">
                  <a:pos x="T2" y="T3"/>
                </a:cxn>
                <a:cxn ang="0">
                  <a:pos x="T4" y="T5"/>
                </a:cxn>
                <a:cxn ang="0">
                  <a:pos x="T6" y="T7"/>
                </a:cxn>
                <a:cxn ang="0">
                  <a:pos x="T8" y="T9"/>
                </a:cxn>
              </a:cxnLst>
              <a:rect l="0" t="0" r="r" b="b"/>
              <a:pathLst>
                <a:path w="14" h="13">
                  <a:moveTo>
                    <a:pt x="11" y="11"/>
                  </a:moveTo>
                  <a:cubicBezTo>
                    <a:pt x="9" y="13"/>
                    <a:pt x="5" y="13"/>
                    <a:pt x="3" y="11"/>
                  </a:cubicBezTo>
                  <a:cubicBezTo>
                    <a:pt x="0" y="8"/>
                    <a:pt x="0" y="5"/>
                    <a:pt x="3" y="2"/>
                  </a:cubicBezTo>
                  <a:cubicBezTo>
                    <a:pt x="5" y="0"/>
                    <a:pt x="9" y="0"/>
                    <a:pt x="11" y="2"/>
                  </a:cubicBezTo>
                  <a:cubicBezTo>
                    <a:pt x="14" y="5"/>
                    <a:pt x="14" y="8"/>
                    <a:pt x="11" y="1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7" name="Freeform 74"/>
            <p:cNvSpPr>
              <a:spLocks/>
            </p:cNvSpPr>
            <p:nvPr/>
          </p:nvSpPr>
          <p:spPr bwMode="auto">
            <a:xfrm>
              <a:off x="4308475" y="1784351"/>
              <a:ext cx="33338" cy="30163"/>
            </a:xfrm>
            <a:custGeom>
              <a:avLst/>
              <a:gdLst>
                <a:gd name="T0" fmla="*/ 1 w 9"/>
                <a:gd name="T1" fmla="*/ 3 h 8"/>
                <a:gd name="T2" fmla="*/ 1 w 9"/>
                <a:gd name="T3" fmla="*/ 0 h 8"/>
                <a:gd name="T4" fmla="*/ 3 w 9"/>
                <a:gd name="T5" fmla="*/ 0 h 8"/>
                <a:gd name="T6" fmla="*/ 8 w 9"/>
                <a:gd name="T7" fmla="*/ 5 h 8"/>
                <a:gd name="T8" fmla="*/ 8 w 9"/>
                <a:gd name="T9" fmla="*/ 8 h 8"/>
                <a:gd name="T10" fmla="*/ 6 w 9"/>
                <a:gd name="T11" fmla="*/ 8 h 8"/>
                <a:gd name="T12" fmla="*/ 1 w 9"/>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1" y="3"/>
                  </a:moveTo>
                  <a:cubicBezTo>
                    <a:pt x="0" y="2"/>
                    <a:pt x="0" y="1"/>
                    <a:pt x="1" y="0"/>
                  </a:cubicBezTo>
                  <a:cubicBezTo>
                    <a:pt x="2" y="0"/>
                    <a:pt x="3" y="0"/>
                    <a:pt x="3" y="0"/>
                  </a:cubicBezTo>
                  <a:cubicBezTo>
                    <a:pt x="8" y="5"/>
                    <a:pt x="8" y="5"/>
                    <a:pt x="8" y="5"/>
                  </a:cubicBezTo>
                  <a:cubicBezTo>
                    <a:pt x="9" y="6"/>
                    <a:pt x="9" y="7"/>
                    <a:pt x="8" y="8"/>
                  </a:cubicBezTo>
                  <a:cubicBezTo>
                    <a:pt x="8" y="8"/>
                    <a:pt x="6" y="8"/>
                    <a:pt x="6" y="8"/>
                  </a:cubicBez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7" name="组合 46"/>
          <p:cNvGrpSpPr/>
          <p:nvPr/>
        </p:nvGrpSpPr>
        <p:grpSpPr>
          <a:xfrm>
            <a:off x="4600179" y="2346723"/>
            <a:ext cx="698500" cy="631825"/>
            <a:chOff x="5099050" y="1693863"/>
            <a:chExt cx="698500" cy="631825"/>
          </a:xfrm>
        </p:grpSpPr>
        <p:sp>
          <p:nvSpPr>
            <p:cNvPr id="312" name="Freeform 75"/>
            <p:cNvSpPr>
              <a:spLocks/>
            </p:cNvSpPr>
            <p:nvPr/>
          </p:nvSpPr>
          <p:spPr bwMode="auto">
            <a:xfrm>
              <a:off x="5099050" y="1693863"/>
              <a:ext cx="698500" cy="631825"/>
            </a:xfrm>
            <a:custGeom>
              <a:avLst/>
              <a:gdLst>
                <a:gd name="T0" fmla="*/ 136 w 186"/>
                <a:gd name="T1" fmla="*/ 6 h 168"/>
                <a:gd name="T2" fmla="*/ 122 w 186"/>
                <a:gd name="T3" fmla="*/ 0 h 168"/>
                <a:gd name="T4" fmla="*/ 95 w 186"/>
                <a:gd name="T5" fmla="*/ 0 h 168"/>
                <a:gd name="T6" fmla="*/ 81 w 186"/>
                <a:gd name="T7" fmla="*/ 6 h 168"/>
                <a:gd name="T8" fmla="*/ 3 w 186"/>
                <a:gd name="T9" fmla="*/ 84 h 168"/>
                <a:gd name="T10" fmla="*/ 3 w 186"/>
                <a:gd name="T11" fmla="*/ 95 h 168"/>
                <a:gd name="T12" fmla="*/ 72 w 186"/>
                <a:gd name="T13" fmla="*/ 165 h 168"/>
                <a:gd name="T14" fmla="*/ 83 w 186"/>
                <a:gd name="T15" fmla="*/ 165 h 168"/>
                <a:gd name="T16" fmla="*/ 183 w 186"/>
                <a:gd name="T17" fmla="*/ 65 h 168"/>
                <a:gd name="T18" fmla="*/ 183 w 186"/>
                <a:gd name="T19" fmla="*/ 53 h 168"/>
                <a:gd name="T20" fmla="*/ 136 w 186"/>
                <a:gd name="T21" fmla="*/ 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68">
                  <a:moveTo>
                    <a:pt x="136" y="6"/>
                  </a:moveTo>
                  <a:cubicBezTo>
                    <a:pt x="133" y="3"/>
                    <a:pt x="127" y="0"/>
                    <a:pt x="122" y="0"/>
                  </a:cubicBezTo>
                  <a:cubicBezTo>
                    <a:pt x="95" y="0"/>
                    <a:pt x="95" y="0"/>
                    <a:pt x="95" y="0"/>
                  </a:cubicBezTo>
                  <a:cubicBezTo>
                    <a:pt x="90" y="0"/>
                    <a:pt x="84" y="3"/>
                    <a:pt x="81" y="6"/>
                  </a:cubicBezTo>
                  <a:cubicBezTo>
                    <a:pt x="3" y="84"/>
                    <a:pt x="3" y="84"/>
                    <a:pt x="3" y="84"/>
                  </a:cubicBezTo>
                  <a:cubicBezTo>
                    <a:pt x="0" y="87"/>
                    <a:pt x="0" y="92"/>
                    <a:pt x="3" y="95"/>
                  </a:cubicBezTo>
                  <a:cubicBezTo>
                    <a:pt x="72" y="165"/>
                    <a:pt x="72" y="165"/>
                    <a:pt x="72" y="165"/>
                  </a:cubicBezTo>
                  <a:cubicBezTo>
                    <a:pt x="75" y="168"/>
                    <a:pt x="80" y="168"/>
                    <a:pt x="83" y="165"/>
                  </a:cubicBezTo>
                  <a:cubicBezTo>
                    <a:pt x="183" y="65"/>
                    <a:pt x="183" y="65"/>
                    <a:pt x="183" y="65"/>
                  </a:cubicBezTo>
                  <a:cubicBezTo>
                    <a:pt x="186" y="61"/>
                    <a:pt x="186" y="56"/>
                    <a:pt x="183" y="53"/>
                  </a:cubicBezTo>
                  <a:lnTo>
                    <a:pt x="136" y="6"/>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3" name="Freeform 76"/>
            <p:cNvSpPr>
              <a:spLocks/>
            </p:cNvSpPr>
            <p:nvPr/>
          </p:nvSpPr>
          <p:spPr bwMode="auto">
            <a:xfrm>
              <a:off x="5414963" y="1709738"/>
              <a:ext cx="179388" cy="82550"/>
            </a:xfrm>
            <a:custGeom>
              <a:avLst/>
              <a:gdLst>
                <a:gd name="T0" fmla="*/ 0 w 48"/>
                <a:gd name="T1" fmla="*/ 0 h 22"/>
                <a:gd name="T2" fmla="*/ 19 w 48"/>
                <a:gd name="T3" fmla="*/ 19 h 22"/>
                <a:gd name="T4" fmla="*/ 30 w 48"/>
                <a:gd name="T5" fmla="*/ 19 h 22"/>
                <a:gd name="T6" fmla="*/ 48 w 48"/>
                <a:gd name="T7" fmla="*/ 0 h 22"/>
              </a:gdLst>
              <a:ahLst/>
              <a:cxnLst>
                <a:cxn ang="0">
                  <a:pos x="T0" y="T1"/>
                </a:cxn>
                <a:cxn ang="0">
                  <a:pos x="T2" y="T3"/>
                </a:cxn>
                <a:cxn ang="0">
                  <a:pos x="T4" y="T5"/>
                </a:cxn>
                <a:cxn ang="0">
                  <a:pos x="T6" y="T7"/>
                </a:cxn>
              </a:cxnLst>
              <a:rect l="0" t="0" r="r" b="b"/>
              <a:pathLst>
                <a:path w="48" h="22">
                  <a:moveTo>
                    <a:pt x="0" y="0"/>
                  </a:moveTo>
                  <a:cubicBezTo>
                    <a:pt x="19" y="19"/>
                    <a:pt x="19" y="19"/>
                    <a:pt x="19" y="19"/>
                  </a:cubicBezTo>
                  <a:cubicBezTo>
                    <a:pt x="22" y="22"/>
                    <a:pt x="27" y="22"/>
                    <a:pt x="30" y="19"/>
                  </a:cubicBezTo>
                  <a:cubicBezTo>
                    <a:pt x="48" y="0"/>
                    <a:pt x="48" y="0"/>
                    <a:pt x="48"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8" name="组合 47"/>
          <p:cNvGrpSpPr/>
          <p:nvPr/>
        </p:nvGrpSpPr>
        <p:grpSpPr>
          <a:xfrm>
            <a:off x="8945165" y="2386410"/>
            <a:ext cx="646113" cy="469900"/>
            <a:chOff x="9043988" y="3316288"/>
            <a:chExt cx="646113" cy="469900"/>
          </a:xfrm>
        </p:grpSpPr>
        <p:sp>
          <p:nvSpPr>
            <p:cNvPr id="306" name="Freeform 77"/>
            <p:cNvSpPr>
              <a:spLocks/>
            </p:cNvSpPr>
            <p:nvPr/>
          </p:nvSpPr>
          <p:spPr bwMode="auto">
            <a:xfrm>
              <a:off x="9043988" y="3316288"/>
              <a:ext cx="646113" cy="469900"/>
            </a:xfrm>
            <a:custGeom>
              <a:avLst/>
              <a:gdLst>
                <a:gd name="T0" fmla="*/ 49 w 172"/>
                <a:gd name="T1" fmla="*/ 0 h 125"/>
                <a:gd name="T2" fmla="*/ 99 w 172"/>
                <a:gd name="T3" fmla="*/ 0 h 125"/>
                <a:gd name="T4" fmla="*/ 112 w 172"/>
                <a:gd name="T5" fmla="*/ 5 h 125"/>
                <a:gd name="T6" fmla="*/ 125 w 172"/>
                <a:gd name="T7" fmla="*/ 18 h 125"/>
                <a:gd name="T8" fmla="*/ 138 w 172"/>
                <a:gd name="T9" fmla="*/ 23 h 125"/>
                <a:gd name="T10" fmla="*/ 164 w 172"/>
                <a:gd name="T11" fmla="*/ 23 h 125"/>
                <a:gd name="T12" fmla="*/ 172 w 172"/>
                <a:gd name="T13" fmla="*/ 31 h 125"/>
                <a:gd name="T14" fmla="*/ 172 w 172"/>
                <a:gd name="T15" fmla="*/ 117 h 125"/>
                <a:gd name="T16" fmla="*/ 164 w 172"/>
                <a:gd name="T17" fmla="*/ 125 h 125"/>
                <a:gd name="T18" fmla="*/ 8 w 172"/>
                <a:gd name="T19" fmla="*/ 125 h 125"/>
                <a:gd name="T20" fmla="*/ 0 w 172"/>
                <a:gd name="T21" fmla="*/ 117 h 125"/>
                <a:gd name="T22" fmla="*/ 0 w 172"/>
                <a:gd name="T23" fmla="*/ 4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 h="125">
                  <a:moveTo>
                    <a:pt x="49" y="0"/>
                  </a:moveTo>
                  <a:cubicBezTo>
                    <a:pt x="99" y="0"/>
                    <a:pt x="99" y="0"/>
                    <a:pt x="99" y="0"/>
                  </a:cubicBezTo>
                  <a:cubicBezTo>
                    <a:pt x="103" y="0"/>
                    <a:pt x="109" y="2"/>
                    <a:pt x="112" y="5"/>
                  </a:cubicBezTo>
                  <a:cubicBezTo>
                    <a:pt x="125" y="18"/>
                    <a:pt x="125" y="18"/>
                    <a:pt x="125" y="18"/>
                  </a:cubicBezTo>
                  <a:cubicBezTo>
                    <a:pt x="128" y="21"/>
                    <a:pt x="134" y="23"/>
                    <a:pt x="138" y="23"/>
                  </a:cubicBezTo>
                  <a:cubicBezTo>
                    <a:pt x="164" y="23"/>
                    <a:pt x="164" y="23"/>
                    <a:pt x="164" y="23"/>
                  </a:cubicBezTo>
                  <a:cubicBezTo>
                    <a:pt x="168" y="23"/>
                    <a:pt x="172" y="27"/>
                    <a:pt x="172" y="31"/>
                  </a:cubicBezTo>
                  <a:cubicBezTo>
                    <a:pt x="172" y="117"/>
                    <a:pt x="172" y="117"/>
                    <a:pt x="172" y="117"/>
                  </a:cubicBezTo>
                  <a:cubicBezTo>
                    <a:pt x="172" y="121"/>
                    <a:pt x="168" y="125"/>
                    <a:pt x="164" y="125"/>
                  </a:cubicBezTo>
                  <a:cubicBezTo>
                    <a:pt x="8" y="125"/>
                    <a:pt x="8" y="125"/>
                    <a:pt x="8" y="125"/>
                  </a:cubicBezTo>
                  <a:cubicBezTo>
                    <a:pt x="3" y="125"/>
                    <a:pt x="0" y="121"/>
                    <a:pt x="0" y="117"/>
                  </a:cubicBezTo>
                  <a:cubicBezTo>
                    <a:pt x="0" y="49"/>
                    <a:pt x="0" y="49"/>
                    <a:pt x="0" y="4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7" name="Oval 78"/>
            <p:cNvSpPr>
              <a:spLocks noChangeArrowheads="1"/>
            </p:cNvSpPr>
            <p:nvPr/>
          </p:nvSpPr>
          <p:spPr bwMode="auto">
            <a:xfrm>
              <a:off x="9153525" y="3417888"/>
              <a:ext cx="277813" cy="277813"/>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8" name="Freeform 79"/>
            <p:cNvSpPr>
              <a:spLocks/>
            </p:cNvSpPr>
            <p:nvPr/>
          </p:nvSpPr>
          <p:spPr bwMode="auto">
            <a:xfrm>
              <a:off x="9291638" y="3486151"/>
              <a:ext cx="71438" cy="69850"/>
            </a:xfrm>
            <a:custGeom>
              <a:avLst/>
              <a:gdLst>
                <a:gd name="T0" fmla="*/ 0 w 19"/>
                <a:gd name="T1" fmla="*/ 0 h 19"/>
                <a:gd name="T2" fmla="*/ 19 w 19"/>
                <a:gd name="T3" fmla="*/ 19 h 19"/>
              </a:gdLst>
              <a:ahLst/>
              <a:cxnLst>
                <a:cxn ang="0">
                  <a:pos x="T0" y="T1"/>
                </a:cxn>
                <a:cxn ang="0">
                  <a:pos x="T2" y="T3"/>
                </a:cxn>
              </a:cxnLst>
              <a:rect l="0" t="0" r="r" b="b"/>
              <a:pathLst>
                <a:path w="19" h="19">
                  <a:moveTo>
                    <a:pt x="0" y="0"/>
                  </a:moveTo>
                  <a:cubicBezTo>
                    <a:pt x="10" y="0"/>
                    <a:pt x="19" y="8"/>
                    <a:pt x="19"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9" name="Freeform 80"/>
            <p:cNvSpPr>
              <a:spLocks/>
            </p:cNvSpPr>
            <p:nvPr/>
          </p:nvSpPr>
          <p:spPr bwMode="auto">
            <a:xfrm>
              <a:off x="9043988" y="3316288"/>
              <a:ext cx="184150" cy="184150"/>
            </a:xfrm>
            <a:custGeom>
              <a:avLst/>
              <a:gdLst>
                <a:gd name="T0" fmla="*/ 0 w 49"/>
                <a:gd name="T1" fmla="*/ 49 h 49"/>
                <a:gd name="T2" fmla="*/ 49 w 49"/>
                <a:gd name="T3" fmla="*/ 0 h 49"/>
              </a:gdLst>
              <a:ahLst/>
              <a:cxnLst>
                <a:cxn ang="0">
                  <a:pos x="T0" y="T1"/>
                </a:cxn>
                <a:cxn ang="0">
                  <a:pos x="T2" y="T3"/>
                </a:cxn>
              </a:cxnLst>
              <a:rect l="0" t="0" r="r" b="b"/>
              <a:pathLst>
                <a:path w="49" h="49">
                  <a:moveTo>
                    <a:pt x="0" y="49"/>
                  </a:moveTo>
                  <a:cubicBezTo>
                    <a:pt x="0" y="22"/>
                    <a:pt x="22" y="0"/>
                    <a:pt x="49"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0" name="Line 81"/>
            <p:cNvSpPr>
              <a:spLocks noChangeShapeType="1"/>
            </p:cNvSpPr>
            <p:nvPr/>
          </p:nvSpPr>
          <p:spPr bwMode="auto">
            <a:xfrm>
              <a:off x="9536113" y="3492501"/>
              <a:ext cx="3333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1" name="Line 82"/>
            <p:cNvSpPr>
              <a:spLocks noChangeShapeType="1"/>
            </p:cNvSpPr>
            <p:nvPr/>
          </p:nvSpPr>
          <p:spPr bwMode="auto">
            <a:xfrm>
              <a:off x="9536113" y="3676651"/>
              <a:ext cx="0"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9" name="组合 48"/>
          <p:cNvGrpSpPr/>
          <p:nvPr/>
        </p:nvGrpSpPr>
        <p:grpSpPr>
          <a:xfrm>
            <a:off x="2699141" y="4219971"/>
            <a:ext cx="625475" cy="407988"/>
            <a:chOff x="1216025" y="4845051"/>
            <a:chExt cx="625475" cy="407988"/>
          </a:xfrm>
        </p:grpSpPr>
        <p:sp>
          <p:nvSpPr>
            <p:cNvPr id="302" name="Line 83"/>
            <p:cNvSpPr>
              <a:spLocks noChangeShapeType="1"/>
            </p:cNvSpPr>
            <p:nvPr/>
          </p:nvSpPr>
          <p:spPr bwMode="auto">
            <a:xfrm flipV="1">
              <a:off x="1530350" y="4848226"/>
              <a:ext cx="0" cy="5556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3" name="Line 84"/>
            <p:cNvSpPr>
              <a:spLocks noChangeShapeType="1"/>
            </p:cNvSpPr>
            <p:nvPr/>
          </p:nvSpPr>
          <p:spPr bwMode="auto">
            <a:xfrm flipH="1" flipV="1">
              <a:off x="1346200" y="4922838"/>
              <a:ext cx="26988"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4" name="Line 85"/>
            <p:cNvSpPr>
              <a:spLocks noChangeShapeType="1"/>
            </p:cNvSpPr>
            <p:nvPr/>
          </p:nvSpPr>
          <p:spPr bwMode="auto">
            <a:xfrm flipH="1">
              <a:off x="1684338" y="4922838"/>
              <a:ext cx="30163"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5" name="Freeform 86"/>
            <p:cNvSpPr>
              <a:spLocks noEditPoints="1"/>
            </p:cNvSpPr>
            <p:nvPr/>
          </p:nvSpPr>
          <p:spPr bwMode="auto">
            <a:xfrm>
              <a:off x="1216025" y="4845051"/>
              <a:ext cx="625475" cy="407988"/>
            </a:xfrm>
            <a:custGeom>
              <a:avLst/>
              <a:gdLst>
                <a:gd name="T0" fmla="*/ 160 w 167"/>
                <a:gd name="T1" fmla="*/ 70 h 109"/>
                <a:gd name="T2" fmla="*/ 154 w 167"/>
                <a:gd name="T3" fmla="*/ 70 h 109"/>
                <a:gd name="T4" fmla="*/ 84 w 167"/>
                <a:gd name="T5" fmla="*/ 0 h 109"/>
                <a:gd name="T6" fmla="*/ 13 w 167"/>
                <a:gd name="T7" fmla="*/ 70 h 109"/>
                <a:gd name="T8" fmla="*/ 7 w 167"/>
                <a:gd name="T9" fmla="*/ 70 h 109"/>
                <a:gd name="T10" fmla="*/ 0 w 167"/>
                <a:gd name="T11" fmla="*/ 77 h 109"/>
                <a:gd name="T12" fmla="*/ 0 w 167"/>
                <a:gd name="T13" fmla="*/ 101 h 109"/>
                <a:gd name="T14" fmla="*/ 7 w 167"/>
                <a:gd name="T15" fmla="*/ 109 h 109"/>
                <a:gd name="T16" fmla="*/ 160 w 167"/>
                <a:gd name="T17" fmla="*/ 109 h 109"/>
                <a:gd name="T18" fmla="*/ 167 w 167"/>
                <a:gd name="T19" fmla="*/ 101 h 109"/>
                <a:gd name="T20" fmla="*/ 167 w 167"/>
                <a:gd name="T21" fmla="*/ 77 h 109"/>
                <a:gd name="T22" fmla="*/ 160 w 167"/>
                <a:gd name="T23" fmla="*/ 70 h 109"/>
                <a:gd name="T24" fmla="*/ 84 w 167"/>
                <a:gd name="T25" fmla="*/ 43 h 109"/>
                <a:gd name="T26" fmla="*/ 111 w 167"/>
                <a:gd name="T27" fmla="*/ 70 h 109"/>
                <a:gd name="T28" fmla="*/ 56 w 167"/>
                <a:gd name="T29" fmla="*/ 70 h 109"/>
                <a:gd name="T30" fmla="*/ 84 w 167"/>
                <a:gd name="T31" fmla="*/ 4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7" h="109">
                  <a:moveTo>
                    <a:pt x="160" y="70"/>
                  </a:moveTo>
                  <a:cubicBezTo>
                    <a:pt x="154" y="70"/>
                    <a:pt x="154" y="70"/>
                    <a:pt x="154" y="70"/>
                  </a:cubicBezTo>
                  <a:cubicBezTo>
                    <a:pt x="154" y="31"/>
                    <a:pt x="122" y="0"/>
                    <a:pt x="84" y="0"/>
                  </a:cubicBezTo>
                  <a:cubicBezTo>
                    <a:pt x="45" y="0"/>
                    <a:pt x="13" y="31"/>
                    <a:pt x="13" y="70"/>
                  </a:cubicBezTo>
                  <a:cubicBezTo>
                    <a:pt x="7" y="70"/>
                    <a:pt x="7" y="70"/>
                    <a:pt x="7" y="70"/>
                  </a:cubicBezTo>
                  <a:cubicBezTo>
                    <a:pt x="3" y="70"/>
                    <a:pt x="0" y="73"/>
                    <a:pt x="0" y="77"/>
                  </a:cubicBezTo>
                  <a:cubicBezTo>
                    <a:pt x="0" y="101"/>
                    <a:pt x="0" y="101"/>
                    <a:pt x="0" y="101"/>
                  </a:cubicBezTo>
                  <a:cubicBezTo>
                    <a:pt x="0" y="105"/>
                    <a:pt x="3" y="109"/>
                    <a:pt x="7" y="109"/>
                  </a:cubicBezTo>
                  <a:cubicBezTo>
                    <a:pt x="160" y="109"/>
                    <a:pt x="160" y="109"/>
                    <a:pt x="160" y="109"/>
                  </a:cubicBezTo>
                  <a:cubicBezTo>
                    <a:pt x="164" y="109"/>
                    <a:pt x="167" y="105"/>
                    <a:pt x="167" y="101"/>
                  </a:cubicBezTo>
                  <a:cubicBezTo>
                    <a:pt x="167" y="77"/>
                    <a:pt x="167" y="77"/>
                    <a:pt x="167" y="77"/>
                  </a:cubicBezTo>
                  <a:cubicBezTo>
                    <a:pt x="167" y="73"/>
                    <a:pt x="164" y="70"/>
                    <a:pt x="160" y="70"/>
                  </a:cubicBezTo>
                  <a:close/>
                  <a:moveTo>
                    <a:pt x="84" y="43"/>
                  </a:moveTo>
                  <a:cubicBezTo>
                    <a:pt x="98" y="43"/>
                    <a:pt x="111" y="55"/>
                    <a:pt x="111" y="70"/>
                  </a:cubicBezTo>
                  <a:cubicBezTo>
                    <a:pt x="56" y="70"/>
                    <a:pt x="56" y="70"/>
                    <a:pt x="56" y="70"/>
                  </a:cubicBezTo>
                  <a:cubicBezTo>
                    <a:pt x="57" y="55"/>
                    <a:pt x="69" y="43"/>
                    <a:pt x="84" y="43"/>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0" name="组合 49"/>
          <p:cNvGrpSpPr/>
          <p:nvPr/>
        </p:nvGrpSpPr>
        <p:grpSpPr>
          <a:xfrm>
            <a:off x="7678341" y="2749155"/>
            <a:ext cx="676276" cy="671512"/>
            <a:chOff x="9032875" y="1660526"/>
            <a:chExt cx="676276" cy="671512"/>
          </a:xfrm>
        </p:grpSpPr>
        <p:sp>
          <p:nvSpPr>
            <p:cNvPr id="299" name="Freeform 87"/>
            <p:cNvSpPr>
              <a:spLocks/>
            </p:cNvSpPr>
            <p:nvPr/>
          </p:nvSpPr>
          <p:spPr bwMode="auto">
            <a:xfrm>
              <a:off x="9032875" y="1830388"/>
              <a:ext cx="503238" cy="501650"/>
            </a:xfrm>
            <a:custGeom>
              <a:avLst/>
              <a:gdLst>
                <a:gd name="T0" fmla="*/ 126 w 134"/>
                <a:gd name="T1" fmla="*/ 25 h 134"/>
                <a:gd name="T2" fmla="*/ 134 w 134"/>
                <a:gd name="T3" fmla="*/ 34 h 134"/>
                <a:gd name="T4" fmla="*/ 60 w 134"/>
                <a:gd name="T5" fmla="*/ 134 h 134"/>
                <a:gd name="T6" fmla="*/ 0 w 134"/>
                <a:gd name="T7" fmla="*/ 75 h 134"/>
                <a:gd name="T8" fmla="*/ 101 w 134"/>
                <a:gd name="T9" fmla="*/ 0 h 134"/>
                <a:gd name="T10" fmla="*/ 109 w 134"/>
                <a:gd name="T11" fmla="*/ 8 h 134"/>
              </a:gdLst>
              <a:ahLst/>
              <a:cxnLst>
                <a:cxn ang="0">
                  <a:pos x="T0" y="T1"/>
                </a:cxn>
                <a:cxn ang="0">
                  <a:pos x="T2" y="T3"/>
                </a:cxn>
                <a:cxn ang="0">
                  <a:pos x="T4" y="T5"/>
                </a:cxn>
                <a:cxn ang="0">
                  <a:pos x="T6" y="T7"/>
                </a:cxn>
                <a:cxn ang="0">
                  <a:pos x="T8" y="T9"/>
                </a:cxn>
                <a:cxn ang="0">
                  <a:pos x="T10" y="T11"/>
                </a:cxn>
              </a:cxnLst>
              <a:rect l="0" t="0" r="r" b="b"/>
              <a:pathLst>
                <a:path w="134" h="134">
                  <a:moveTo>
                    <a:pt x="126" y="25"/>
                  </a:moveTo>
                  <a:cubicBezTo>
                    <a:pt x="134" y="34"/>
                    <a:pt x="134" y="34"/>
                    <a:pt x="134" y="34"/>
                  </a:cubicBezTo>
                  <a:cubicBezTo>
                    <a:pt x="134" y="34"/>
                    <a:pt x="114" y="87"/>
                    <a:pt x="60" y="134"/>
                  </a:cubicBezTo>
                  <a:cubicBezTo>
                    <a:pt x="0" y="75"/>
                    <a:pt x="0" y="75"/>
                    <a:pt x="0" y="75"/>
                  </a:cubicBezTo>
                  <a:cubicBezTo>
                    <a:pt x="48" y="21"/>
                    <a:pt x="101" y="0"/>
                    <a:pt x="101" y="0"/>
                  </a:cubicBezTo>
                  <a:cubicBezTo>
                    <a:pt x="109" y="8"/>
                    <a:pt x="109" y="8"/>
                    <a:pt x="109" y="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0" name="Freeform 88"/>
            <p:cNvSpPr>
              <a:spLocks/>
            </p:cNvSpPr>
            <p:nvPr/>
          </p:nvSpPr>
          <p:spPr bwMode="auto">
            <a:xfrm>
              <a:off x="9415463" y="1660526"/>
              <a:ext cx="293688" cy="293688"/>
            </a:xfrm>
            <a:custGeom>
              <a:avLst/>
              <a:gdLst>
                <a:gd name="T0" fmla="*/ 68 w 78"/>
                <a:gd name="T1" fmla="*/ 10 h 78"/>
                <a:gd name="T2" fmla="*/ 13 w 78"/>
                <a:gd name="T3" fmla="*/ 44 h 78"/>
                <a:gd name="T4" fmla="*/ 0 w 78"/>
                <a:gd name="T5" fmla="*/ 65 h 78"/>
                <a:gd name="T6" fmla="*/ 13 w 78"/>
                <a:gd name="T7" fmla="*/ 78 h 78"/>
                <a:gd name="T8" fmla="*/ 33 w 78"/>
                <a:gd name="T9" fmla="*/ 65 h 78"/>
                <a:gd name="T10" fmla="*/ 68 w 78"/>
                <a:gd name="T11" fmla="*/ 10 h 78"/>
              </a:gdLst>
              <a:ahLst/>
              <a:cxnLst>
                <a:cxn ang="0">
                  <a:pos x="T0" y="T1"/>
                </a:cxn>
                <a:cxn ang="0">
                  <a:pos x="T2" y="T3"/>
                </a:cxn>
                <a:cxn ang="0">
                  <a:pos x="T4" y="T5"/>
                </a:cxn>
                <a:cxn ang="0">
                  <a:pos x="T6" y="T7"/>
                </a:cxn>
                <a:cxn ang="0">
                  <a:pos x="T8" y="T9"/>
                </a:cxn>
                <a:cxn ang="0">
                  <a:pos x="T10" y="T11"/>
                </a:cxn>
              </a:cxnLst>
              <a:rect l="0" t="0" r="r" b="b"/>
              <a:pathLst>
                <a:path w="78" h="78">
                  <a:moveTo>
                    <a:pt x="68" y="10"/>
                  </a:moveTo>
                  <a:cubicBezTo>
                    <a:pt x="58" y="0"/>
                    <a:pt x="39" y="3"/>
                    <a:pt x="13" y="44"/>
                  </a:cubicBezTo>
                  <a:cubicBezTo>
                    <a:pt x="8" y="53"/>
                    <a:pt x="3" y="59"/>
                    <a:pt x="0" y="65"/>
                  </a:cubicBezTo>
                  <a:cubicBezTo>
                    <a:pt x="13" y="78"/>
                    <a:pt x="13" y="78"/>
                    <a:pt x="13" y="78"/>
                  </a:cubicBezTo>
                  <a:cubicBezTo>
                    <a:pt x="18" y="74"/>
                    <a:pt x="25" y="70"/>
                    <a:pt x="33" y="65"/>
                  </a:cubicBezTo>
                  <a:cubicBezTo>
                    <a:pt x="75" y="38"/>
                    <a:pt x="78" y="20"/>
                    <a:pt x="68" y="10"/>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1" name="Freeform 89"/>
            <p:cNvSpPr>
              <a:spLocks/>
            </p:cNvSpPr>
            <p:nvPr/>
          </p:nvSpPr>
          <p:spPr bwMode="auto">
            <a:xfrm>
              <a:off x="9599613" y="1731963"/>
              <a:ext cx="38100" cy="38100"/>
            </a:xfrm>
            <a:custGeom>
              <a:avLst/>
              <a:gdLst>
                <a:gd name="T0" fmla="*/ 8 w 10"/>
                <a:gd name="T1" fmla="*/ 8 h 10"/>
                <a:gd name="T2" fmla="*/ 2 w 10"/>
                <a:gd name="T3" fmla="*/ 8 h 10"/>
                <a:gd name="T4" fmla="*/ 2 w 10"/>
                <a:gd name="T5" fmla="*/ 2 h 10"/>
                <a:gd name="T6" fmla="*/ 8 w 10"/>
                <a:gd name="T7" fmla="*/ 2 h 10"/>
                <a:gd name="T8" fmla="*/ 8 w 10"/>
                <a:gd name="T9" fmla="*/ 8 h 10"/>
              </a:gdLst>
              <a:ahLst/>
              <a:cxnLst>
                <a:cxn ang="0">
                  <a:pos x="T0" y="T1"/>
                </a:cxn>
                <a:cxn ang="0">
                  <a:pos x="T2" y="T3"/>
                </a:cxn>
                <a:cxn ang="0">
                  <a:pos x="T4" y="T5"/>
                </a:cxn>
                <a:cxn ang="0">
                  <a:pos x="T6" y="T7"/>
                </a:cxn>
                <a:cxn ang="0">
                  <a:pos x="T8" y="T9"/>
                </a:cxn>
              </a:cxnLst>
              <a:rect l="0" t="0" r="r" b="b"/>
              <a:pathLst>
                <a:path w="10" h="10">
                  <a:moveTo>
                    <a:pt x="8" y="8"/>
                  </a:moveTo>
                  <a:cubicBezTo>
                    <a:pt x="6" y="10"/>
                    <a:pt x="3" y="10"/>
                    <a:pt x="2" y="8"/>
                  </a:cubicBezTo>
                  <a:cubicBezTo>
                    <a:pt x="0" y="6"/>
                    <a:pt x="0" y="3"/>
                    <a:pt x="2" y="2"/>
                  </a:cubicBezTo>
                  <a:cubicBezTo>
                    <a:pt x="3" y="0"/>
                    <a:pt x="6" y="0"/>
                    <a:pt x="8" y="2"/>
                  </a:cubicBezTo>
                  <a:cubicBezTo>
                    <a:pt x="10" y="3"/>
                    <a:pt x="10" y="6"/>
                    <a:pt x="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1" name="组合 50"/>
          <p:cNvGrpSpPr/>
          <p:nvPr/>
        </p:nvGrpSpPr>
        <p:grpSpPr>
          <a:xfrm>
            <a:off x="10402491" y="1648223"/>
            <a:ext cx="693738" cy="693737"/>
            <a:chOff x="10331450" y="1638301"/>
            <a:chExt cx="693738" cy="693737"/>
          </a:xfrm>
        </p:grpSpPr>
        <p:sp>
          <p:nvSpPr>
            <p:cNvPr id="296" name="Freeform 90"/>
            <p:cNvSpPr>
              <a:spLocks/>
            </p:cNvSpPr>
            <p:nvPr/>
          </p:nvSpPr>
          <p:spPr bwMode="auto">
            <a:xfrm>
              <a:off x="10331450" y="1792288"/>
              <a:ext cx="539750" cy="539750"/>
            </a:xfrm>
            <a:custGeom>
              <a:avLst/>
              <a:gdLst>
                <a:gd name="T0" fmla="*/ 136 w 144"/>
                <a:gd name="T1" fmla="*/ 30 h 144"/>
                <a:gd name="T2" fmla="*/ 144 w 144"/>
                <a:gd name="T3" fmla="*/ 38 h 144"/>
                <a:gd name="T4" fmla="*/ 91 w 144"/>
                <a:gd name="T5" fmla="*/ 144 h 144"/>
                <a:gd name="T6" fmla="*/ 0 w 144"/>
                <a:gd name="T7" fmla="*/ 54 h 144"/>
                <a:gd name="T8" fmla="*/ 107 w 144"/>
                <a:gd name="T9" fmla="*/ 0 h 144"/>
                <a:gd name="T10" fmla="*/ 114 w 144"/>
                <a:gd name="T11" fmla="*/ 8 h 144"/>
              </a:gdLst>
              <a:ahLst/>
              <a:cxnLst>
                <a:cxn ang="0">
                  <a:pos x="T0" y="T1"/>
                </a:cxn>
                <a:cxn ang="0">
                  <a:pos x="T2" y="T3"/>
                </a:cxn>
                <a:cxn ang="0">
                  <a:pos x="T4" y="T5"/>
                </a:cxn>
                <a:cxn ang="0">
                  <a:pos x="T6" y="T7"/>
                </a:cxn>
                <a:cxn ang="0">
                  <a:pos x="T8" y="T9"/>
                </a:cxn>
                <a:cxn ang="0">
                  <a:pos x="T10" y="T11"/>
                </a:cxn>
              </a:cxnLst>
              <a:rect l="0" t="0" r="r" b="b"/>
              <a:pathLst>
                <a:path w="144" h="144">
                  <a:moveTo>
                    <a:pt x="136" y="30"/>
                  </a:moveTo>
                  <a:cubicBezTo>
                    <a:pt x="144" y="38"/>
                    <a:pt x="144" y="38"/>
                    <a:pt x="144" y="38"/>
                  </a:cubicBezTo>
                  <a:cubicBezTo>
                    <a:pt x="144" y="38"/>
                    <a:pt x="140" y="101"/>
                    <a:pt x="91" y="144"/>
                  </a:cubicBezTo>
                  <a:cubicBezTo>
                    <a:pt x="0" y="54"/>
                    <a:pt x="0" y="54"/>
                    <a:pt x="0" y="54"/>
                  </a:cubicBezTo>
                  <a:cubicBezTo>
                    <a:pt x="43" y="4"/>
                    <a:pt x="107" y="0"/>
                    <a:pt x="107" y="0"/>
                  </a:cubicBezTo>
                  <a:cubicBezTo>
                    <a:pt x="114" y="8"/>
                    <a:pt x="114" y="8"/>
                    <a:pt x="114" y="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7" name="Freeform 91"/>
            <p:cNvSpPr>
              <a:spLocks/>
            </p:cNvSpPr>
            <p:nvPr/>
          </p:nvSpPr>
          <p:spPr bwMode="auto">
            <a:xfrm>
              <a:off x="10733088" y="1638301"/>
              <a:ext cx="292100" cy="296863"/>
            </a:xfrm>
            <a:custGeom>
              <a:avLst/>
              <a:gdLst>
                <a:gd name="T0" fmla="*/ 66 w 78"/>
                <a:gd name="T1" fmla="*/ 12 h 79"/>
                <a:gd name="T2" fmla="*/ 18 w 78"/>
                <a:gd name="T3" fmla="*/ 79 h 79"/>
                <a:gd name="T4" fmla="*/ 0 w 78"/>
                <a:gd name="T5" fmla="*/ 60 h 79"/>
                <a:gd name="T6" fmla="*/ 66 w 78"/>
                <a:gd name="T7" fmla="*/ 12 h 79"/>
              </a:gdLst>
              <a:ahLst/>
              <a:cxnLst>
                <a:cxn ang="0">
                  <a:pos x="T0" y="T1"/>
                </a:cxn>
                <a:cxn ang="0">
                  <a:pos x="T2" y="T3"/>
                </a:cxn>
                <a:cxn ang="0">
                  <a:pos x="T4" y="T5"/>
                </a:cxn>
                <a:cxn ang="0">
                  <a:pos x="T6" y="T7"/>
                </a:cxn>
              </a:cxnLst>
              <a:rect l="0" t="0" r="r" b="b"/>
              <a:pathLst>
                <a:path w="78" h="79">
                  <a:moveTo>
                    <a:pt x="66" y="12"/>
                  </a:moveTo>
                  <a:cubicBezTo>
                    <a:pt x="78" y="24"/>
                    <a:pt x="75" y="41"/>
                    <a:pt x="18" y="79"/>
                  </a:cubicBezTo>
                  <a:cubicBezTo>
                    <a:pt x="0" y="60"/>
                    <a:pt x="0" y="60"/>
                    <a:pt x="0" y="60"/>
                  </a:cubicBezTo>
                  <a:cubicBezTo>
                    <a:pt x="38" y="4"/>
                    <a:pt x="54" y="0"/>
                    <a:pt x="66" y="1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8" name="Freeform 92"/>
            <p:cNvSpPr>
              <a:spLocks/>
            </p:cNvSpPr>
            <p:nvPr/>
          </p:nvSpPr>
          <p:spPr bwMode="auto">
            <a:xfrm>
              <a:off x="10917238" y="1717676"/>
              <a:ext cx="33338" cy="33338"/>
            </a:xfrm>
            <a:custGeom>
              <a:avLst/>
              <a:gdLst>
                <a:gd name="T0" fmla="*/ 7 w 9"/>
                <a:gd name="T1" fmla="*/ 7 h 9"/>
                <a:gd name="T2" fmla="*/ 1 w 9"/>
                <a:gd name="T3" fmla="*/ 7 h 9"/>
                <a:gd name="T4" fmla="*/ 1 w 9"/>
                <a:gd name="T5" fmla="*/ 1 h 9"/>
                <a:gd name="T6" fmla="*/ 7 w 9"/>
                <a:gd name="T7" fmla="*/ 1 h 9"/>
                <a:gd name="T8" fmla="*/ 7 w 9"/>
                <a:gd name="T9" fmla="*/ 7 h 9"/>
              </a:gdLst>
              <a:ahLst/>
              <a:cxnLst>
                <a:cxn ang="0">
                  <a:pos x="T0" y="T1"/>
                </a:cxn>
                <a:cxn ang="0">
                  <a:pos x="T2" y="T3"/>
                </a:cxn>
                <a:cxn ang="0">
                  <a:pos x="T4" y="T5"/>
                </a:cxn>
                <a:cxn ang="0">
                  <a:pos x="T6" y="T7"/>
                </a:cxn>
                <a:cxn ang="0">
                  <a:pos x="T8" y="T9"/>
                </a:cxn>
              </a:cxnLst>
              <a:rect l="0" t="0" r="r" b="b"/>
              <a:pathLst>
                <a:path w="9" h="9">
                  <a:moveTo>
                    <a:pt x="7" y="7"/>
                  </a:moveTo>
                  <a:cubicBezTo>
                    <a:pt x="6" y="9"/>
                    <a:pt x="3" y="9"/>
                    <a:pt x="1" y="7"/>
                  </a:cubicBezTo>
                  <a:cubicBezTo>
                    <a:pt x="0" y="5"/>
                    <a:pt x="0" y="3"/>
                    <a:pt x="1" y="1"/>
                  </a:cubicBezTo>
                  <a:cubicBezTo>
                    <a:pt x="3" y="0"/>
                    <a:pt x="6" y="0"/>
                    <a:pt x="7" y="1"/>
                  </a:cubicBezTo>
                  <a:cubicBezTo>
                    <a:pt x="9" y="3"/>
                    <a:pt x="9" y="5"/>
                    <a:pt x="7" y="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2" name="组合 51"/>
          <p:cNvGrpSpPr/>
          <p:nvPr/>
        </p:nvGrpSpPr>
        <p:grpSpPr>
          <a:xfrm>
            <a:off x="1696640" y="3495333"/>
            <a:ext cx="582613" cy="701675"/>
            <a:chOff x="11693525" y="1627188"/>
            <a:chExt cx="582613" cy="701675"/>
          </a:xfrm>
        </p:grpSpPr>
        <p:sp>
          <p:nvSpPr>
            <p:cNvPr id="292" name="Freeform 93"/>
            <p:cNvSpPr>
              <a:spLocks/>
            </p:cNvSpPr>
            <p:nvPr/>
          </p:nvSpPr>
          <p:spPr bwMode="auto">
            <a:xfrm>
              <a:off x="11979275" y="1627188"/>
              <a:ext cx="296863" cy="292100"/>
            </a:xfrm>
            <a:custGeom>
              <a:avLst/>
              <a:gdLst>
                <a:gd name="T0" fmla="*/ 67 w 79"/>
                <a:gd name="T1" fmla="*/ 12 h 78"/>
                <a:gd name="T2" fmla="*/ 19 w 79"/>
                <a:gd name="T3" fmla="*/ 78 h 78"/>
                <a:gd name="T4" fmla="*/ 0 w 79"/>
                <a:gd name="T5" fmla="*/ 60 h 78"/>
                <a:gd name="T6" fmla="*/ 67 w 79"/>
                <a:gd name="T7" fmla="*/ 12 h 78"/>
              </a:gdLst>
              <a:ahLst/>
              <a:cxnLst>
                <a:cxn ang="0">
                  <a:pos x="T0" y="T1"/>
                </a:cxn>
                <a:cxn ang="0">
                  <a:pos x="T2" y="T3"/>
                </a:cxn>
                <a:cxn ang="0">
                  <a:pos x="T4" y="T5"/>
                </a:cxn>
                <a:cxn ang="0">
                  <a:pos x="T6" y="T7"/>
                </a:cxn>
              </a:cxnLst>
              <a:rect l="0" t="0" r="r" b="b"/>
              <a:pathLst>
                <a:path w="79" h="78">
                  <a:moveTo>
                    <a:pt x="67" y="12"/>
                  </a:moveTo>
                  <a:cubicBezTo>
                    <a:pt x="79" y="24"/>
                    <a:pt x="76" y="40"/>
                    <a:pt x="19" y="78"/>
                  </a:cubicBezTo>
                  <a:cubicBezTo>
                    <a:pt x="0" y="60"/>
                    <a:pt x="0" y="60"/>
                    <a:pt x="0" y="60"/>
                  </a:cubicBezTo>
                  <a:cubicBezTo>
                    <a:pt x="38" y="3"/>
                    <a:pt x="55" y="0"/>
                    <a:pt x="67" y="1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3" name="Freeform 94"/>
            <p:cNvSpPr>
              <a:spLocks/>
            </p:cNvSpPr>
            <p:nvPr/>
          </p:nvSpPr>
          <p:spPr bwMode="auto">
            <a:xfrm>
              <a:off x="12166600" y="1701801"/>
              <a:ext cx="33338" cy="33338"/>
            </a:xfrm>
            <a:custGeom>
              <a:avLst/>
              <a:gdLst>
                <a:gd name="T0" fmla="*/ 7 w 9"/>
                <a:gd name="T1" fmla="*/ 8 h 9"/>
                <a:gd name="T2" fmla="*/ 1 w 9"/>
                <a:gd name="T3" fmla="*/ 8 h 9"/>
                <a:gd name="T4" fmla="*/ 1 w 9"/>
                <a:gd name="T5" fmla="*/ 2 h 9"/>
                <a:gd name="T6" fmla="*/ 7 w 9"/>
                <a:gd name="T7" fmla="*/ 2 h 9"/>
                <a:gd name="T8" fmla="*/ 7 w 9"/>
                <a:gd name="T9" fmla="*/ 8 h 9"/>
              </a:gdLst>
              <a:ahLst/>
              <a:cxnLst>
                <a:cxn ang="0">
                  <a:pos x="T0" y="T1"/>
                </a:cxn>
                <a:cxn ang="0">
                  <a:pos x="T2" y="T3"/>
                </a:cxn>
                <a:cxn ang="0">
                  <a:pos x="T4" y="T5"/>
                </a:cxn>
                <a:cxn ang="0">
                  <a:pos x="T6" y="T7"/>
                </a:cxn>
                <a:cxn ang="0">
                  <a:pos x="T8" y="T9"/>
                </a:cxn>
              </a:cxnLst>
              <a:rect l="0" t="0" r="r" b="b"/>
              <a:pathLst>
                <a:path w="9" h="9">
                  <a:moveTo>
                    <a:pt x="7" y="8"/>
                  </a:moveTo>
                  <a:cubicBezTo>
                    <a:pt x="5" y="9"/>
                    <a:pt x="3" y="9"/>
                    <a:pt x="1" y="8"/>
                  </a:cubicBezTo>
                  <a:cubicBezTo>
                    <a:pt x="0" y="6"/>
                    <a:pt x="0" y="3"/>
                    <a:pt x="1" y="2"/>
                  </a:cubicBezTo>
                  <a:cubicBezTo>
                    <a:pt x="3" y="0"/>
                    <a:pt x="5" y="0"/>
                    <a:pt x="7" y="2"/>
                  </a:cubicBezTo>
                  <a:cubicBezTo>
                    <a:pt x="9" y="3"/>
                    <a:pt x="9" y="6"/>
                    <a:pt x="7"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4" name="Freeform 95"/>
            <p:cNvSpPr>
              <a:spLocks/>
            </p:cNvSpPr>
            <p:nvPr/>
          </p:nvSpPr>
          <p:spPr bwMode="auto">
            <a:xfrm>
              <a:off x="11922125" y="1866901"/>
              <a:ext cx="117475" cy="228600"/>
            </a:xfrm>
            <a:custGeom>
              <a:avLst/>
              <a:gdLst>
                <a:gd name="T0" fmla="*/ 31 w 31"/>
                <a:gd name="T1" fmla="*/ 0 h 61"/>
                <a:gd name="T2" fmla="*/ 21 w 31"/>
                <a:gd name="T3" fmla="*/ 10 h 61"/>
                <a:gd name="T4" fmla="*/ 15 w 31"/>
                <a:gd name="T5" fmla="*/ 24 h 61"/>
                <a:gd name="T6" fmla="*/ 15 w 31"/>
                <a:gd name="T7" fmla="*/ 38 h 61"/>
                <a:gd name="T8" fmla="*/ 10 w 31"/>
                <a:gd name="T9" fmla="*/ 51 h 61"/>
                <a:gd name="T10" fmla="*/ 0 w 31"/>
                <a:gd name="T11" fmla="*/ 61 h 61"/>
              </a:gdLst>
              <a:ahLst/>
              <a:cxnLst>
                <a:cxn ang="0">
                  <a:pos x="T0" y="T1"/>
                </a:cxn>
                <a:cxn ang="0">
                  <a:pos x="T2" y="T3"/>
                </a:cxn>
                <a:cxn ang="0">
                  <a:pos x="T4" y="T5"/>
                </a:cxn>
                <a:cxn ang="0">
                  <a:pos x="T6" y="T7"/>
                </a:cxn>
                <a:cxn ang="0">
                  <a:pos x="T8" y="T9"/>
                </a:cxn>
                <a:cxn ang="0">
                  <a:pos x="T10" y="T11"/>
                </a:cxn>
              </a:cxnLst>
              <a:rect l="0" t="0" r="r" b="b"/>
              <a:pathLst>
                <a:path w="31" h="61">
                  <a:moveTo>
                    <a:pt x="31" y="0"/>
                  </a:moveTo>
                  <a:cubicBezTo>
                    <a:pt x="21" y="10"/>
                    <a:pt x="21" y="10"/>
                    <a:pt x="21" y="10"/>
                  </a:cubicBezTo>
                  <a:cubicBezTo>
                    <a:pt x="18" y="13"/>
                    <a:pt x="15" y="19"/>
                    <a:pt x="15" y="24"/>
                  </a:cubicBezTo>
                  <a:cubicBezTo>
                    <a:pt x="15" y="38"/>
                    <a:pt x="15" y="38"/>
                    <a:pt x="15" y="38"/>
                  </a:cubicBezTo>
                  <a:cubicBezTo>
                    <a:pt x="15" y="42"/>
                    <a:pt x="13" y="48"/>
                    <a:pt x="10" y="51"/>
                  </a:cubicBezTo>
                  <a:cubicBezTo>
                    <a:pt x="0" y="61"/>
                    <a:pt x="0" y="61"/>
                    <a:pt x="0" y="6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5" name="Freeform 96"/>
            <p:cNvSpPr>
              <a:spLocks/>
            </p:cNvSpPr>
            <p:nvPr/>
          </p:nvSpPr>
          <p:spPr bwMode="auto">
            <a:xfrm>
              <a:off x="11693525" y="2036763"/>
              <a:ext cx="293688" cy="292100"/>
            </a:xfrm>
            <a:custGeom>
              <a:avLst/>
              <a:gdLst>
                <a:gd name="T0" fmla="*/ 75 w 78"/>
                <a:gd name="T1" fmla="*/ 35 h 78"/>
                <a:gd name="T2" fmla="*/ 73 w 78"/>
                <a:gd name="T3" fmla="*/ 44 h 78"/>
                <a:gd name="T4" fmla="*/ 6 w 78"/>
                <a:gd name="T5" fmla="*/ 76 h 78"/>
                <a:gd name="T6" fmla="*/ 2 w 78"/>
                <a:gd name="T7" fmla="*/ 72 h 78"/>
                <a:gd name="T8" fmla="*/ 34 w 78"/>
                <a:gd name="T9" fmla="*/ 5 h 78"/>
                <a:gd name="T10" fmla="*/ 43 w 78"/>
                <a:gd name="T11" fmla="*/ 3 h 78"/>
                <a:gd name="T12" fmla="*/ 75 w 78"/>
                <a:gd name="T13" fmla="*/ 35 h 78"/>
              </a:gdLst>
              <a:ahLst/>
              <a:cxnLst>
                <a:cxn ang="0">
                  <a:pos x="T0" y="T1"/>
                </a:cxn>
                <a:cxn ang="0">
                  <a:pos x="T2" y="T3"/>
                </a:cxn>
                <a:cxn ang="0">
                  <a:pos x="T4" y="T5"/>
                </a:cxn>
                <a:cxn ang="0">
                  <a:pos x="T6" y="T7"/>
                </a:cxn>
                <a:cxn ang="0">
                  <a:pos x="T8" y="T9"/>
                </a:cxn>
                <a:cxn ang="0">
                  <a:pos x="T10" y="T11"/>
                </a:cxn>
                <a:cxn ang="0">
                  <a:pos x="T12" y="T13"/>
                </a:cxn>
              </a:cxnLst>
              <a:rect l="0" t="0" r="r" b="b"/>
              <a:pathLst>
                <a:path w="78" h="78">
                  <a:moveTo>
                    <a:pt x="75" y="35"/>
                  </a:moveTo>
                  <a:cubicBezTo>
                    <a:pt x="78" y="38"/>
                    <a:pt x="77" y="42"/>
                    <a:pt x="73" y="44"/>
                  </a:cubicBezTo>
                  <a:cubicBezTo>
                    <a:pt x="6" y="76"/>
                    <a:pt x="6" y="76"/>
                    <a:pt x="6" y="76"/>
                  </a:cubicBezTo>
                  <a:cubicBezTo>
                    <a:pt x="2" y="78"/>
                    <a:pt x="0" y="76"/>
                    <a:pt x="2" y="72"/>
                  </a:cubicBezTo>
                  <a:cubicBezTo>
                    <a:pt x="34" y="5"/>
                    <a:pt x="34" y="5"/>
                    <a:pt x="34" y="5"/>
                  </a:cubicBezTo>
                  <a:cubicBezTo>
                    <a:pt x="36" y="1"/>
                    <a:pt x="40" y="0"/>
                    <a:pt x="43" y="3"/>
                  </a:cubicBezTo>
                  <a:lnTo>
                    <a:pt x="75" y="35"/>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3" name="组合 52"/>
          <p:cNvGrpSpPr/>
          <p:nvPr/>
        </p:nvGrpSpPr>
        <p:grpSpPr>
          <a:xfrm>
            <a:off x="4106465" y="452043"/>
            <a:ext cx="620713" cy="615950"/>
            <a:chOff x="11655425" y="252413"/>
            <a:chExt cx="620713" cy="615950"/>
          </a:xfrm>
        </p:grpSpPr>
        <p:sp>
          <p:nvSpPr>
            <p:cNvPr id="286" name="Freeform 97"/>
            <p:cNvSpPr>
              <a:spLocks/>
            </p:cNvSpPr>
            <p:nvPr/>
          </p:nvSpPr>
          <p:spPr bwMode="auto">
            <a:xfrm>
              <a:off x="11696700" y="252413"/>
              <a:ext cx="579438" cy="577850"/>
            </a:xfrm>
            <a:custGeom>
              <a:avLst/>
              <a:gdLst>
                <a:gd name="T0" fmla="*/ 0 w 154"/>
                <a:gd name="T1" fmla="*/ 123 h 154"/>
                <a:gd name="T2" fmla="*/ 120 w 154"/>
                <a:gd name="T3" fmla="*/ 3 h 154"/>
                <a:gd name="T4" fmla="*/ 132 w 154"/>
                <a:gd name="T5" fmla="*/ 3 h 154"/>
                <a:gd name="T6" fmla="*/ 151 w 154"/>
                <a:gd name="T7" fmla="*/ 22 h 154"/>
                <a:gd name="T8" fmla="*/ 151 w 154"/>
                <a:gd name="T9" fmla="*/ 33 h 154"/>
                <a:gd name="T10" fmla="*/ 30 w 154"/>
                <a:gd name="T11" fmla="*/ 154 h 154"/>
              </a:gdLst>
              <a:ahLst/>
              <a:cxnLst>
                <a:cxn ang="0">
                  <a:pos x="T0" y="T1"/>
                </a:cxn>
                <a:cxn ang="0">
                  <a:pos x="T2" y="T3"/>
                </a:cxn>
                <a:cxn ang="0">
                  <a:pos x="T4" y="T5"/>
                </a:cxn>
                <a:cxn ang="0">
                  <a:pos x="T6" y="T7"/>
                </a:cxn>
                <a:cxn ang="0">
                  <a:pos x="T8" y="T9"/>
                </a:cxn>
                <a:cxn ang="0">
                  <a:pos x="T10" y="T11"/>
                </a:cxn>
              </a:cxnLst>
              <a:rect l="0" t="0" r="r" b="b"/>
              <a:pathLst>
                <a:path w="154" h="154">
                  <a:moveTo>
                    <a:pt x="0" y="123"/>
                  </a:moveTo>
                  <a:cubicBezTo>
                    <a:pt x="120" y="3"/>
                    <a:pt x="120" y="3"/>
                    <a:pt x="120" y="3"/>
                  </a:cubicBezTo>
                  <a:cubicBezTo>
                    <a:pt x="123" y="0"/>
                    <a:pt x="129" y="0"/>
                    <a:pt x="132" y="3"/>
                  </a:cubicBezTo>
                  <a:cubicBezTo>
                    <a:pt x="151" y="22"/>
                    <a:pt x="151" y="22"/>
                    <a:pt x="151" y="22"/>
                  </a:cubicBezTo>
                  <a:cubicBezTo>
                    <a:pt x="154" y="25"/>
                    <a:pt x="154" y="30"/>
                    <a:pt x="151" y="33"/>
                  </a:cubicBezTo>
                  <a:cubicBezTo>
                    <a:pt x="30" y="154"/>
                    <a:pt x="30" y="154"/>
                    <a:pt x="30" y="154"/>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7" name="Line 98"/>
            <p:cNvSpPr>
              <a:spLocks noChangeShapeType="1"/>
            </p:cNvSpPr>
            <p:nvPr/>
          </p:nvSpPr>
          <p:spPr bwMode="auto">
            <a:xfrm>
              <a:off x="11776075" y="635001"/>
              <a:ext cx="112713" cy="112713"/>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8" name="Line 99"/>
            <p:cNvSpPr>
              <a:spLocks noChangeShapeType="1"/>
            </p:cNvSpPr>
            <p:nvPr/>
          </p:nvSpPr>
          <p:spPr bwMode="auto">
            <a:xfrm>
              <a:off x="12076113" y="334963"/>
              <a:ext cx="117475" cy="112713"/>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9" name="Freeform 100"/>
            <p:cNvSpPr>
              <a:spLocks/>
            </p:cNvSpPr>
            <p:nvPr/>
          </p:nvSpPr>
          <p:spPr bwMode="auto">
            <a:xfrm>
              <a:off x="11918950" y="274638"/>
              <a:ext cx="296863" cy="147638"/>
            </a:xfrm>
            <a:custGeom>
              <a:avLst/>
              <a:gdLst>
                <a:gd name="T0" fmla="*/ 79 w 79"/>
                <a:gd name="T1" fmla="*/ 39 h 39"/>
                <a:gd name="T2" fmla="*/ 43 w 79"/>
                <a:gd name="T3" fmla="*/ 3 h 39"/>
                <a:gd name="T4" fmla="*/ 31 w 79"/>
                <a:gd name="T5" fmla="*/ 3 h 39"/>
                <a:gd name="T6" fmla="*/ 0 w 79"/>
                <a:gd name="T7" fmla="*/ 34 h 39"/>
              </a:gdLst>
              <a:ahLst/>
              <a:cxnLst>
                <a:cxn ang="0">
                  <a:pos x="T0" y="T1"/>
                </a:cxn>
                <a:cxn ang="0">
                  <a:pos x="T2" y="T3"/>
                </a:cxn>
                <a:cxn ang="0">
                  <a:pos x="T4" y="T5"/>
                </a:cxn>
                <a:cxn ang="0">
                  <a:pos x="T6" y="T7"/>
                </a:cxn>
              </a:cxnLst>
              <a:rect l="0" t="0" r="r" b="b"/>
              <a:pathLst>
                <a:path w="79" h="39">
                  <a:moveTo>
                    <a:pt x="79" y="39"/>
                  </a:moveTo>
                  <a:cubicBezTo>
                    <a:pt x="43" y="3"/>
                    <a:pt x="43" y="3"/>
                    <a:pt x="43" y="3"/>
                  </a:cubicBezTo>
                  <a:cubicBezTo>
                    <a:pt x="40" y="0"/>
                    <a:pt x="34" y="0"/>
                    <a:pt x="31" y="3"/>
                  </a:cubicBezTo>
                  <a:cubicBezTo>
                    <a:pt x="0" y="34"/>
                    <a:pt x="0" y="34"/>
                    <a:pt x="0" y="34"/>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0" name="Line 101"/>
            <p:cNvSpPr>
              <a:spLocks noChangeShapeType="1"/>
            </p:cNvSpPr>
            <p:nvPr/>
          </p:nvSpPr>
          <p:spPr bwMode="auto">
            <a:xfrm flipH="1">
              <a:off x="11655425" y="830263"/>
              <a:ext cx="41275" cy="381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1" name="Freeform 102"/>
            <p:cNvSpPr>
              <a:spLocks/>
            </p:cNvSpPr>
            <p:nvPr/>
          </p:nvSpPr>
          <p:spPr bwMode="auto">
            <a:xfrm>
              <a:off x="11663363" y="714376"/>
              <a:ext cx="146050" cy="146050"/>
            </a:xfrm>
            <a:custGeom>
              <a:avLst/>
              <a:gdLst>
                <a:gd name="T0" fmla="*/ 39 w 39"/>
                <a:gd name="T1" fmla="*/ 31 h 39"/>
                <a:gd name="T2" fmla="*/ 9 w 39"/>
                <a:gd name="T3" fmla="*/ 31 h 39"/>
                <a:gd name="T4" fmla="*/ 9 w 39"/>
                <a:gd name="T5" fmla="*/ 0 h 39"/>
              </a:gdLst>
              <a:ahLst/>
              <a:cxnLst>
                <a:cxn ang="0">
                  <a:pos x="T0" y="T1"/>
                </a:cxn>
                <a:cxn ang="0">
                  <a:pos x="T2" y="T3"/>
                </a:cxn>
                <a:cxn ang="0">
                  <a:pos x="T4" y="T5"/>
                </a:cxn>
              </a:cxnLst>
              <a:rect l="0" t="0" r="r" b="b"/>
              <a:pathLst>
                <a:path w="39" h="39">
                  <a:moveTo>
                    <a:pt x="39" y="31"/>
                  </a:moveTo>
                  <a:cubicBezTo>
                    <a:pt x="31" y="39"/>
                    <a:pt x="17" y="39"/>
                    <a:pt x="9" y="31"/>
                  </a:cubicBezTo>
                  <a:cubicBezTo>
                    <a:pt x="0" y="22"/>
                    <a:pt x="0" y="9"/>
                    <a:pt x="9"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4" name="组合 53"/>
          <p:cNvGrpSpPr/>
          <p:nvPr/>
        </p:nvGrpSpPr>
        <p:grpSpPr>
          <a:xfrm>
            <a:off x="6528991" y="78185"/>
            <a:ext cx="547688" cy="800100"/>
            <a:chOff x="6457950" y="68263"/>
            <a:chExt cx="547688" cy="800100"/>
          </a:xfrm>
        </p:grpSpPr>
        <p:sp>
          <p:nvSpPr>
            <p:cNvPr id="265" name="Freeform 103"/>
            <p:cNvSpPr>
              <a:spLocks/>
            </p:cNvSpPr>
            <p:nvPr/>
          </p:nvSpPr>
          <p:spPr bwMode="auto">
            <a:xfrm>
              <a:off x="6623050" y="458788"/>
              <a:ext cx="382588" cy="409575"/>
            </a:xfrm>
            <a:custGeom>
              <a:avLst/>
              <a:gdLst>
                <a:gd name="T0" fmla="*/ 102 w 102"/>
                <a:gd name="T1" fmla="*/ 8 h 109"/>
                <a:gd name="T2" fmla="*/ 94 w 102"/>
                <a:gd name="T3" fmla="*/ 0 h 109"/>
                <a:gd name="T4" fmla="*/ 8 w 102"/>
                <a:gd name="T5" fmla="*/ 0 h 109"/>
                <a:gd name="T6" fmla="*/ 0 w 102"/>
                <a:gd name="T7" fmla="*/ 8 h 109"/>
                <a:gd name="T8" fmla="*/ 0 w 102"/>
                <a:gd name="T9" fmla="*/ 101 h 109"/>
                <a:gd name="T10" fmla="*/ 8 w 102"/>
                <a:gd name="T11" fmla="*/ 109 h 109"/>
                <a:gd name="T12" fmla="*/ 94 w 102"/>
                <a:gd name="T13" fmla="*/ 109 h 109"/>
                <a:gd name="T14" fmla="*/ 102 w 102"/>
                <a:gd name="T15" fmla="*/ 101 h 109"/>
                <a:gd name="T16" fmla="*/ 102 w 102"/>
                <a:gd name="T17"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09">
                  <a:moveTo>
                    <a:pt x="102" y="8"/>
                  </a:moveTo>
                  <a:cubicBezTo>
                    <a:pt x="102" y="4"/>
                    <a:pt x="98" y="0"/>
                    <a:pt x="94" y="0"/>
                  </a:cubicBezTo>
                  <a:cubicBezTo>
                    <a:pt x="8" y="0"/>
                    <a:pt x="8" y="0"/>
                    <a:pt x="8" y="0"/>
                  </a:cubicBezTo>
                  <a:cubicBezTo>
                    <a:pt x="4" y="0"/>
                    <a:pt x="0" y="4"/>
                    <a:pt x="0" y="8"/>
                  </a:cubicBezTo>
                  <a:cubicBezTo>
                    <a:pt x="0" y="101"/>
                    <a:pt x="0" y="101"/>
                    <a:pt x="0" y="101"/>
                  </a:cubicBezTo>
                  <a:cubicBezTo>
                    <a:pt x="0" y="106"/>
                    <a:pt x="4" y="109"/>
                    <a:pt x="8" y="109"/>
                  </a:cubicBezTo>
                  <a:cubicBezTo>
                    <a:pt x="94" y="109"/>
                    <a:pt x="94" y="109"/>
                    <a:pt x="94" y="109"/>
                  </a:cubicBezTo>
                  <a:cubicBezTo>
                    <a:pt x="98" y="109"/>
                    <a:pt x="102" y="106"/>
                    <a:pt x="102" y="101"/>
                  </a:cubicBezTo>
                  <a:lnTo>
                    <a:pt x="102" y="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6" name="Freeform 104"/>
            <p:cNvSpPr>
              <a:spLocks/>
            </p:cNvSpPr>
            <p:nvPr/>
          </p:nvSpPr>
          <p:spPr bwMode="auto">
            <a:xfrm>
              <a:off x="6623050" y="304801"/>
              <a:ext cx="382588" cy="192088"/>
            </a:xfrm>
            <a:custGeom>
              <a:avLst/>
              <a:gdLst>
                <a:gd name="T0" fmla="*/ 0 w 102"/>
                <a:gd name="T1" fmla="*/ 51 h 51"/>
                <a:gd name="T2" fmla="*/ 51 w 102"/>
                <a:gd name="T3" fmla="*/ 0 h 51"/>
                <a:gd name="T4" fmla="*/ 102 w 102"/>
                <a:gd name="T5" fmla="*/ 51 h 51"/>
              </a:gdLst>
              <a:ahLst/>
              <a:cxnLst>
                <a:cxn ang="0">
                  <a:pos x="T0" y="T1"/>
                </a:cxn>
                <a:cxn ang="0">
                  <a:pos x="T2" y="T3"/>
                </a:cxn>
                <a:cxn ang="0">
                  <a:pos x="T4" y="T5"/>
                </a:cxn>
              </a:cxnLst>
              <a:rect l="0" t="0" r="r" b="b"/>
              <a:pathLst>
                <a:path w="102" h="51">
                  <a:moveTo>
                    <a:pt x="0" y="51"/>
                  </a:moveTo>
                  <a:cubicBezTo>
                    <a:pt x="0" y="23"/>
                    <a:pt x="23" y="0"/>
                    <a:pt x="51" y="0"/>
                  </a:cubicBezTo>
                  <a:cubicBezTo>
                    <a:pt x="79" y="0"/>
                    <a:pt x="102" y="23"/>
                    <a:pt x="102" y="5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7" name="Rectangle 105"/>
            <p:cNvSpPr>
              <a:spLocks noChangeArrowheads="1"/>
            </p:cNvSpPr>
            <p:nvPr/>
          </p:nvSpPr>
          <p:spPr bwMode="auto">
            <a:xfrm>
              <a:off x="6799263" y="233363"/>
              <a:ext cx="30163"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8" name="Freeform 106"/>
            <p:cNvSpPr>
              <a:spLocks/>
            </p:cNvSpPr>
            <p:nvPr/>
          </p:nvSpPr>
          <p:spPr bwMode="auto">
            <a:xfrm>
              <a:off x="6799263" y="233363"/>
              <a:ext cx="30163" cy="68263"/>
            </a:xfrm>
            <a:custGeom>
              <a:avLst/>
              <a:gdLst>
                <a:gd name="T0" fmla="*/ 19 w 19"/>
                <a:gd name="T1" fmla="*/ 43 h 43"/>
                <a:gd name="T2" fmla="*/ 19 w 19"/>
                <a:gd name="T3" fmla="*/ 0 h 43"/>
                <a:gd name="T4" fmla="*/ 0 w 19"/>
                <a:gd name="T5" fmla="*/ 0 h 43"/>
                <a:gd name="T6" fmla="*/ 0 w 19"/>
                <a:gd name="T7" fmla="*/ 43 h 43"/>
              </a:gdLst>
              <a:ahLst/>
              <a:cxnLst>
                <a:cxn ang="0">
                  <a:pos x="T0" y="T1"/>
                </a:cxn>
                <a:cxn ang="0">
                  <a:pos x="T2" y="T3"/>
                </a:cxn>
                <a:cxn ang="0">
                  <a:pos x="T4" y="T5"/>
                </a:cxn>
                <a:cxn ang="0">
                  <a:pos x="T6" y="T7"/>
                </a:cxn>
              </a:cxnLst>
              <a:rect l="0" t="0" r="r" b="b"/>
              <a:pathLst>
                <a:path w="19" h="43">
                  <a:moveTo>
                    <a:pt x="19" y="43"/>
                  </a:moveTo>
                  <a:lnTo>
                    <a:pt x="19" y="0"/>
                  </a:lnTo>
                  <a:lnTo>
                    <a:pt x="0" y="0"/>
                  </a:lnTo>
                  <a:lnTo>
                    <a:pt x="0" y="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9" name="Freeform 107"/>
            <p:cNvSpPr>
              <a:spLocks/>
            </p:cNvSpPr>
            <p:nvPr/>
          </p:nvSpPr>
          <p:spPr bwMode="auto">
            <a:xfrm>
              <a:off x="6799263" y="233363"/>
              <a:ext cx="30163" cy="68263"/>
            </a:xfrm>
            <a:custGeom>
              <a:avLst/>
              <a:gdLst>
                <a:gd name="T0" fmla="*/ 19 w 19"/>
                <a:gd name="T1" fmla="*/ 43 h 43"/>
                <a:gd name="T2" fmla="*/ 19 w 19"/>
                <a:gd name="T3" fmla="*/ 0 h 43"/>
                <a:gd name="T4" fmla="*/ 0 w 19"/>
                <a:gd name="T5" fmla="*/ 0 h 43"/>
                <a:gd name="T6" fmla="*/ 0 w 19"/>
                <a:gd name="T7" fmla="*/ 43 h 43"/>
              </a:gdLst>
              <a:ahLst/>
              <a:cxnLst>
                <a:cxn ang="0">
                  <a:pos x="T0" y="T1"/>
                </a:cxn>
                <a:cxn ang="0">
                  <a:pos x="T2" y="T3"/>
                </a:cxn>
                <a:cxn ang="0">
                  <a:pos x="T4" y="T5"/>
                </a:cxn>
                <a:cxn ang="0">
                  <a:pos x="T6" y="T7"/>
                </a:cxn>
              </a:cxnLst>
              <a:rect l="0" t="0" r="r" b="b"/>
              <a:pathLst>
                <a:path w="19" h="43">
                  <a:moveTo>
                    <a:pt x="19" y="43"/>
                  </a:moveTo>
                  <a:lnTo>
                    <a:pt x="19" y="0"/>
                  </a:lnTo>
                  <a:lnTo>
                    <a:pt x="0" y="0"/>
                  </a:lnTo>
                  <a:lnTo>
                    <a:pt x="0" y="43"/>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0" name="Freeform 108"/>
            <p:cNvSpPr>
              <a:spLocks/>
            </p:cNvSpPr>
            <p:nvPr/>
          </p:nvSpPr>
          <p:spPr bwMode="auto">
            <a:xfrm>
              <a:off x="6623050" y="771526"/>
              <a:ext cx="382588"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1" name="Line 109"/>
            <p:cNvSpPr>
              <a:spLocks noChangeShapeType="1"/>
            </p:cNvSpPr>
            <p:nvPr/>
          </p:nvSpPr>
          <p:spPr bwMode="auto">
            <a:xfrm>
              <a:off x="6623050" y="771526"/>
              <a:ext cx="38258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2" name="Line 110"/>
            <p:cNvSpPr>
              <a:spLocks noChangeShapeType="1"/>
            </p:cNvSpPr>
            <p:nvPr/>
          </p:nvSpPr>
          <p:spPr bwMode="auto">
            <a:xfrm>
              <a:off x="6623050" y="771526"/>
              <a:ext cx="38258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3" name="Freeform 111"/>
            <p:cNvSpPr>
              <a:spLocks/>
            </p:cNvSpPr>
            <p:nvPr/>
          </p:nvSpPr>
          <p:spPr bwMode="auto">
            <a:xfrm>
              <a:off x="6526213" y="68263"/>
              <a:ext cx="41275" cy="38100"/>
            </a:xfrm>
            <a:custGeom>
              <a:avLst/>
              <a:gdLst>
                <a:gd name="T0" fmla="*/ 9 w 11"/>
                <a:gd name="T1" fmla="*/ 2 h 10"/>
                <a:gd name="T2" fmla="*/ 9 w 11"/>
                <a:gd name="T3" fmla="*/ 9 h 10"/>
                <a:gd name="T4" fmla="*/ 2 w 11"/>
                <a:gd name="T5" fmla="*/ 9 h 10"/>
                <a:gd name="T6" fmla="*/ 2 w 11"/>
                <a:gd name="T7" fmla="*/ 2 h 10"/>
                <a:gd name="T8" fmla="*/ 9 w 11"/>
                <a:gd name="T9" fmla="*/ 2 h 10"/>
              </a:gdLst>
              <a:ahLst/>
              <a:cxnLst>
                <a:cxn ang="0">
                  <a:pos x="T0" y="T1"/>
                </a:cxn>
                <a:cxn ang="0">
                  <a:pos x="T2" y="T3"/>
                </a:cxn>
                <a:cxn ang="0">
                  <a:pos x="T4" y="T5"/>
                </a:cxn>
                <a:cxn ang="0">
                  <a:pos x="T6" y="T7"/>
                </a:cxn>
                <a:cxn ang="0">
                  <a:pos x="T8" y="T9"/>
                </a:cxn>
              </a:cxnLst>
              <a:rect l="0" t="0" r="r" b="b"/>
              <a:pathLst>
                <a:path w="11" h="10">
                  <a:moveTo>
                    <a:pt x="9" y="2"/>
                  </a:moveTo>
                  <a:cubicBezTo>
                    <a:pt x="11" y="4"/>
                    <a:pt x="11" y="7"/>
                    <a:pt x="9" y="9"/>
                  </a:cubicBezTo>
                  <a:cubicBezTo>
                    <a:pt x="7" y="10"/>
                    <a:pt x="4" y="10"/>
                    <a:pt x="2" y="9"/>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4" name="Freeform 112"/>
            <p:cNvSpPr>
              <a:spLocks/>
            </p:cNvSpPr>
            <p:nvPr/>
          </p:nvSpPr>
          <p:spPr bwMode="auto">
            <a:xfrm>
              <a:off x="6597650" y="147638"/>
              <a:ext cx="36513" cy="38100"/>
            </a:xfrm>
            <a:custGeom>
              <a:avLst/>
              <a:gdLst>
                <a:gd name="T0" fmla="*/ 9 w 10"/>
                <a:gd name="T1" fmla="*/ 1 h 10"/>
                <a:gd name="T2" fmla="*/ 9 w 10"/>
                <a:gd name="T3" fmla="*/ 8 h 10"/>
                <a:gd name="T4" fmla="*/ 2 w 10"/>
                <a:gd name="T5" fmla="*/ 8 h 10"/>
                <a:gd name="T6" fmla="*/ 2 w 10"/>
                <a:gd name="T7" fmla="*/ 1 h 10"/>
                <a:gd name="T8" fmla="*/ 9 w 10"/>
                <a:gd name="T9" fmla="*/ 1 h 10"/>
              </a:gdLst>
              <a:ahLst/>
              <a:cxnLst>
                <a:cxn ang="0">
                  <a:pos x="T0" y="T1"/>
                </a:cxn>
                <a:cxn ang="0">
                  <a:pos x="T2" y="T3"/>
                </a:cxn>
                <a:cxn ang="0">
                  <a:pos x="T4" y="T5"/>
                </a:cxn>
                <a:cxn ang="0">
                  <a:pos x="T6" y="T7"/>
                </a:cxn>
                <a:cxn ang="0">
                  <a:pos x="T8" y="T9"/>
                </a:cxn>
              </a:cxnLst>
              <a:rect l="0" t="0" r="r" b="b"/>
              <a:pathLst>
                <a:path w="10" h="10">
                  <a:moveTo>
                    <a:pt x="9" y="1"/>
                  </a:moveTo>
                  <a:cubicBezTo>
                    <a:pt x="10" y="3"/>
                    <a:pt x="10" y="6"/>
                    <a:pt x="9" y="8"/>
                  </a:cubicBezTo>
                  <a:cubicBezTo>
                    <a:pt x="7" y="10"/>
                    <a:pt x="4" y="10"/>
                    <a:pt x="2" y="8"/>
                  </a:cubicBezTo>
                  <a:cubicBezTo>
                    <a:pt x="0" y="6"/>
                    <a:pt x="0" y="3"/>
                    <a:pt x="2" y="1"/>
                  </a:cubicBezTo>
                  <a:cubicBezTo>
                    <a:pt x="4" y="0"/>
                    <a:pt x="7" y="0"/>
                    <a:pt x="9"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5" name="Freeform 113"/>
            <p:cNvSpPr>
              <a:spLocks/>
            </p:cNvSpPr>
            <p:nvPr/>
          </p:nvSpPr>
          <p:spPr bwMode="auto">
            <a:xfrm>
              <a:off x="6526213" y="147638"/>
              <a:ext cx="41275" cy="38100"/>
            </a:xfrm>
            <a:custGeom>
              <a:avLst/>
              <a:gdLst>
                <a:gd name="T0" fmla="*/ 9 w 11"/>
                <a:gd name="T1" fmla="*/ 1 h 10"/>
                <a:gd name="T2" fmla="*/ 9 w 11"/>
                <a:gd name="T3" fmla="*/ 8 h 10"/>
                <a:gd name="T4" fmla="*/ 2 w 11"/>
                <a:gd name="T5" fmla="*/ 8 h 10"/>
                <a:gd name="T6" fmla="*/ 2 w 11"/>
                <a:gd name="T7" fmla="*/ 1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8"/>
                  </a:cubicBezTo>
                  <a:cubicBezTo>
                    <a:pt x="0" y="6"/>
                    <a:pt x="0" y="3"/>
                    <a:pt x="2" y="1"/>
                  </a:cubicBezTo>
                  <a:cubicBezTo>
                    <a:pt x="4" y="0"/>
                    <a:pt x="7" y="0"/>
                    <a:pt x="9"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6" name="Freeform 114"/>
            <p:cNvSpPr>
              <a:spLocks/>
            </p:cNvSpPr>
            <p:nvPr/>
          </p:nvSpPr>
          <p:spPr bwMode="auto">
            <a:xfrm>
              <a:off x="6457950" y="147638"/>
              <a:ext cx="38100" cy="38100"/>
            </a:xfrm>
            <a:custGeom>
              <a:avLst/>
              <a:gdLst>
                <a:gd name="T0" fmla="*/ 8 w 10"/>
                <a:gd name="T1" fmla="*/ 1 h 10"/>
                <a:gd name="T2" fmla="*/ 8 w 10"/>
                <a:gd name="T3" fmla="*/ 8 h 10"/>
                <a:gd name="T4" fmla="*/ 1 w 10"/>
                <a:gd name="T5" fmla="*/ 8 h 10"/>
                <a:gd name="T6" fmla="*/ 1 w 10"/>
                <a:gd name="T7" fmla="*/ 1 h 10"/>
                <a:gd name="T8" fmla="*/ 8 w 10"/>
                <a:gd name="T9" fmla="*/ 1 h 10"/>
              </a:gdLst>
              <a:ahLst/>
              <a:cxnLst>
                <a:cxn ang="0">
                  <a:pos x="T0" y="T1"/>
                </a:cxn>
                <a:cxn ang="0">
                  <a:pos x="T2" y="T3"/>
                </a:cxn>
                <a:cxn ang="0">
                  <a:pos x="T4" y="T5"/>
                </a:cxn>
                <a:cxn ang="0">
                  <a:pos x="T6" y="T7"/>
                </a:cxn>
                <a:cxn ang="0">
                  <a:pos x="T8" y="T9"/>
                </a:cxn>
              </a:cxnLst>
              <a:rect l="0" t="0" r="r" b="b"/>
              <a:pathLst>
                <a:path w="10" h="10">
                  <a:moveTo>
                    <a:pt x="8" y="1"/>
                  </a:moveTo>
                  <a:cubicBezTo>
                    <a:pt x="10" y="3"/>
                    <a:pt x="10" y="6"/>
                    <a:pt x="8" y="8"/>
                  </a:cubicBezTo>
                  <a:cubicBezTo>
                    <a:pt x="6" y="10"/>
                    <a:pt x="3" y="10"/>
                    <a:pt x="1" y="8"/>
                  </a:cubicBezTo>
                  <a:cubicBezTo>
                    <a:pt x="0" y="6"/>
                    <a:pt x="0" y="3"/>
                    <a:pt x="1" y="1"/>
                  </a:cubicBezTo>
                  <a:cubicBezTo>
                    <a:pt x="3" y="0"/>
                    <a:pt x="6" y="0"/>
                    <a:pt x="8"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7" name="Freeform 115"/>
            <p:cNvSpPr>
              <a:spLocks/>
            </p:cNvSpPr>
            <p:nvPr/>
          </p:nvSpPr>
          <p:spPr bwMode="auto">
            <a:xfrm>
              <a:off x="6669088" y="222251"/>
              <a:ext cx="36513" cy="38100"/>
            </a:xfrm>
            <a:custGeom>
              <a:avLst/>
              <a:gdLst>
                <a:gd name="T0" fmla="*/ 9 w 10"/>
                <a:gd name="T1" fmla="*/ 2 h 10"/>
                <a:gd name="T2" fmla="*/ 9 w 10"/>
                <a:gd name="T3" fmla="*/ 8 h 10"/>
                <a:gd name="T4" fmla="*/ 2 w 10"/>
                <a:gd name="T5" fmla="*/ 8 h 10"/>
                <a:gd name="T6" fmla="*/ 2 w 10"/>
                <a:gd name="T7" fmla="*/ 2 h 10"/>
                <a:gd name="T8" fmla="*/ 9 w 10"/>
                <a:gd name="T9" fmla="*/ 2 h 10"/>
              </a:gdLst>
              <a:ahLst/>
              <a:cxnLst>
                <a:cxn ang="0">
                  <a:pos x="T0" y="T1"/>
                </a:cxn>
                <a:cxn ang="0">
                  <a:pos x="T2" y="T3"/>
                </a:cxn>
                <a:cxn ang="0">
                  <a:pos x="T4" y="T5"/>
                </a:cxn>
                <a:cxn ang="0">
                  <a:pos x="T6" y="T7"/>
                </a:cxn>
                <a:cxn ang="0">
                  <a:pos x="T8" y="T9"/>
                </a:cxn>
              </a:cxnLst>
              <a:rect l="0" t="0" r="r" b="b"/>
              <a:pathLst>
                <a:path w="10" h="10">
                  <a:moveTo>
                    <a:pt x="9" y="2"/>
                  </a:moveTo>
                  <a:cubicBezTo>
                    <a:pt x="10" y="4"/>
                    <a:pt x="10" y="7"/>
                    <a:pt x="9" y="8"/>
                  </a:cubicBezTo>
                  <a:cubicBezTo>
                    <a:pt x="7" y="10"/>
                    <a:pt x="4" y="10"/>
                    <a:pt x="2" y="8"/>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8" name="Freeform 116"/>
            <p:cNvSpPr>
              <a:spLocks/>
            </p:cNvSpPr>
            <p:nvPr/>
          </p:nvSpPr>
          <p:spPr bwMode="auto">
            <a:xfrm>
              <a:off x="6597650" y="222251"/>
              <a:ext cx="36513" cy="38100"/>
            </a:xfrm>
            <a:custGeom>
              <a:avLst/>
              <a:gdLst>
                <a:gd name="T0" fmla="*/ 9 w 10"/>
                <a:gd name="T1" fmla="*/ 2 h 10"/>
                <a:gd name="T2" fmla="*/ 9 w 10"/>
                <a:gd name="T3" fmla="*/ 8 h 10"/>
                <a:gd name="T4" fmla="*/ 2 w 10"/>
                <a:gd name="T5" fmla="*/ 8 h 10"/>
                <a:gd name="T6" fmla="*/ 2 w 10"/>
                <a:gd name="T7" fmla="*/ 2 h 10"/>
                <a:gd name="T8" fmla="*/ 9 w 10"/>
                <a:gd name="T9" fmla="*/ 2 h 10"/>
              </a:gdLst>
              <a:ahLst/>
              <a:cxnLst>
                <a:cxn ang="0">
                  <a:pos x="T0" y="T1"/>
                </a:cxn>
                <a:cxn ang="0">
                  <a:pos x="T2" y="T3"/>
                </a:cxn>
                <a:cxn ang="0">
                  <a:pos x="T4" y="T5"/>
                </a:cxn>
                <a:cxn ang="0">
                  <a:pos x="T6" y="T7"/>
                </a:cxn>
                <a:cxn ang="0">
                  <a:pos x="T8" y="T9"/>
                </a:cxn>
              </a:cxnLst>
              <a:rect l="0" t="0" r="r" b="b"/>
              <a:pathLst>
                <a:path w="10" h="10">
                  <a:moveTo>
                    <a:pt x="9" y="2"/>
                  </a:moveTo>
                  <a:cubicBezTo>
                    <a:pt x="10" y="4"/>
                    <a:pt x="10" y="7"/>
                    <a:pt x="9" y="8"/>
                  </a:cubicBezTo>
                  <a:cubicBezTo>
                    <a:pt x="7" y="10"/>
                    <a:pt x="4" y="10"/>
                    <a:pt x="2" y="8"/>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9" name="Freeform 117"/>
            <p:cNvSpPr>
              <a:spLocks/>
            </p:cNvSpPr>
            <p:nvPr/>
          </p:nvSpPr>
          <p:spPr bwMode="auto">
            <a:xfrm>
              <a:off x="6526213" y="222251"/>
              <a:ext cx="41275" cy="38100"/>
            </a:xfrm>
            <a:custGeom>
              <a:avLst/>
              <a:gdLst>
                <a:gd name="T0" fmla="*/ 9 w 11"/>
                <a:gd name="T1" fmla="*/ 2 h 10"/>
                <a:gd name="T2" fmla="*/ 9 w 11"/>
                <a:gd name="T3" fmla="*/ 8 h 10"/>
                <a:gd name="T4" fmla="*/ 2 w 11"/>
                <a:gd name="T5" fmla="*/ 8 h 10"/>
                <a:gd name="T6" fmla="*/ 2 w 11"/>
                <a:gd name="T7" fmla="*/ 2 h 10"/>
                <a:gd name="T8" fmla="*/ 9 w 11"/>
                <a:gd name="T9" fmla="*/ 2 h 10"/>
              </a:gdLst>
              <a:ahLst/>
              <a:cxnLst>
                <a:cxn ang="0">
                  <a:pos x="T0" y="T1"/>
                </a:cxn>
                <a:cxn ang="0">
                  <a:pos x="T2" y="T3"/>
                </a:cxn>
                <a:cxn ang="0">
                  <a:pos x="T4" y="T5"/>
                </a:cxn>
                <a:cxn ang="0">
                  <a:pos x="T6" y="T7"/>
                </a:cxn>
                <a:cxn ang="0">
                  <a:pos x="T8" y="T9"/>
                </a:cxn>
              </a:cxnLst>
              <a:rect l="0" t="0" r="r" b="b"/>
              <a:pathLst>
                <a:path w="11" h="10">
                  <a:moveTo>
                    <a:pt x="9" y="2"/>
                  </a:moveTo>
                  <a:cubicBezTo>
                    <a:pt x="11" y="4"/>
                    <a:pt x="11" y="7"/>
                    <a:pt x="9" y="8"/>
                  </a:cubicBezTo>
                  <a:cubicBezTo>
                    <a:pt x="7" y="10"/>
                    <a:pt x="4" y="10"/>
                    <a:pt x="2" y="8"/>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0" name="Freeform 118"/>
            <p:cNvSpPr>
              <a:spLocks/>
            </p:cNvSpPr>
            <p:nvPr/>
          </p:nvSpPr>
          <p:spPr bwMode="auto">
            <a:xfrm>
              <a:off x="6457950" y="222251"/>
              <a:ext cx="38100" cy="38100"/>
            </a:xfrm>
            <a:custGeom>
              <a:avLst/>
              <a:gdLst>
                <a:gd name="T0" fmla="*/ 8 w 10"/>
                <a:gd name="T1" fmla="*/ 2 h 10"/>
                <a:gd name="T2" fmla="*/ 8 w 10"/>
                <a:gd name="T3" fmla="*/ 8 h 10"/>
                <a:gd name="T4" fmla="*/ 1 w 10"/>
                <a:gd name="T5" fmla="*/ 8 h 10"/>
                <a:gd name="T6" fmla="*/ 1 w 10"/>
                <a:gd name="T7" fmla="*/ 2 h 10"/>
                <a:gd name="T8" fmla="*/ 8 w 10"/>
                <a:gd name="T9" fmla="*/ 2 h 10"/>
              </a:gdLst>
              <a:ahLst/>
              <a:cxnLst>
                <a:cxn ang="0">
                  <a:pos x="T0" y="T1"/>
                </a:cxn>
                <a:cxn ang="0">
                  <a:pos x="T2" y="T3"/>
                </a:cxn>
                <a:cxn ang="0">
                  <a:pos x="T4" y="T5"/>
                </a:cxn>
                <a:cxn ang="0">
                  <a:pos x="T6" y="T7"/>
                </a:cxn>
                <a:cxn ang="0">
                  <a:pos x="T8" y="T9"/>
                </a:cxn>
              </a:cxnLst>
              <a:rect l="0" t="0" r="r" b="b"/>
              <a:pathLst>
                <a:path w="10" h="10">
                  <a:moveTo>
                    <a:pt x="8" y="2"/>
                  </a:moveTo>
                  <a:cubicBezTo>
                    <a:pt x="10" y="4"/>
                    <a:pt x="10" y="7"/>
                    <a:pt x="8" y="8"/>
                  </a:cubicBezTo>
                  <a:cubicBezTo>
                    <a:pt x="6" y="10"/>
                    <a:pt x="3" y="10"/>
                    <a:pt x="1" y="8"/>
                  </a:cubicBezTo>
                  <a:cubicBezTo>
                    <a:pt x="0" y="7"/>
                    <a:pt x="0" y="4"/>
                    <a:pt x="1" y="2"/>
                  </a:cubicBezTo>
                  <a:cubicBezTo>
                    <a:pt x="3" y="0"/>
                    <a:pt x="6" y="0"/>
                    <a:pt x="8"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1" name="Freeform 119"/>
            <p:cNvSpPr>
              <a:spLocks/>
            </p:cNvSpPr>
            <p:nvPr/>
          </p:nvSpPr>
          <p:spPr bwMode="auto">
            <a:xfrm>
              <a:off x="6597650" y="298451"/>
              <a:ext cx="36513" cy="41275"/>
            </a:xfrm>
            <a:custGeom>
              <a:avLst/>
              <a:gdLst>
                <a:gd name="T0" fmla="*/ 9 w 10"/>
                <a:gd name="T1" fmla="*/ 2 h 11"/>
                <a:gd name="T2" fmla="*/ 9 w 10"/>
                <a:gd name="T3" fmla="*/ 9 h 11"/>
                <a:gd name="T4" fmla="*/ 2 w 10"/>
                <a:gd name="T5" fmla="*/ 9 h 11"/>
                <a:gd name="T6" fmla="*/ 2 w 10"/>
                <a:gd name="T7" fmla="*/ 2 h 11"/>
                <a:gd name="T8" fmla="*/ 9 w 10"/>
                <a:gd name="T9" fmla="*/ 2 h 11"/>
              </a:gdLst>
              <a:ahLst/>
              <a:cxnLst>
                <a:cxn ang="0">
                  <a:pos x="T0" y="T1"/>
                </a:cxn>
                <a:cxn ang="0">
                  <a:pos x="T2" y="T3"/>
                </a:cxn>
                <a:cxn ang="0">
                  <a:pos x="T4" y="T5"/>
                </a:cxn>
                <a:cxn ang="0">
                  <a:pos x="T6" y="T7"/>
                </a:cxn>
                <a:cxn ang="0">
                  <a:pos x="T8" y="T9"/>
                </a:cxn>
              </a:cxnLst>
              <a:rect l="0" t="0" r="r" b="b"/>
              <a:pathLst>
                <a:path w="10" h="11">
                  <a:moveTo>
                    <a:pt x="9" y="2"/>
                  </a:moveTo>
                  <a:cubicBezTo>
                    <a:pt x="10" y="4"/>
                    <a:pt x="10" y="7"/>
                    <a:pt x="9" y="9"/>
                  </a:cubicBezTo>
                  <a:cubicBezTo>
                    <a:pt x="7" y="11"/>
                    <a:pt x="4" y="11"/>
                    <a:pt x="2" y="9"/>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2" name="Freeform 120"/>
            <p:cNvSpPr>
              <a:spLocks/>
            </p:cNvSpPr>
            <p:nvPr/>
          </p:nvSpPr>
          <p:spPr bwMode="auto">
            <a:xfrm>
              <a:off x="6526213" y="298451"/>
              <a:ext cx="41275" cy="41275"/>
            </a:xfrm>
            <a:custGeom>
              <a:avLst/>
              <a:gdLst>
                <a:gd name="T0" fmla="*/ 9 w 11"/>
                <a:gd name="T1" fmla="*/ 2 h 11"/>
                <a:gd name="T2" fmla="*/ 9 w 11"/>
                <a:gd name="T3" fmla="*/ 9 h 11"/>
                <a:gd name="T4" fmla="*/ 2 w 11"/>
                <a:gd name="T5" fmla="*/ 9 h 11"/>
                <a:gd name="T6" fmla="*/ 2 w 11"/>
                <a:gd name="T7" fmla="*/ 2 h 11"/>
                <a:gd name="T8" fmla="*/ 9 w 11"/>
                <a:gd name="T9" fmla="*/ 2 h 11"/>
              </a:gdLst>
              <a:ahLst/>
              <a:cxnLst>
                <a:cxn ang="0">
                  <a:pos x="T0" y="T1"/>
                </a:cxn>
                <a:cxn ang="0">
                  <a:pos x="T2" y="T3"/>
                </a:cxn>
                <a:cxn ang="0">
                  <a:pos x="T4" y="T5"/>
                </a:cxn>
                <a:cxn ang="0">
                  <a:pos x="T6" y="T7"/>
                </a:cxn>
                <a:cxn ang="0">
                  <a:pos x="T8" y="T9"/>
                </a:cxn>
              </a:cxnLst>
              <a:rect l="0" t="0" r="r" b="b"/>
              <a:pathLst>
                <a:path w="11" h="11">
                  <a:moveTo>
                    <a:pt x="9" y="2"/>
                  </a:moveTo>
                  <a:cubicBezTo>
                    <a:pt x="11" y="4"/>
                    <a:pt x="11" y="7"/>
                    <a:pt x="9" y="9"/>
                  </a:cubicBezTo>
                  <a:cubicBezTo>
                    <a:pt x="7" y="11"/>
                    <a:pt x="4" y="11"/>
                    <a:pt x="2" y="9"/>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3" name="Freeform 121"/>
            <p:cNvSpPr>
              <a:spLocks/>
            </p:cNvSpPr>
            <p:nvPr/>
          </p:nvSpPr>
          <p:spPr bwMode="auto">
            <a:xfrm>
              <a:off x="6457950" y="298451"/>
              <a:ext cx="38100" cy="41275"/>
            </a:xfrm>
            <a:custGeom>
              <a:avLst/>
              <a:gdLst>
                <a:gd name="T0" fmla="*/ 8 w 10"/>
                <a:gd name="T1" fmla="*/ 2 h 11"/>
                <a:gd name="T2" fmla="*/ 8 w 10"/>
                <a:gd name="T3" fmla="*/ 9 h 11"/>
                <a:gd name="T4" fmla="*/ 1 w 10"/>
                <a:gd name="T5" fmla="*/ 9 h 11"/>
                <a:gd name="T6" fmla="*/ 1 w 10"/>
                <a:gd name="T7" fmla="*/ 2 h 11"/>
                <a:gd name="T8" fmla="*/ 8 w 10"/>
                <a:gd name="T9" fmla="*/ 2 h 11"/>
              </a:gdLst>
              <a:ahLst/>
              <a:cxnLst>
                <a:cxn ang="0">
                  <a:pos x="T0" y="T1"/>
                </a:cxn>
                <a:cxn ang="0">
                  <a:pos x="T2" y="T3"/>
                </a:cxn>
                <a:cxn ang="0">
                  <a:pos x="T4" y="T5"/>
                </a:cxn>
                <a:cxn ang="0">
                  <a:pos x="T6" y="T7"/>
                </a:cxn>
                <a:cxn ang="0">
                  <a:pos x="T8" y="T9"/>
                </a:cxn>
              </a:cxnLst>
              <a:rect l="0" t="0" r="r" b="b"/>
              <a:pathLst>
                <a:path w="10" h="11">
                  <a:moveTo>
                    <a:pt x="8" y="2"/>
                  </a:moveTo>
                  <a:cubicBezTo>
                    <a:pt x="10" y="4"/>
                    <a:pt x="10" y="7"/>
                    <a:pt x="8" y="9"/>
                  </a:cubicBezTo>
                  <a:cubicBezTo>
                    <a:pt x="6" y="11"/>
                    <a:pt x="3" y="11"/>
                    <a:pt x="1" y="9"/>
                  </a:cubicBezTo>
                  <a:cubicBezTo>
                    <a:pt x="0" y="7"/>
                    <a:pt x="0" y="4"/>
                    <a:pt x="1" y="2"/>
                  </a:cubicBezTo>
                  <a:cubicBezTo>
                    <a:pt x="3" y="0"/>
                    <a:pt x="6" y="0"/>
                    <a:pt x="8"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4" name="Freeform 122"/>
            <p:cNvSpPr>
              <a:spLocks/>
            </p:cNvSpPr>
            <p:nvPr/>
          </p:nvSpPr>
          <p:spPr bwMode="auto">
            <a:xfrm>
              <a:off x="6526213" y="376238"/>
              <a:ext cx="41275" cy="38100"/>
            </a:xfrm>
            <a:custGeom>
              <a:avLst/>
              <a:gdLst>
                <a:gd name="T0" fmla="*/ 9 w 11"/>
                <a:gd name="T1" fmla="*/ 2 h 10"/>
                <a:gd name="T2" fmla="*/ 9 w 11"/>
                <a:gd name="T3" fmla="*/ 8 h 10"/>
                <a:gd name="T4" fmla="*/ 2 w 11"/>
                <a:gd name="T5" fmla="*/ 8 h 10"/>
                <a:gd name="T6" fmla="*/ 2 w 11"/>
                <a:gd name="T7" fmla="*/ 2 h 10"/>
                <a:gd name="T8" fmla="*/ 9 w 11"/>
                <a:gd name="T9" fmla="*/ 2 h 10"/>
              </a:gdLst>
              <a:ahLst/>
              <a:cxnLst>
                <a:cxn ang="0">
                  <a:pos x="T0" y="T1"/>
                </a:cxn>
                <a:cxn ang="0">
                  <a:pos x="T2" y="T3"/>
                </a:cxn>
                <a:cxn ang="0">
                  <a:pos x="T4" y="T5"/>
                </a:cxn>
                <a:cxn ang="0">
                  <a:pos x="T6" y="T7"/>
                </a:cxn>
                <a:cxn ang="0">
                  <a:pos x="T8" y="T9"/>
                </a:cxn>
              </a:cxnLst>
              <a:rect l="0" t="0" r="r" b="b"/>
              <a:pathLst>
                <a:path w="11" h="10">
                  <a:moveTo>
                    <a:pt x="9" y="2"/>
                  </a:moveTo>
                  <a:cubicBezTo>
                    <a:pt x="11" y="3"/>
                    <a:pt x="11" y="6"/>
                    <a:pt x="9" y="8"/>
                  </a:cubicBezTo>
                  <a:cubicBezTo>
                    <a:pt x="7" y="10"/>
                    <a:pt x="4" y="10"/>
                    <a:pt x="2" y="8"/>
                  </a:cubicBezTo>
                  <a:cubicBezTo>
                    <a:pt x="0" y="6"/>
                    <a:pt x="0" y="3"/>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5" name="Rectangle 123"/>
            <p:cNvSpPr>
              <a:spLocks noChangeArrowheads="1"/>
            </p:cNvSpPr>
            <p:nvPr/>
          </p:nvSpPr>
          <p:spPr bwMode="auto">
            <a:xfrm>
              <a:off x="6716713" y="538163"/>
              <a:ext cx="195263" cy="150813"/>
            </a:xfrm>
            <a:prstGeom prst="rect">
              <a:avLst/>
            </a:pr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5" name="组合 54"/>
          <p:cNvGrpSpPr/>
          <p:nvPr/>
        </p:nvGrpSpPr>
        <p:grpSpPr>
          <a:xfrm>
            <a:off x="5148660" y="5984478"/>
            <a:ext cx="800100" cy="795337"/>
            <a:chOff x="8961438" y="73026"/>
            <a:chExt cx="800100" cy="795337"/>
          </a:xfrm>
        </p:grpSpPr>
        <p:sp>
          <p:nvSpPr>
            <p:cNvPr id="259" name="Line 124"/>
            <p:cNvSpPr>
              <a:spLocks noChangeShapeType="1"/>
            </p:cNvSpPr>
            <p:nvPr/>
          </p:nvSpPr>
          <p:spPr bwMode="auto">
            <a:xfrm flipH="1">
              <a:off x="9021763" y="133351"/>
              <a:ext cx="349250" cy="34925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0" name="Freeform 125"/>
            <p:cNvSpPr>
              <a:spLocks/>
            </p:cNvSpPr>
            <p:nvPr/>
          </p:nvSpPr>
          <p:spPr bwMode="auto">
            <a:xfrm>
              <a:off x="9351963" y="73026"/>
              <a:ext cx="79375" cy="77788"/>
            </a:xfrm>
            <a:custGeom>
              <a:avLst/>
              <a:gdLst>
                <a:gd name="T0" fmla="*/ 50 w 50"/>
                <a:gd name="T1" fmla="*/ 26 h 49"/>
                <a:gd name="T2" fmla="*/ 24 w 50"/>
                <a:gd name="T3" fmla="*/ 49 h 49"/>
                <a:gd name="T4" fmla="*/ 0 w 50"/>
                <a:gd name="T5" fmla="*/ 26 h 49"/>
                <a:gd name="T6" fmla="*/ 24 w 50"/>
                <a:gd name="T7" fmla="*/ 0 h 49"/>
                <a:gd name="T8" fmla="*/ 50 w 50"/>
                <a:gd name="T9" fmla="*/ 26 h 49"/>
              </a:gdLst>
              <a:ahLst/>
              <a:cxnLst>
                <a:cxn ang="0">
                  <a:pos x="T0" y="T1"/>
                </a:cxn>
                <a:cxn ang="0">
                  <a:pos x="T2" y="T3"/>
                </a:cxn>
                <a:cxn ang="0">
                  <a:pos x="T4" y="T5"/>
                </a:cxn>
                <a:cxn ang="0">
                  <a:pos x="T6" y="T7"/>
                </a:cxn>
                <a:cxn ang="0">
                  <a:pos x="T8" y="T9"/>
                </a:cxn>
              </a:cxnLst>
              <a:rect l="0" t="0" r="r" b="b"/>
              <a:pathLst>
                <a:path w="50" h="49">
                  <a:moveTo>
                    <a:pt x="50" y="26"/>
                  </a:moveTo>
                  <a:lnTo>
                    <a:pt x="24" y="49"/>
                  </a:lnTo>
                  <a:lnTo>
                    <a:pt x="0" y="26"/>
                  </a:lnTo>
                  <a:lnTo>
                    <a:pt x="24" y="0"/>
                  </a:lnTo>
                  <a:lnTo>
                    <a:pt x="50" y="26"/>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1" name="Freeform 126"/>
            <p:cNvSpPr>
              <a:spLocks/>
            </p:cNvSpPr>
            <p:nvPr/>
          </p:nvSpPr>
          <p:spPr bwMode="auto">
            <a:xfrm>
              <a:off x="8961438" y="463551"/>
              <a:ext cx="79375" cy="77788"/>
            </a:xfrm>
            <a:custGeom>
              <a:avLst/>
              <a:gdLst>
                <a:gd name="T0" fmla="*/ 50 w 50"/>
                <a:gd name="T1" fmla="*/ 23 h 49"/>
                <a:gd name="T2" fmla="*/ 26 w 50"/>
                <a:gd name="T3" fmla="*/ 49 h 49"/>
                <a:gd name="T4" fmla="*/ 0 w 50"/>
                <a:gd name="T5" fmla="*/ 23 h 49"/>
                <a:gd name="T6" fmla="*/ 26 w 50"/>
                <a:gd name="T7" fmla="*/ 0 h 49"/>
                <a:gd name="T8" fmla="*/ 50 w 50"/>
                <a:gd name="T9" fmla="*/ 23 h 49"/>
              </a:gdLst>
              <a:ahLst/>
              <a:cxnLst>
                <a:cxn ang="0">
                  <a:pos x="T0" y="T1"/>
                </a:cxn>
                <a:cxn ang="0">
                  <a:pos x="T2" y="T3"/>
                </a:cxn>
                <a:cxn ang="0">
                  <a:pos x="T4" y="T5"/>
                </a:cxn>
                <a:cxn ang="0">
                  <a:pos x="T6" y="T7"/>
                </a:cxn>
                <a:cxn ang="0">
                  <a:pos x="T8" y="T9"/>
                </a:cxn>
              </a:cxnLst>
              <a:rect l="0" t="0" r="r" b="b"/>
              <a:pathLst>
                <a:path w="50" h="49">
                  <a:moveTo>
                    <a:pt x="50" y="23"/>
                  </a:moveTo>
                  <a:lnTo>
                    <a:pt x="26" y="49"/>
                  </a:lnTo>
                  <a:lnTo>
                    <a:pt x="0" y="23"/>
                  </a:lnTo>
                  <a:lnTo>
                    <a:pt x="26" y="0"/>
                  </a:lnTo>
                  <a:lnTo>
                    <a:pt x="50" y="23"/>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2" name="Oval 127"/>
            <p:cNvSpPr>
              <a:spLocks noChangeArrowheads="1"/>
            </p:cNvSpPr>
            <p:nvPr/>
          </p:nvSpPr>
          <p:spPr bwMode="auto">
            <a:xfrm>
              <a:off x="9178925" y="290513"/>
              <a:ext cx="33338" cy="333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3" name="Oval 128"/>
            <p:cNvSpPr>
              <a:spLocks noChangeArrowheads="1"/>
            </p:cNvSpPr>
            <p:nvPr/>
          </p:nvSpPr>
          <p:spPr bwMode="auto">
            <a:xfrm>
              <a:off x="9178925" y="290513"/>
              <a:ext cx="33338" cy="33338"/>
            </a:xfrm>
            <a:prstGeom prst="ellipse">
              <a:avLst/>
            </a:pr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4" name="Freeform 129"/>
            <p:cNvSpPr>
              <a:spLocks/>
            </p:cNvSpPr>
            <p:nvPr/>
          </p:nvSpPr>
          <p:spPr bwMode="auto">
            <a:xfrm>
              <a:off x="9101138" y="211138"/>
              <a:ext cx="660400" cy="657225"/>
            </a:xfrm>
            <a:custGeom>
              <a:avLst/>
              <a:gdLst>
                <a:gd name="T0" fmla="*/ 88 w 176"/>
                <a:gd name="T1" fmla="*/ 175 h 175"/>
                <a:gd name="T2" fmla="*/ 0 w 176"/>
                <a:gd name="T3" fmla="*/ 88 h 175"/>
                <a:gd name="T4" fmla="*/ 88 w 176"/>
                <a:gd name="T5" fmla="*/ 0 h 175"/>
                <a:gd name="T6" fmla="*/ 176 w 176"/>
                <a:gd name="T7" fmla="*/ 88 h 175"/>
              </a:gdLst>
              <a:ahLst/>
              <a:cxnLst>
                <a:cxn ang="0">
                  <a:pos x="T0" y="T1"/>
                </a:cxn>
                <a:cxn ang="0">
                  <a:pos x="T2" y="T3"/>
                </a:cxn>
                <a:cxn ang="0">
                  <a:pos x="T4" y="T5"/>
                </a:cxn>
                <a:cxn ang="0">
                  <a:pos x="T6" y="T7"/>
                </a:cxn>
              </a:cxnLst>
              <a:rect l="0" t="0" r="r" b="b"/>
              <a:pathLst>
                <a:path w="176" h="175">
                  <a:moveTo>
                    <a:pt x="88" y="175"/>
                  </a:moveTo>
                  <a:cubicBezTo>
                    <a:pt x="39" y="175"/>
                    <a:pt x="0" y="136"/>
                    <a:pt x="0" y="88"/>
                  </a:cubicBezTo>
                  <a:cubicBezTo>
                    <a:pt x="0" y="39"/>
                    <a:pt x="39" y="0"/>
                    <a:pt x="88" y="0"/>
                  </a:cubicBezTo>
                  <a:cubicBezTo>
                    <a:pt x="136" y="0"/>
                    <a:pt x="176" y="39"/>
                    <a:pt x="176" y="8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6" name="组合 55"/>
          <p:cNvGrpSpPr/>
          <p:nvPr/>
        </p:nvGrpSpPr>
        <p:grpSpPr>
          <a:xfrm>
            <a:off x="10359632" y="4338241"/>
            <a:ext cx="619125" cy="547688"/>
            <a:chOff x="1219200" y="6143626"/>
            <a:chExt cx="619125" cy="547688"/>
          </a:xfrm>
        </p:grpSpPr>
        <p:sp>
          <p:nvSpPr>
            <p:cNvPr id="256" name="Freeform 130"/>
            <p:cNvSpPr>
              <a:spLocks/>
            </p:cNvSpPr>
            <p:nvPr/>
          </p:nvSpPr>
          <p:spPr bwMode="auto">
            <a:xfrm>
              <a:off x="1301750" y="6289676"/>
              <a:ext cx="536575" cy="401638"/>
            </a:xfrm>
            <a:custGeom>
              <a:avLst/>
              <a:gdLst>
                <a:gd name="T0" fmla="*/ 143 w 143"/>
                <a:gd name="T1" fmla="*/ 8 h 107"/>
                <a:gd name="T2" fmla="*/ 135 w 143"/>
                <a:gd name="T3" fmla="*/ 0 h 107"/>
                <a:gd name="T4" fmla="*/ 8 w 143"/>
                <a:gd name="T5" fmla="*/ 0 h 107"/>
                <a:gd name="T6" fmla="*/ 0 w 143"/>
                <a:gd name="T7" fmla="*/ 8 h 107"/>
                <a:gd name="T8" fmla="*/ 0 w 143"/>
                <a:gd name="T9" fmla="*/ 99 h 107"/>
                <a:gd name="T10" fmla="*/ 8 w 143"/>
                <a:gd name="T11" fmla="*/ 107 h 107"/>
                <a:gd name="T12" fmla="*/ 135 w 143"/>
                <a:gd name="T13" fmla="*/ 107 h 107"/>
                <a:gd name="T14" fmla="*/ 143 w 143"/>
                <a:gd name="T15" fmla="*/ 99 h 107"/>
                <a:gd name="T16" fmla="*/ 143 w 143"/>
                <a:gd name="T17" fmla="*/ 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07">
                  <a:moveTo>
                    <a:pt x="143" y="8"/>
                  </a:moveTo>
                  <a:cubicBezTo>
                    <a:pt x="143" y="4"/>
                    <a:pt x="140" y="0"/>
                    <a:pt x="135" y="0"/>
                  </a:cubicBezTo>
                  <a:cubicBezTo>
                    <a:pt x="8" y="0"/>
                    <a:pt x="8" y="0"/>
                    <a:pt x="8" y="0"/>
                  </a:cubicBezTo>
                  <a:cubicBezTo>
                    <a:pt x="3" y="0"/>
                    <a:pt x="0" y="4"/>
                    <a:pt x="0" y="8"/>
                  </a:cubicBezTo>
                  <a:cubicBezTo>
                    <a:pt x="0" y="99"/>
                    <a:pt x="0" y="99"/>
                    <a:pt x="0" y="99"/>
                  </a:cubicBezTo>
                  <a:cubicBezTo>
                    <a:pt x="0" y="104"/>
                    <a:pt x="3" y="107"/>
                    <a:pt x="8" y="107"/>
                  </a:cubicBezTo>
                  <a:cubicBezTo>
                    <a:pt x="135" y="107"/>
                    <a:pt x="135" y="107"/>
                    <a:pt x="135" y="107"/>
                  </a:cubicBezTo>
                  <a:cubicBezTo>
                    <a:pt x="140" y="107"/>
                    <a:pt x="143" y="104"/>
                    <a:pt x="143" y="99"/>
                  </a:cubicBezTo>
                  <a:lnTo>
                    <a:pt x="143" y="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7" name="Freeform 131"/>
            <p:cNvSpPr>
              <a:spLocks/>
            </p:cNvSpPr>
            <p:nvPr/>
          </p:nvSpPr>
          <p:spPr bwMode="auto">
            <a:xfrm>
              <a:off x="1335088" y="6143626"/>
              <a:ext cx="142875" cy="66675"/>
            </a:xfrm>
            <a:custGeom>
              <a:avLst/>
              <a:gdLst>
                <a:gd name="T0" fmla="*/ 38 w 38"/>
                <a:gd name="T1" fmla="*/ 8 h 18"/>
                <a:gd name="T2" fmla="*/ 30 w 38"/>
                <a:gd name="T3" fmla="*/ 0 h 18"/>
                <a:gd name="T4" fmla="*/ 8 w 38"/>
                <a:gd name="T5" fmla="*/ 0 h 18"/>
                <a:gd name="T6" fmla="*/ 0 w 38"/>
                <a:gd name="T7" fmla="*/ 8 h 18"/>
                <a:gd name="T8" fmla="*/ 0 w 38"/>
                <a:gd name="T9" fmla="*/ 10 h 18"/>
                <a:gd name="T10" fmla="*/ 8 w 38"/>
                <a:gd name="T11" fmla="*/ 18 h 18"/>
                <a:gd name="T12" fmla="*/ 30 w 38"/>
                <a:gd name="T13" fmla="*/ 18 h 18"/>
                <a:gd name="T14" fmla="*/ 38 w 38"/>
                <a:gd name="T15" fmla="*/ 10 h 18"/>
                <a:gd name="T16" fmla="*/ 38 w 38"/>
                <a:gd name="T17"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8">
                  <a:moveTo>
                    <a:pt x="38" y="8"/>
                  </a:moveTo>
                  <a:cubicBezTo>
                    <a:pt x="38" y="4"/>
                    <a:pt x="34" y="0"/>
                    <a:pt x="30" y="0"/>
                  </a:cubicBezTo>
                  <a:cubicBezTo>
                    <a:pt x="8" y="0"/>
                    <a:pt x="8" y="0"/>
                    <a:pt x="8" y="0"/>
                  </a:cubicBezTo>
                  <a:cubicBezTo>
                    <a:pt x="3" y="0"/>
                    <a:pt x="0" y="4"/>
                    <a:pt x="0" y="8"/>
                  </a:cubicBezTo>
                  <a:cubicBezTo>
                    <a:pt x="0" y="10"/>
                    <a:pt x="0" y="10"/>
                    <a:pt x="0" y="10"/>
                  </a:cubicBezTo>
                  <a:cubicBezTo>
                    <a:pt x="0" y="14"/>
                    <a:pt x="3" y="18"/>
                    <a:pt x="8" y="18"/>
                  </a:cubicBezTo>
                  <a:cubicBezTo>
                    <a:pt x="30" y="18"/>
                    <a:pt x="30" y="18"/>
                    <a:pt x="30" y="18"/>
                  </a:cubicBezTo>
                  <a:cubicBezTo>
                    <a:pt x="34" y="18"/>
                    <a:pt x="38" y="14"/>
                    <a:pt x="38" y="10"/>
                  </a:cubicBezTo>
                  <a:lnTo>
                    <a:pt x="3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8" name="Freeform 132"/>
            <p:cNvSpPr>
              <a:spLocks/>
            </p:cNvSpPr>
            <p:nvPr/>
          </p:nvSpPr>
          <p:spPr bwMode="auto">
            <a:xfrm>
              <a:off x="1219200" y="6199188"/>
              <a:ext cx="566738" cy="458788"/>
            </a:xfrm>
            <a:custGeom>
              <a:avLst/>
              <a:gdLst>
                <a:gd name="T0" fmla="*/ 151 w 151"/>
                <a:gd name="T1" fmla="*/ 0 h 122"/>
                <a:gd name="T2" fmla="*/ 16 w 151"/>
                <a:gd name="T3" fmla="*/ 0 h 122"/>
                <a:gd name="T4" fmla="*/ 0 w 151"/>
                <a:gd name="T5" fmla="*/ 16 h 122"/>
                <a:gd name="T6" fmla="*/ 0 w 151"/>
                <a:gd name="T7" fmla="*/ 122 h 122"/>
              </a:gdLst>
              <a:ahLst/>
              <a:cxnLst>
                <a:cxn ang="0">
                  <a:pos x="T0" y="T1"/>
                </a:cxn>
                <a:cxn ang="0">
                  <a:pos x="T2" y="T3"/>
                </a:cxn>
                <a:cxn ang="0">
                  <a:pos x="T4" y="T5"/>
                </a:cxn>
                <a:cxn ang="0">
                  <a:pos x="T6" y="T7"/>
                </a:cxn>
              </a:cxnLst>
              <a:rect l="0" t="0" r="r" b="b"/>
              <a:pathLst>
                <a:path w="151" h="122">
                  <a:moveTo>
                    <a:pt x="151" y="0"/>
                  </a:moveTo>
                  <a:cubicBezTo>
                    <a:pt x="16" y="0"/>
                    <a:pt x="16" y="0"/>
                    <a:pt x="16" y="0"/>
                  </a:cubicBezTo>
                  <a:cubicBezTo>
                    <a:pt x="7" y="0"/>
                    <a:pt x="0" y="8"/>
                    <a:pt x="0" y="16"/>
                  </a:cubicBezTo>
                  <a:cubicBezTo>
                    <a:pt x="0" y="122"/>
                    <a:pt x="0" y="122"/>
                    <a:pt x="0" y="12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7" name="组合 56"/>
          <p:cNvGrpSpPr/>
          <p:nvPr/>
        </p:nvGrpSpPr>
        <p:grpSpPr>
          <a:xfrm>
            <a:off x="5436792" y="2913460"/>
            <a:ext cx="569913" cy="552450"/>
            <a:chOff x="5164138" y="3233738"/>
            <a:chExt cx="569913" cy="552450"/>
          </a:xfrm>
        </p:grpSpPr>
        <p:sp>
          <p:nvSpPr>
            <p:cNvPr id="251" name="Line 133"/>
            <p:cNvSpPr>
              <a:spLocks noChangeShapeType="1"/>
            </p:cNvSpPr>
            <p:nvPr/>
          </p:nvSpPr>
          <p:spPr bwMode="auto">
            <a:xfrm>
              <a:off x="5257800" y="3467101"/>
              <a:ext cx="36513"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2" name="Line 134"/>
            <p:cNvSpPr>
              <a:spLocks noChangeShapeType="1"/>
            </p:cNvSpPr>
            <p:nvPr/>
          </p:nvSpPr>
          <p:spPr bwMode="auto">
            <a:xfrm>
              <a:off x="5395913" y="3467101"/>
              <a:ext cx="0"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3" name="Freeform 135"/>
            <p:cNvSpPr>
              <a:spLocks/>
            </p:cNvSpPr>
            <p:nvPr/>
          </p:nvSpPr>
          <p:spPr bwMode="auto">
            <a:xfrm>
              <a:off x="5164138" y="3376613"/>
              <a:ext cx="569913" cy="315913"/>
            </a:xfrm>
            <a:custGeom>
              <a:avLst/>
              <a:gdLst>
                <a:gd name="T0" fmla="*/ 122 w 152"/>
                <a:gd name="T1" fmla="*/ 84 h 84"/>
                <a:gd name="T2" fmla="*/ 144 w 152"/>
                <a:gd name="T3" fmla="*/ 84 h 84"/>
                <a:gd name="T4" fmla="*/ 152 w 152"/>
                <a:gd name="T5" fmla="*/ 76 h 84"/>
                <a:gd name="T6" fmla="*/ 152 w 152"/>
                <a:gd name="T7" fmla="*/ 8 h 84"/>
                <a:gd name="T8" fmla="*/ 144 w 152"/>
                <a:gd name="T9" fmla="*/ 0 h 84"/>
                <a:gd name="T10" fmla="*/ 8 w 152"/>
                <a:gd name="T11" fmla="*/ 0 h 84"/>
                <a:gd name="T12" fmla="*/ 0 w 152"/>
                <a:gd name="T13" fmla="*/ 8 h 84"/>
                <a:gd name="T14" fmla="*/ 0 w 152"/>
                <a:gd name="T15" fmla="*/ 76 h 84"/>
                <a:gd name="T16" fmla="*/ 8 w 152"/>
                <a:gd name="T17" fmla="*/ 84 h 84"/>
                <a:gd name="T18" fmla="*/ 30 w 152"/>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84">
                  <a:moveTo>
                    <a:pt x="122" y="84"/>
                  </a:moveTo>
                  <a:cubicBezTo>
                    <a:pt x="144" y="84"/>
                    <a:pt x="144" y="84"/>
                    <a:pt x="144" y="84"/>
                  </a:cubicBezTo>
                  <a:cubicBezTo>
                    <a:pt x="148" y="84"/>
                    <a:pt x="152" y="81"/>
                    <a:pt x="152" y="76"/>
                  </a:cubicBezTo>
                  <a:cubicBezTo>
                    <a:pt x="152" y="8"/>
                    <a:pt x="152" y="8"/>
                    <a:pt x="152" y="8"/>
                  </a:cubicBezTo>
                  <a:cubicBezTo>
                    <a:pt x="152" y="3"/>
                    <a:pt x="148" y="0"/>
                    <a:pt x="144" y="0"/>
                  </a:cubicBezTo>
                  <a:cubicBezTo>
                    <a:pt x="8" y="0"/>
                    <a:pt x="8" y="0"/>
                    <a:pt x="8" y="0"/>
                  </a:cubicBezTo>
                  <a:cubicBezTo>
                    <a:pt x="4" y="0"/>
                    <a:pt x="0" y="3"/>
                    <a:pt x="0" y="8"/>
                  </a:cubicBezTo>
                  <a:cubicBezTo>
                    <a:pt x="0" y="76"/>
                    <a:pt x="0" y="76"/>
                    <a:pt x="0" y="76"/>
                  </a:cubicBezTo>
                  <a:cubicBezTo>
                    <a:pt x="0" y="81"/>
                    <a:pt x="4" y="84"/>
                    <a:pt x="8" y="84"/>
                  </a:cubicBezTo>
                  <a:cubicBezTo>
                    <a:pt x="30" y="84"/>
                    <a:pt x="30" y="84"/>
                    <a:pt x="30" y="84"/>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4" name="Freeform 136"/>
            <p:cNvSpPr>
              <a:spLocks/>
            </p:cNvSpPr>
            <p:nvPr/>
          </p:nvSpPr>
          <p:spPr bwMode="auto">
            <a:xfrm>
              <a:off x="5260975" y="3233738"/>
              <a:ext cx="374650" cy="134938"/>
            </a:xfrm>
            <a:custGeom>
              <a:avLst/>
              <a:gdLst>
                <a:gd name="T0" fmla="*/ 100 w 100"/>
                <a:gd name="T1" fmla="*/ 36 h 36"/>
                <a:gd name="T2" fmla="*/ 100 w 100"/>
                <a:gd name="T3" fmla="*/ 4 h 36"/>
                <a:gd name="T4" fmla="*/ 96 w 100"/>
                <a:gd name="T5" fmla="*/ 0 h 36"/>
                <a:gd name="T6" fmla="*/ 4 w 100"/>
                <a:gd name="T7" fmla="*/ 0 h 36"/>
                <a:gd name="T8" fmla="*/ 0 w 100"/>
                <a:gd name="T9" fmla="*/ 4 h 36"/>
                <a:gd name="T10" fmla="*/ 0 w 100"/>
                <a:gd name="T11" fmla="*/ 36 h 36"/>
              </a:gdLst>
              <a:ahLst/>
              <a:cxnLst>
                <a:cxn ang="0">
                  <a:pos x="T0" y="T1"/>
                </a:cxn>
                <a:cxn ang="0">
                  <a:pos x="T2" y="T3"/>
                </a:cxn>
                <a:cxn ang="0">
                  <a:pos x="T4" y="T5"/>
                </a:cxn>
                <a:cxn ang="0">
                  <a:pos x="T6" y="T7"/>
                </a:cxn>
                <a:cxn ang="0">
                  <a:pos x="T8" y="T9"/>
                </a:cxn>
                <a:cxn ang="0">
                  <a:pos x="T10" y="T11"/>
                </a:cxn>
              </a:cxnLst>
              <a:rect l="0" t="0" r="r" b="b"/>
              <a:pathLst>
                <a:path w="100" h="36">
                  <a:moveTo>
                    <a:pt x="100" y="36"/>
                  </a:moveTo>
                  <a:cubicBezTo>
                    <a:pt x="100" y="4"/>
                    <a:pt x="100" y="4"/>
                    <a:pt x="100" y="4"/>
                  </a:cubicBezTo>
                  <a:cubicBezTo>
                    <a:pt x="100" y="2"/>
                    <a:pt x="98" y="0"/>
                    <a:pt x="96" y="0"/>
                  </a:cubicBezTo>
                  <a:cubicBezTo>
                    <a:pt x="4" y="0"/>
                    <a:pt x="4" y="0"/>
                    <a:pt x="4" y="0"/>
                  </a:cubicBezTo>
                  <a:cubicBezTo>
                    <a:pt x="2" y="0"/>
                    <a:pt x="0" y="2"/>
                    <a:pt x="0" y="4"/>
                  </a:cubicBezTo>
                  <a:cubicBezTo>
                    <a:pt x="0" y="36"/>
                    <a:pt x="0" y="36"/>
                    <a:pt x="0" y="36"/>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5" name="Freeform 137"/>
            <p:cNvSpPr>
              <a:spLocks/>
            </p:cNvSpPr>
            <p:nvPr/>
          </p:nvSpPr>
          <p:spPr bwMode="auto">
            <a:xfrm>
              <a:off x="5276850" y="3582988"/>
              <a:ext cx="344488" cy="203200"/>
            </a:xfrm>
            <a:custGeom>
              <a:avLst/>
              <a:gdLst>
                <a:gd name="T0" fmla="*/ 84 w 92"/>
                <a:gd name="T1" fmla="*/ 0 h 54"/>
                <a:gd name="T2" fmla="*/ 92 w 92"/>
                <a:gd name="T3" fmla="*/ 8 h 54"/>
                <a:gd name="T4" fmla="*/ 92 w 92"/>
                <a:gd name="T5" fmla="*/ 46 h 54"/>
                <a:gd name="T6" fmla="*/ 84 w 92"/>
                <a:gd name="T7" fmla="*/ 54 h 54"/>
                <a:gd name="T8" fmla="*/ 8 w 92"/>
                <a:gd name="T9" fmla="*/ 54 h 54"/>
                <a:gd name="T10" fmla="*/ 0 w 92"/>
                <a:gd name="T11" fmla="*/ 46 h 54"/>
                <a:gd name="T12" fmla="*/ 0 w 92"/>
                <a:gd name="T13" fmla="*/ 8 h 54"/>
                <a:gd name="T14" fmla="*/ 8 w 92"/>
                <a:gd name="T15" fmla="*/ 0 h 54"/>
                <a:gd name="T16" fmla="*/ 84 w 9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54">
                  <a:moveTo>
                    <a:pt x="84" y="0"/>
                  </a:moveTo>
                  <a:cubicBezTo>
                    <a:pt x="88" y="0"/>
                    <a:pt x="92" y="4"/>
                    <a:pt x="92" y="8"/>
                  </a:cubicBezTo>
                  <a:cubicBezTo>
                    <a:pt x="92" y="46"/>
                    <a:pt x="92" y="46"/>
                    <a:pt x="92" y="46"/>
                  </a:cubicBezTo>
                  <a:cubicBezTo>
                    <a:pt x="92" y="50"/>
                    <a:pt x="88" y="54"/>
                    <a:pt x="84" y="54"/>
                  </a:cubicBezTo>
                  <a:cubicBezTo>
                    <a:pt x="8" y="54"/>
                    <a:pt x="8" y="54"/>
                    <a:pt x="8" y="54"/>
                  </a:cubicBezTo>
                  <a:cubicBezTo>
                    <a:pt x="4" y="54"/>
                    <a:pt x="0" y="50"/>
                    <a:pt x="0" y="46"/>
                  </a:cubicBezTo>
                  <a:cubicBezTo>
                    <a:pt x="0" y="8"/>
                    <a:pt x="0" y="8"/>
                    <a:pt x="0" y="8"/>
                  </a:cubicBezTo>
                  <a:cubicBezTo>
                    <a:pt x="0" y="4"/>
                    <a:pt x="4" y="0"/>
                    <a:pt x="8" y="0"/>
                  </a:cubicBezTo>
                  <a:lnTo>
                    <a:pt x="84" y="0"/>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8" name="组合 57"/>
          <p:cNvGrpSpPr/>
          <p:nvPr/>
        </p:nvGrpSpPr>
        <p:grpSpPr>
          <a:xfrm>
            <a:off x="6571855" y="2722961"/>
            <a:ext cx="590550" cy="488950"/>
            <a:chOff x="6450013" y="3297238"/>
            <a:chExt cx="590550" cy="488950"/>
          </a:xfrm>
        </p:grpSpPr>
        <p:sp>
          <p:nvSpPr>
            <p:cNvPr id="246" name="Freeform 141"/>
            <p:cNvSpPr>
              <a:spLocks/>
            </p:cNvSpPr>
            <p:nvPr/>
          </p:nvSpPr>
          <p:spPr bwMode="auto">
            <a:xfrm>
              <a:off x="6450013" y="3297238"/>
              <a:ext cx="590550" cy="488950"/>
            </a:xfrm>
            <a:custGeom>
              <a:avLst/>
              <a:gdLst>
                <a:gd name="T0" fmla="*/ 157 w 157"/>
                <a:gd name="T1" fmla="*/ 8 h 130"/>
                <a:gd name="T2" fmla="*/ 149 w 157"/>
                <a:gd name="T3" fmla="*/ 0 h 130"/>
                <a:gd name="T4" fmla="*/ 8 w 157"/>
                <a:gd name="T5" fmla="*/ 0 h 130"/>
                <a:gd name="T6" fmla="*/ 0 w 157"/>
                <a:gd name="T7" fmla="*/ 8 h 130"/>
                <a:gd name="T8" fmla="*/ 0 w 157"/>
                <a:gd name="T9" fmla="*/ 122 h 130"/>
                <a:gd name="T10" fmla="*/ 8 w 157"/>
                <a:gd name="T11" fmla="*/ 130 h 130"/>
                <a:gd name="T12" fmla="*/ 149 w 157"/>
                <a:gd name="T13" fmla="*/ 130 h 130"/>
                <a:gd name="T14" fmla="*/ 157 w 157"/>
                <a:gd name="T15" fmla="*/ 122 h 130"/>
                <a:gd name="T16" fmla="*/ 157 w 157"/>
                <a:gd name="T17" fmla="*/ 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30">
                  <a:moveTo>
                    <a:pt x="157" y="8"/>
                  </a:moveTo>
                  <a:cubicBezTo>
                    <a:pt x="157" y="4"/>
                    <a:pt x="154" y="0"/>
                    <a:pt x="149" y="0"/>
                  </a:cubicBezTo>
                  <a:cubicBezTo>
                    <a:pt x="8" y="0"/>
                    <a:pt x="8" y="0"/>
                    <a:pt x="8" y="0"/>
                  </a:cubicBezTo>
                  <a:cubicBezTo>
                    <a:pt x="4" y="0"/>
                    <a:pt x="0" y="4"/>
                    <a:pt x="0" y="8"/>
                  </a:cubicBezTo>
                  <a:cubicBezTo>
                    <a:pt x="0" y="122"/>
                    <a:pt x="0" y="122"/>
                    <a:pt x="0" y="122"/>
                  </a:cubicBezTo>
                  <a:cubicBezTo>
                    <a:pt x="0" y="126"/>
                    <a:pt x="4" y="130"/>
                    <a:pt x="8" y="130"/>
                  </a:cubicBezTo>
                  <a:cubicBezTo>
                    <a:pt x="149" y="130"/>
                    <a:pt x="149" y="130"/>
                    <a:pt x="149" y="130"/>
                  </a:cubicBezTo>
                  <a:cubicBezTo>
                    <a:pt x="154" y="130"/>
                    <a:pt x="157" y="126"/>
                    <a:pt x="157" y="122"/>
                  </a:cubicBezTo>
                  <a:lnTo>
                    <a:pt x="157" y="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7" name="Line 142"/>
            <p:cNvSpPr>
              <a:spLocks noChangeShapeType="1"/>
            </p:cNvSpPr>
            <p:nvPr/>
          </p:nvSpPr>
          <p:spPr bwMode="auto">
            <a:xfrm>
              <a:off x="6457950" y="3440113"/>
              <a:ext cx="582613"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8" name="Line 143"/>
            <p:cNvSpPr>
              <a:spLocks noChangeShapeType="1"/>
            </p:cNvSpPr>
            <p:nvPr/>
          </p:nvSpPr>
          <p:spPr bwMode="auto">
            <a:xfrm>
              <a:off x="6961188" y="3373438"/>
              <a:ext cx="0"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9" name="Line 144"/>
            <p:cNvSpPr>
              <a:spLocks noChangeShapeType="1"/>
            </p:cNvSpPr>
            <p:nvPr/>
          </p:nvSpPr>
          <p:spPr bwMode="auto">
            <a:xfrm>
              <a:off x="6521450" y="3373438"/>
              <a:ext cx="0"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0" name="Line 145"/>
            <p:cNvSpPr>
              <a:spLocks noChangeShapeType="1"/>
            </p:cNvSpPr>
            <p:nvPr/>
          </p:nvSpPr>
          <p:spPr bwMode="auto">
            <a:xfrm>
              <a:off x="6581775" y="3373438"/>
              <a:ext cx="0"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9" name="组合 58"/>
          <p:cNvGrpSpPr/>
          <p:nvPr/>
        </p:nvGrpSpPr>
        <p:grpSpPr>
          <a:xfrm>
            <a:off x="6813154" y="3199210"/>
            <a:ext cx="457200" cy="596900"/>
            <a:chOff x="7835900" y="3189288"/>
            <a:chExt cx="457200" cy="596900"/>
          </a:xfrm>
        </p:grpSpPr>
        <p:sp>
          <p:nvSpPr>
            <p:cNvPr id="241" name="Freeform 146"/>
            <p:cNvSpPr>
              <a:spLocks/>
            </p:cNvSpPr>
            <p:nvPr/>
          </p:nvSpPr>
          <p:spPr bwMode="auto">
            <a:xfrm>
              <a:off x="7835900" y="3189288"/>
              <a:ext cx="457200" cy="503238"/>
            </a:xfrm>
            <a:custGeom>
              <a:avLst/>
              <a:gdLst>
                <a:gd name="T0" fmla="*/ 122 w 122"/>
                <a:gd name="T1" fmla="*/ 8 h 134"/>
                <a:gd name="T2" fmla="*/ 114 w 122"/>
                <a:gd name="T3" fmla="*/ 0 h 134"/>
                <a:gd name="T4" fmla="*/ 8 w 122"/>
                <a:gd name="T5" fmla="*/ 0 h 134"/>
                <a:gd name="T6" fmla="*/ 0 w 122"/>
                <a:gd name="T7" fmla="*/ 8 h 134"/>
                <a:gd name="T8" fmla="*/ 0 w 122"/>
                <a:gd name="T9" fmla="*/ 126 h 134"/>
                <a:gd name="T10" fmla="*/ 8 w 122"/>
                <a:gd name="T11" fmla="*/ 134 h 134"/>
                <a:gd name="T12" fmla="*/ 114 w 122"/>
                <a:gd name="T13" fmla="*/ 134 h 134"/>
                <a:gd name="T14" fmla="*/ 122 w 122"/>
                <a:gd name="T15" fmla="*/ 126 h 134"/>
                <a:gd name="T16" fmla="*/ 122 w 122"/>
                <a:gd name="T17" fmla="*/ 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4">
                  <a:moveTo>
                    <a:pt x="122" y="8"/>
                  </a:moveTo>
                  <a:cubicBezTo>
                    <a:pt x="122" y="4"/>
                    <a:pt x="119" y="0"/>
                    <a:pt x="114" y="0"/>
                  </a:cubicBezTo>
                  <a:cubicBezTo>
                    <a:pt x="8" y="0"/>
                    <a:pt x="8" y="0"/>
                    <a:pt x="8" y="0"/>
                  </a:cubicBezTo>
                  <a:cubicBezTo>
                    <a:pt x="4" y="0"/>
                    <a:pt x="0" y="4"/>
                    <a:pt x="0" y="8"/>
                  </a:cubicBezTo>
                  <a:cubicBezTo>
                    <a:pt x="0" y="126"/>
                    <a:pt x="0" y="126"/>
                    <a:pt x="0" y="126"/>
                  </a:cubicBezTo>
                  <a:cubicBezTo>
                    <a:pt x="0" y="130"/>
                    <a:pt x="4" y="134"/>
                    <a:pt x="8" y="134"/>
                  </a:cubicBezTo>
                  <a:cubicBezTo>
                    <a:pt x="114" y="134"/>
                    <a:pt x="114" y="134"/>
                    <a:pt x="114" y="134"/>
                  </a:cubicBezTo>
                  <a:cubicBezTo>
                    <a:pt x="119" y="134"/>
                    <a:pt x="122" y="130"/>
                    <a:pt x="122" y="126"/>
                  </a:cubicBezTo>
                  <a:lnTo>
                    <a:pt x="122" y="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2" name="Line 147"/>
            <p:cNvSpPr>
              <a:spLocks noChangeShapeType="1"/>
            </p:cNvSpPr>
            <p:nvPr/>
          </p:nvSpPr>
          <p:spPr bwMode="auto">
            <a:xfrm>
              <a:off x="7866063" y="3744913"/>
              <a:ext cx="396875"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3" name="Line 148"/>
            <p:cNvSpPr>
              <a:spLocks noChangeShapeType="1"/>
            </p:cNvSpPr>
            <p:nvPr/>
          </p:nvSpPr>
          <p:spPr bwMode="auto">
            <a:xfrm>
              <a:off x="7896225" y="3786188"/>
              <a:ext cx="336550"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4" name="Line 149"/>
            <p:cNvSpPr>
              <a:spLocks noChangeShapeType="1"/>
            </p:cNvSpPr>
            <p:nvPr/>
          </p:nvSpPr>
          <p:spPr bwMode="auto">
            <a:xfrm>
              <a:off x="7926388" y="3189288"/>
              <a:ext cx="0" cy="5032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5" name="Freeform 150"/>
            <p:cNvSpPr>
              <a:spLocks/>
            </p:cNvSpPr>
            <p:nvPr/>
          </p:nvSpPr>
          <p:spPr bwMode="auto">
            <a:xfrm>
              <a:off x="8086725" y="3203576"/>
              <a:ext cx="131763" cy="198438"/>
            </a:xfrm>
            <a:custGeom>
              <a:avLst/>
              <a:gdLst>
                <a:gd name="T0" fmla="*/ 83 w 83"/>
                <a:gd name="T1" fmla="*/ 0 h 125"/>
                <a:gd name="T2" fmla="*/ 83 w 83"/>
                <a:gd name="T3" fmla="*/ 125 h 125"/>
                <a:gd name="T4" fmla="*/ 43 w 83"/>
                <a:gd name="T5" fmla="*/ 102 h 125"/>
                <a:gd name="T6" fmla="*/ 0 w 83"/>
                <a:gd name="T7" fmla="*/ 125 h 125"/>
                <a:gd name="T8" fmla="*/ 0 w 83"/>
                <a:gd name="T9" fmla="*/ 0 h 125"/>
              </a:gdLst>
              <a:ahLst/>
              <a:cxnLst>
                <a:cxn ang="0">
                  <a:pos x="T0" y="T1"/>
                </a:cxn>
                <a:cxn ang="0">
                  <a:pos x="T2" y="T3"/>
                </a:cxn>
                <a:cxn ang="0">
                  <a:pos x="T4" y="T5"/>
                </a:cxn>
                <a:cxn ang="0">
                  <a:pos x="T6" y="T7"/>
                </a:cxn>
                <a:cxn ang="0">
                  <a:pos x="T8" y="T9"/>
                </a:cxn>
              </a:cxnLst>
              <a:rect l="0" t="0" r="r" b="b"/>
              <a:pathLst>
                <a:path w="83" h="125">
                  <a:moveTo>
                    <a:pt x="83" y="0"/>
                  </a:moveTo>
                  <a:lnTo>
                    <a:pt x="83" y="125"/>
                  </a:lnTo>
                  <a:lnTo>
                    <a:pt x="43" y="102"/>
                  </a:lnTo>
                  <a:lnTo>
                    <a:pt x="0" y="125"/>
                  </a:lnTo>
                  <a:lnTo>
                    <a:pt x="0" y="0"/>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0" name="组合 59"/>
          <p:cNvGrpSpPr/>
          <p:nvPr/>
        </p:nvGrpSpPr>
        <p:grpSpPr>
          <a:xfrm>
            <a:off x="10454879" y="3224610"/>
            <a:ext cx="558800" cy="560388"/>
            <a:chOff x="10383838" y="3214688"/>
            <a:chExt cx="558800" cy="560388"/>
          </a:xfrm>
        </p:grpSpPr>
        <p:sp>
          <p:nvSpPr>
            <p:cNvPr id="235" name="Freeform 151"/>
            <p:cNvSpPr>
              <a:spLocks/>
            </p:cNvSpPr>
            <p:nvPr/>
          </p:nvSpPr>
          <p:spPr bwMode="auto">
            <a:xfrm>
              <a:off x="10741025" y="3571876"/>
              <a:ext cx="201613" cy="203200"/>
            </a:xfrm>
            <a:custGeom>
              <a:avLst/>
              <a:gdLst>
                <a:gd name="T0" fmla="*/ 0 w 54"/>
                <a:gd name="T1" fmla="*/ 9 h 54"/>
                <a:gd name="T2" fmla="*/ 6 w 54"/>
                <a:gd name="T3" fmla="*/ 20 h 54"/>
                <a:gd name="T4" fmla="*/ 39 w 54"/>
                <a:gd name="T5" fmla="*/ 51 h 54"/>
                <a:gd name="T6" fmla="*/ 50 w 54"/>
                <a:gd name="T7" fmla="*/ 51 h 54"/>
                <a:gd name="T8" fmla="*/ 51 w 54"/>
                <a:gd name="T9" fmla="*/ 40 h 54"/>
                <a:gd name="T10" fmla="*/ 19 w 54"/>
                <a:gd name="T11" fmla="*/ 7 h 54"/>
                <a:gd name="T12" fmla="*/ 9 w 54"/>
                <a:gd name="T13" fmla="*/ 1 h 54"/>
                <a:gd name="T14" fmla="*/ 2 w 54"/>
                <a:gd name="T15" fmla="*/ 2 h 54"/>
                <a:gd name="T16" fmla="*/ 0 w 54"/>
                <a:gd name="T17" fmla="*/ 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0" y="9"/>
                  </a:moveTo>
                  <a:cubicBezTo>
                    <a:pt x="0" y="12"/>
                    <a:pt x="3" y="17"/>
                    <a:pt x="6" y="20"/>
                  </a:cubicBezTo>
                  <a:cubicBezTo>
                    <a:pt x="39" y="51"/>
                    <a:pt x="39" y="51"/>
                    <a:pt x="39" y="51"/>
                  </a:cubicBezTo>
                  <a:cubicBezTo>
                    <a:pt x="42" y="54"/>
                    <a:pt x="47" y="54"/>
                    <a:pt x="50" y="51"/>
                  </a:cubicBezTo>
                  <a:cubicBezTo>
                    <a:pt x="54" y="48"/>
                    <a:pt x="54" y="43"/>
                    <a:pt x="51" y="40"/>
                  </a:cubicBezTo>
                  <a:cubicBezTo>
                    <a:pt x="19" y="7"/>
                    <a:pt x="19" y="7"/>
                    <a:pt x="19" y="7"/>
                  </a:cubicBezTo>
                  <a:cubicBezTo>
                    <a:pt x="16" y="3"/>
                    <a:pt x="11" y="1"/>
                    <a:pt x="9" y="1"/>
                  </a:cubicBezTo>
                  <a:cubicBezTo>
                    <a:pt x="6" y="0"/>
                    <a:pt x="3" y="1"/>
                    <a:pt x="2" y="2"/>
                  </a:cubicBezTo>
                  <a:cubicBezTo>
                    <a:pt x="1" y="3"/>
                    <a:pt x="0" y="6"/>
                    <a:pt x="0" y="9"/>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6" name="Oval 152"/>
            <p:cNvSpPr>
              <a:spLocks noChangeArrowheads="1"/>
            </p:cNvSpPr>
            <p:nvPr/>
          </p:nvSpPr>
          <p:spPr bwMode="auto">
            <a:xfrm>
              <a:off x="10383838" y="3214688"/>
              <a:ext cx="368300" cy="371475"/>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7" name="Freeform 153"/>
            <p:cNvSpPr>
              <a:spLocks/>
            </p:cNvSpPr>
            <p:nvPr/>
          </p:nvSpPr>
          <p:spPr bwMode="auto">
            <a:xfrm>
              <a:off x="10567988" y="3286126"/>
              <a:ext cx="115888" cy="115888"/>
            </a:xfrm>
            <a:custGeom>
              <a:avLst/>
              <a:gdLst>
                <a:gd name="T0" fmla="*/ 0 w 31"/>
                <a:gd name="T1" fmla="*/ 0 h 31"/>
                <a:gd name="T2" fmla="*/ 31 w 31"/>
                <a:gd name="T3" fmla="*/ 31 h 31"/>
              </a:gdLst>
              <a:ahLst/>
              <a:cxnLst>
                <a:cxn ang="0">
                  <a:pos x="T0" y="T1"/>
                </a:cxn>
                <a:cxn ang="0">
                  <a:pos x="T2" y="T3"/>
                </a:cxn>
              </a:cxnLst>
              <a:rect l="0" t="0" r="r" b="b"/>
              <a:pathLst>
                <a:path w="31" h="31">
                  <a:moveTo>
                    <a:pt x="0" y="0"/>
                  </a:moveTo>
                  <a:cubicBezTo>
                    <a:pt x="17" y="0"/>
                    <a:pt x="31" y="14"/>
                    <a:pt x="31" y="3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8" name="Freeform 154"/>
            <p:cNvSpPr>
              <a:spLocks/>
            </p:cNvSpPr>
            <p:nvPr/>
          </p:nvSpPr>
          <p:spPr bwMode="auto">
            <a:xfrm>
              <a:off x="10729913" y="3563938"/>
              <a:ext cx="17463" cy="15875"/>
            </a:xfrm>
            <a:custGeom>
              <a:avLst/>
              <a:gdLst>
                <a:gd name="T0" fmla="*/ 11 w 11"/>
                <a:gd name="T1" fmla="*/ 10 h 10"/>
                <a:gd name="T2" fmla="*/ 0 w 11"/>
                <a:gd name="T3" fmla="*/ 0 h 10"/>
                <a:gd name="T4" fmla="*/ 11 w 11"/>
                <a:gd name="T5" fmla="*/ 10 h 10"/>
              </a:gdLst>
              <a:ahLst/>
              <a:cxnLst>
                <a:cxn ang="0">
                  <a:pos x="T0" y="T1"/>
                </a:cxn>
                <a:cxn ang="0">
                  <a:pos x="T2" y="T3"/>
                </a:cxn>
                <a:cxn ang="0">
                  <a:pos x="T4" y="T5"/>
                </a:cxn>
              </a:cxnLst>
              <a:rect l="0" t="0" r="r" b="b"/>
              <a:pathLst>
                <a:path w="11" h="10">
                  <a:moveTo>
                    <a:pt x="11" y="10"/>
                  </a:moveTo>
                  <a:lnTo>
                    <a:pt x="0" y="0"/>
                  </a:lnTo>
                  <a:lnTo>
                    <a:pt x="11"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9" name="Line 155"/>
            <p:cNvSpPr>
              <a:spLocks noChangeShapeType="1"/>
            </p:cNvSpPr>
            <p:nvPr/>
          </p:nvSpPr>
          <p:spPr bwMode="auto">
            <a:xfrm flipH="1" flipV="1">
              <a:off x="10729913" y="3563938"/>
              <a:ext cx="17463" cy="158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0" name="Line 156"/>
            <p:cNvSpPr>
              <a:spLocks noChangeShapeType="1"/>
            </p:cNvSpPr>
            <p:nvPr/>
          </p:nvSpPr>
          <p:spPr bwMode="auto">
            <a:xfrm flipH="1" flipV="1">
              <a:off x="10729913" y="3563938"/>
              <a:ext cx="17463" cy="158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1" name="组合 60"/>
          <p:cNvGrpSpPr/>
          <p:nvPr/>
        </p:nvGrpSpPr>
        <p:grpSpPr>
          <a:xfrm>
            <a:off x="2649141" y="3281760"/>
            <a:ext cx="547688" cy="514350"/>
            <a:chOff x="2578100" y="3271838"/>
            <a:chExt cx="547688" cy="514350"/>
          </a:xfrm>
        </p:grpSpPr>
        <p:sp>
          <p:nvSpPr>
            <p:cNvPr id="230" name="Freeform 157"/>
            <p:cNvSpPr>
              <a:spLocks/>
            </p:cNvSpPr>
            <p:nvPr/>
          </p:nvSpPr>
          <p:spPr bwMode="auto">
            <a:xfrm>
              <a:off x="2614613" y="3302001"/>
              <a:ext cx="473075" cy="420688"/>
            </a:xfrm>
            <a:custGeom>
              <a:avLst/>
              <a:gdLst>
                <a:gd name="T0" fmla="*/ 126 w 126"/>
                <a:gd name="T1" fmla="*/ 112 h 112"/>
                <a:gd name="T2" fmla="*/ 126 w 126"/>
                <a:gd name="T3" fmla="*/ 63 h 112"/>
                <a:gd name="T4" fmla="*/ 63 w 126"/>
                <a:gd name="T5" fmla="*/ 0 h 112"/>
                <a:gd name="T6" fmla="*/ 0 w 126"/>
                <a:gd name="T7" fmla="*/ 63 h 112"/>
                <a:gd name="T8" fmla="*/ 0 w 126"/>
                <a:gd name="T9" fmla="*/ 112 h 112"/>
              </a:gdLst>
              <a:ahLst/>
              <a:cxnLst>
                <a:cxn ang="0">
                  <a:pos x="T0" y="T1"/>
                </a:cxn>
                <a:cxn ang="0">
                  <a:pos x="T2" y="T3"/>
                </a:cxn>
                <a:cxn ang="0">
                  <a:pos x="T4" y="T5"/>
                </a:cxn>
                <a:cxn ang="0">
                  <a:pos x="T6" y="T7"/>
                </a:cxn>
                <a:cxn ang="0">
                  <a:pos x="T8" y="T9"/>
                </a:cxn>
              </a:cxnLst>
              <a:rect l="0" t="0" r="r" b="b"/>
              <a:pathLst>
                <a:path w="126" h="112">
                  <a:moveTo>
                    <a:pt x="126" y="112"/>
                  </a:moveTo>
                  <a:cubicBezTo>
                    <a:pt x="126" y="63"/>
                    <a:pt x="126" y="63"/>
                    <a:pt x="126" y="63"/>
                  </a:cubicBezTo>
                  <a:cubicBezTo>
                    <a:pt x="126" y="29"/>
                    <a:pt x="98" y="0"/>
                    <a:pt x="63" y="0"/>
                  </a:cubicBezTo>
                  <a:cubicBezTo>
                    <a:pt x="28" y="0"/>
                    <a:pt x="0" y="29"/>
                    <a:pt x="0" y="63"/>
                  </a:cubicBezTo>
                  <a:cubicBezTo>
                    <a:pt x="0" y="112"/>
                    <a:pt x="0" y="112"/>
                    <a:pt x="0" y="11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1" name="Freeform 158"/>
            <p:cNvSpPr>
              <a:spLocks/>
            </p:cNvSpPr>
            <p:nvPr/>
          </p:nvSpPr>
          <p:spPr bwMode="auto">
            <a:xfrm>
              <a:off x="2798763" y="3725863"/>
              <a:ext cx="104775" cy="60325"/>
            </a:xfrm>
            <a:custGeom>
              <a:avLst/>
              <a:gdLst>
                <a:gd name="T0" fmla="*/ 0 w 28"/>
                <a:gd name="T1" fmla="*/ 0 h 16"/>
                <a:gd name="T2" fmla="*/ 0 w 28"/>
                <a:gd name="T3" fmla="*/ 1 h 16"/>
                <a:gd name="T4" fmla="*/ 14 w 28"/>
                <a:gd name="T5" fmla="*/ 16 h 16"/>
                <a:gd name="T6" fmla="*/ 28 w 28"/>
                <a:gd name="T7" fmla="*/ 1 h 16"/>
                <a:gd name="T8" fmla="*/ 28 w 28"/>
                <a:gd name="T9" fmla="*/ 0 h 16"/>
              </a:gdLst>
              <a:ahLst/>
              <a:cxnLst>
                <a:cxn ang="0">
                  <a:pos x="T0" y="T1"/>
                </a:cxn>
                <a:cxn ang="0">
                  <a:pos x="T2" y="T3"/>
                </a:cxn>
                <a:cxn ang="0">
                  <a:pos x="T4" y="T5"/>
                </a:cxn>
                <a:cxn ang="0">
                  <a:pos x="T6" y="T7"/>
                </a:cxn>
                <a:cxn ang="0">
                  <a:pos x="T8" y="T9"/>
                </a:cxn>
              </a:cxnLst>
              <a:rect l="0" t="0" r="r" b="b"/>
              <a:pathLst>
                <a:path w="28" h="16">
                  <a:moveTo>
                    <a:pt x="0" y="0"/>
                  </a:moveTo>
                  <a:cubicBezTo>
                    <a:pt x="0" y="1"/>
                    <a:pt x="0" y="1"/>
                    <a:pt x="0" y="1"/>
                  </a:cubicBezTo>
                  <a:cubicBezTo>
                    <a:pt x="0" y="9"/>
                    <a:pt x="6" y="16"/>
                    <a:pt x="14" y="16"/>
                  </a:cubicBezTo>
                  <a:cubicBezTo>
                    <a:pt x="22" y="16"/>
                    <a:pt x="28" y="9"/>
                    <a:pt x="28" y="1"/>
                  </a:cubicBezTo>
                  <a:cubicBezTo>
                    <a:pt x="28" y="0"/>
                    <a:pt x="28" y="0"/>
                    <a:pt x="28"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2" name="Freeform 159"/>
            <p:cNvSpPr>
              <a:spLocks/>
            </p:cNvSpPr>
            <p:nvPr/>
          </p:nvSpPr>
          <p:spPr bwMode="auto">
            <a:xfrm>
              <a:off x="2825750" y="3271838"/>
              <a:ext cx="55563" cy="30163"/>
            </a:xfrm>
            <a:custGeom>
              <a:avLst/>
              <a:gdLst>
                <a:gd name="T0" fmla="*/ 15 w 15"/>
                <a:gd name="T1" fmla="*/ 8 h 8"/>
                <a:gd name="T2" fmla="*/ 15 w 15"/>
                <a:gd name="T3" fmla="*/ 7 h 8"/>
                <a:gd name="T4" fmla="*/ 7 w 15"/>
                <a:gd name="T5" fmla="*/ 0 h 8"/>
                <a:gd name="T6" fmla="*/ 0 w 15"/>
                <a:gd name="T7" fmla="*/ 7 h 8"/>
                <a:gd name="T8" fmla="*/ 0 w 15"/>
                <a:gd name="T9" fmla="*/ 8 h 8"/>
              </a:gdLst>
              <a:ahLst/>
              <a:cxnLst>
                <a:cxn ang="0">
                  <a:pos x="T0" y="T1"/>
                </a:cxn>
                <a:cxn ang="0">
                  <a:pos x="T2" y="T3"/>
                </a:cxn>
                <a:cxn ang="0">
                  <a:pos x="T4" y="T5"/>
                </a:cxn>
                <a:cxn ang="0">
                  <a:pos x="T6" y="T7"/>
                </a:cxn>
                <a:cxn ang="0">
                  <a:pos x="T8" y="T9"/>
                </a:cxn>
              </a:cxnLst>
              <a:rect l="0" t="0" r="r" b="b"/>
              <a:pathLst>
                <a:path w="15" h="8">
                  <a:moveTo>
                    <a:pt x="15" y="8"/>
                  </a:moveTo>
                  <a:cubicBezTo>
                    <a:pt x="15" y="7"/>
                    <a:pt x="15" y="7"/>
                    <a:pt x="15" y="7"/>
                  </a:cubicBezTo>
                  <a:cubicBezTo>
                    <a:pt x="15" y="3"/>
                    <a:pt x="12" y="0"/>
                    <a:pt x="7" y="0"/>
                  </a:cubicBezTo>
                  <a:cubicBezTo>
                    <a:pt x="3" y="0"/>
                    <a:pt x="0" y="3"/>
                    <a:pt x="0" y="7"/>
                  </a:cubicBezTo>
                  <a:cubicBezTo>
                    <a:pt x="0" y="8"/>
                    <a:pt x="0" y="8"/>
                    <a:pt x="0" y="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3" name="Line 160"/>
            <p:cNvSpPr>
              <a:spLocks noChangeShapeType="1"/>
            </p:cNvSpPr>
            <p:nvPr/>
          </p:nvSpPr>
          <p:spPr bwMode="auto">
            <a:xfrm flipH="1">
              <a:off x="2578100" y="3722688"/>
              <a:ext cx="54768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4" name="Freeform 161"/>
            <p:cNvSpPr>
              <a:spLocks/>
            </p:cNvSpPr>
            <p:nvPr/>
          </p:nvSpPr>
          <p:spPr bwMode="auto">
            <a:xfrm>
              <a:off x="2881313" y="3414713"/>
              <a:ext cx="87313" cy="82550"/>
            </a:xfrm>
            <a:custGeom>
              <a:avLst/>
              <a:gdLst>
                <a:gd name="T0" fmla="*/ 23 w 23"/>
                <a:gd name="T1" fmla="*/ 22 h 22"/>
                <a:gd name="T2" fmla="*/ 0 w 23"/>
                <a:gd name="T3" fmla="*/ 0 h 22"/>
              </a:gdLst>
              <a:ahLst/>
              <a:cxnLst>
                <a:cxn ang="0">
                  <a:pos x="T0" y="T1"/>
                </a:cxn>
                <a:cxn ang="0">
                  <a:pos x="T2" y="T3"/>
                </a:cxn>
              </a:cxnLst>
              <a:rect l="0" t="0" r="r" b="b"/>
              <a:pathLst>
                <a:path w="23" h="22">
                  <a:moveTo>
                    <a:pt x="23" y="22"/>
                  </a:moveTo>
                  <a:cubicBezTo>
                    <a:pt x="23" y="10"/>
                    <a:pt x="12" y="0"/>
                    <a:pt x="0"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2" name="组合 61"/>
          <p:cNvGrpSpPr/>
          <p:nvPr/>
        </p:nvGrpSpPr>
        <p:grpSpPr>
          <a:xfrm>
            <a:off x="4366816" y="4589859"/>
            <a:ext cx="601663" cy="419100"/>
            <a:chOff x="3841750" y="4833938"/>
            <a:chExt cx="601663" cy="419100"/>
          </a:xfrm>
        </p:grpSpPr>
        <p:sp>
          <p:nvSpPr>
            <p:cNvPr id="226" name="Freeform 162"/>
            <p:cNvSpPr>
              <a:spLocks/>
            </p:cNvSpPr>
            <p:nvPr/>
          </p:nvSpPr>
          <p:spPr bwMode="auto">
            <a:xfrm>
              <a:off x="3841750" y="4833938"/>
              <a:ext cx="601663" cy="419100"/>
            </a:xfrm>
            <a:custGeom>
              <a:avLst/>
              <a:gdLst>
                <a:gd name="T0" fmla="*/ 160 w 160"/>
                <a:gd name="T1" fmla="*/ 104 h 112"/>
                <a:gd name="T2" fmla="*/ 152 w 160"/>
                <a:gd name="T3" fmla="*/ 112 h 112"/>
                <a:gd name="T4" fmla="*/ 8 w 160"/>
                <a:gd name="T5" fmla="*/ 112 h 112"/>
                <a:gd name="T6" fmla="*/ 0 w 160"/>
                <a:gd name="T7" fmla="*/ 104 h 112"/>
                <a:gd name="T8" fmla="*/ 0 w 160"/>
                <a:gd name="T9" fmla="*/ 8 h 112"/>
                <a:gd name="T10" fmla="*/ 8 w 160"/>
                <a:gd name="T11" fmla="*/ 0 h 112"/>
                <a:gd name="T12" fmla="*/ 152 w 160"/>
                <a:gd name="T13" fmla="*/ 0 h 112"/>
                <a:gd name="T14" fmla="*/ 160 w 160"/>
                <a:gd name="T15" fmla="*/ 8 h 112"/>
                <a:gd name="T16" fmla="*/ 160 w 160"/>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112">
                  <a:moveTo>
                    <a:pt x="160" y="104"/>
                  </a:moveTo>
                  <a:cubicBezTo>
                    <a:pt x="160" y="108"/>
                    <a:pt x="157" y="112"/>
                    <a:pt x="152" y="112"/>
                  </a:cubicBezTo>
                  <a:cubicBezTo>
                    <a:pt x="8" y="112"/>
                    <a:pt x="8" y="112"/>
                    <a:pt x="8" y="112"/>
                  </a:cubicBezTo>
                  <a:cubicBezTo>
                    <a:pt x="4" y="112"/>
                    <a:pt x="0" y="108"/>
                    <a:pt x="0" y="104"/>
                  </a:cubicBezTo>
                  <a:cubicBezTo>
                    <a:pt x="0" y="8"/>
                    <a:pt x="0" y="8"/>
                    <a:pt x="0" y="8"/>
                  </a:cubicBezTo>
                  <a:cubicBezTo>
                    <a:pt x="0" y="3"/>
                    <a:pt x="4" y="0"/>
                    <a:pt x="8" y="0"/>
                  </a:cubicBezTo>
                  <a:cubicBezTo>
                    <a:pt x="152" y="0"/>
                    <a:pt x="152" y="0"/>
                    <a:pt x="152" y="0"/>
                  </a:cubicBezTo>
                  <a:cubicBezTo>
                    <a:pt x="157" y="0"/>
                    <a:pt x="160" y="3"/>
                    <a:pt x="160" y="8"/>
                  </a:cubicBezTo>
                  <a:lnTo>
                    <a:pt x="160" y="104"/>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7" name="Line 163"/>
            <p:cNvSpPr>
              <a:spLocks noChangeShapeType="1"/>
            </p:cNvSpPr>
            <p:nvPr/>
          </p:nvSpPr>
          <p:spPr bwMode="auto">
            <a:xfrm>
              <a:off x="3841750" y="4938713"/>
              <a:ext cx="601663"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8" name="Line 164"/>
            <p:cNvSpPr>
              <a:spLocks noChangeShapeType="1"/>
            </p:cNvSpPr>
            <p:nvPr/>
          </p:nvSpPr>
          <p:spPr bwMode="auto">
            <a:xfrm>
              <a:off x="3940175" y="5062538"/>
              <a:ext cx="371475" cy="0"/>
            </a:xfrm>
            <a:prstGeom prst="line">
              <a:avLst/>
            </a:prstGeom>
            <a:noFill/>
            <a:ln w="30163" cap="sq">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9" name="Line 165"/>
            <p:cNvSpPr>
              <a:spLocks noChangeShapeType="1"/>
            </p:cNvSpPr>
            <p:nvPr/>
          </p:nvSpPr>
          <p:spPr bwMode="auto">
            <a:xfrm>
              <a:off x="3940175" y="5122863"/>
              <a:ext cx="285750" cy="0"/>
            </a:xfrm>
            <a:prstGeom prst="line">
              <a:avLst/>
            </a:prstGeom>
            <a:noFill/>
            <a:ln w="30163" cap="sq">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63" name="Freeform 166"/>
          <p:cNvSpPr>
            <a:spLocks/>
          </p:cNvSpPr>
          <p:nvPr/>
        </p:nvSpPr>
        <p:spPr bwMode="auto">
          <a:xfrm>
            <a:off x="5592366" y="3903266"/>
            <a:ext cx="615950" cy="550863"/>
          </a:xfrm>
          <a:custGeom>
            <a:avLst/>
            <a:gdLst>
              <a:gd name="T0" fmla="*/ 82 w 164"/>
              <a:gd name="T1" fmla="*/ 42 h 147"/>
              <a:gd name="T2" fmla="*/ 153 w 164"/>
              <a:gd name="T3" fmla="*/ 75 h 147"/>
              <a:gd name="T4" fmla="*/ 82 w 164"/>
              <a:gd name="T5" fmla="*/ 147 h 147"/>
              <a:gd name="T6" fmla="*/ 11 w 164"/>
              <a:gd name="T7" fmla="*/ 75 h 147"/>
              <a:gd name="T8" fmla="*/ 82 w 164"/>
              <a:gd name="T9" fmla="*/ 42 h 147"/>
            </a:gdLst>
            <a:ahLst/>
            <a:cxnLst>
              <a:cxn ang="0">
                <a:pos x="T0" y="T1"/>
              </a:cxn>
              <a:cxn ang="0">
                <a:pos x="T2" y="T3"/>
              </a:cxn>
              <a:cxn ang="0">
                <a:pos x="T4" y="T5"/>
              </a:cxn>
              <a:cxn ang="0">
                <a:pos x="T6" y="T7"/>
              </a:cxn>
              <a:cxn ang="0">
                <a:pos x="T8" y="T9"/>
              </a:cxn>
            </a:cxnLst>
            <a:rect l="0" t="0" r="r" b="b"/>
            <a:pathLst>
              <a:path w="164" h="147">
                <a:moveTo>
                  <a:pt x="82" y="42"/>
                </a:moveTo>
                <a:cubicBezTo>
                  <a:pt x="108" y="0"/>
                  <a:pt x="164" y="28"/>
                  <a:pt x="153" y="75"/>
                </a:cubicBezTo>
                <a:cubicBezTo>
                  <a:pt x="142" y="122"/>
                  <a:pt x="82" y="147"/>
                  <a:pt x="82" y="147"/>
                </a:cubicBezTo>
                <a:cubicBezTo>
                  <a:pt x="82" y="147"/>
                  <a:pt x="21" y="122"/>
                  <a:pt x="11" y="75"/>
                </a:cubicBezTo>
                <a:cubicBezTo>
                  <a:pt x="0" y="28"/>
                  <a:pt x="56" y="0"/>
                  <a:pt x="82" y="42"/>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64" name="组合 63"/>
          <p:cNvGrpSpPr/>
          <p:nvPr/>
        </p:nvGrpSpPr>
        <p:grpSpPr>
          <a:xfrm>
            <a:off x="6695680" y="4032646"/>
            <a:ext cx="558800" cy="558800"/>
            <a:chOff x="6462713" y="4694238"/>
            <a:chExt cx="558800" cy="558800"/>
          </a:xfrm>
        </p:grpSpPr>
        <p:sp>
          <p:nvSpPr>
            <p:cNvPr id="220" name="Freeform 167"/>
            <p:cNvSpPr>
              <a:spLocks/>
            </p:cNvSpPr>
            <p:nvPr/>
          </p:nvSpPr>
          <p:spPr bwMode="auto">
            <a:xfrm>
              <a:off x="6462713" y="4694238"/>
              <a:ext cx="558800" cy="558800"/>
            </a:xfrm>
            <a:custGeom>
              <a:avLst/>
              <a:gdLst>
                <a:gd name="T0" fmla="*/ 65 w 149"/>
                <a:gd name="T1" fmla="*/ 143 h 149"/>
                <a:gd name="T2" fmla="*/ 51 w 149"/>
                <a:gd name="T3" fmla="*/ 149 h 149"/>
                <a:gd name="T4" fmla="*/ 8 w 149"/>
                <a:gd name="T5" fmla="*/ 149 h 149"/>
                <a:gd name="T6" fmla="*/ 0 w 149"/>
                <a:gd name="T7" fmla="*/ 140 h 149"/>
                <a:gd name="T8" fmla="*/ 0 w 149"/>
                <a:gd name="T9" fmla="*/ 97 h 149"/>
                <a:gd name="T10" fmla="*/ 6 w 149"/>
                <a:gd name="T11" fmla="*/ 84 h 149"/>
                <a:gd name="T12" fmla="*/ 86 w 149"/>
                <a:gd name="T13" fmla="*/ 3 h 149"/>
                <a:gd name="T14" fmla="*/ 98 w 149"/>
                <a:gd name="T15" fmla="*/ 3 h 149"/>
                <a:gd name="T16" fmla="*/ 146 w 149"/>
                <a:gd name="T17" fmla="*/ 51 h 149"/>
                <a:gd name="T18" fmla="*/ 146 w 149"/>
                <a:gd name="T19" fmla="*/ 63 h 149"/>
                <a:gd name="T20" fmla="*/ 65 w 149"/>
                <a:gd name="T21" fmla="*/ 14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49">
                  <a:moveTo>
                    <a:pt x="65" y="143"/>
                  </a:moveTo>
                  <a:cubicBezTo>
                    <a:pt x="62" y="146"/>
                    <a:pt x="56" y="149"/>
                    <a:pt x="51" y="149"/>
                  </a:cubicBezTo>
                  <a:cubicBezTo>
                    <a:pt x="8" y="149"/>
                    <a:pt x="8" y="149"/>
                    <a:pt x="8" y="149"/>
                  </a:cubicBezTo>
                  <a:cubicBezTo>
                    <a:pt x="4" y="149"/>
                    <a:pt x="0" y="145"/>
                    <a:pt x="0" y="140"/>
                  </a:cubicBezTo>
                  <a:cubicBezTo>
                    <a:pt x="0" y="97"/>
                    <a:pt x="0" y="97"/>
                    <a:pt x="0" y="97"/>
                  </a:cubicBezTo>
                  <a:cubicBezTo>
                    <a:pt x="0" y="93"/>
                    <a:pt x="3" y="87"/>
                    <a:pt x="6" y="84"/>
                  </a:cubicBezTo>
                  <a:cubicBezTo>
                    <a:pt x="86" y="3"/>
                    <a:pt x="86" y="3"/>
                    <a:pt x="86" y="3"/>
                  </a:cubicBezTo>
                  <a:cubicBezTo>
                    <a:pt x="90" y="0"/>
                    <a:pt x="95" y="0"/>
                    <a:pt x="98" y="3"/>
                  </a:cubicBezTo>
                  <a:cubicBezTo>
                    <a:pt x="146" y="51"/>
                    <a:pt x="146" y="51"/>
                    <a:pt x="146" y="51"/>
                  </a:cubicBezTo>
                  <a:cubicBezTo>
                    <a:pt x="149" y="54"/>
                    <a:pt x="149" y="59"/>
                    <a:pt x="146" y="63"/>
                  </a:cubicBezTo>
                  <a:lnTo>
                    <a:pt x="65" y="143"/>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 name="Freeform 168"/>
            <p:cNvSpPr>
              <a:spLocks/>
            </p:cNvSpPr>
            <p:nvPr/>
          </p:nvSpPr>
          <p:spPr bwMode="auto">
            <a:xfrm>
              <a:off x="6465888" y="5029201"/>
              <a:ext cx="220663" cy="220663"/>
            </a:xfrm>
            <a:custGeom>
              <a:avLst/>
              <a:gdLst>
                <a:gd name="T0" fmla="*/ 0 w 139"/>
                <a:gd name="T1" fmla="*/ 9 h 139"/>
                <a:gd name="T2" fmla="*/ 47 w 139"/>
                <a:gd name="T3" fmla="*/ 0 h 139"/>
                <a:gd name="T4" fmla="*/ 47 w 139"/>
                <a:gd name="T5" fmla="*/ 44 h 139"/>
                <a:gd name="T6" fmla="*/ 92 w 139"/>
                <a:gd name="T7" fmla="*/ 44 h 139"/>
                <a:gd name="T8" fmla="*/ 94 w 139"/>
                <a:gd name="T9" fmla="*/ 92 h 139"/>
                <a:gd name="T10" fmla="*/ 139 w 139"/>
                <a:gd name="T11" fmla="*/ 92 h 139"/>
                <a:gd name="T12" fmla="*/ 130 w 139"/>
                <a:gd name="T13" fmla="*/ 139 h 139"/>
              </a:gdLst>
              <a:ahLst/>
              <a:cxnLst>
                <a:cxn ang="0">
                  <a:pos x="T0" y="T1"/>
                </a:cxn>
                <a:cxn ang="0">
                  <a:pos x="T2" y="T3"/>
                </a:cxn>
                <a:cxn ang="0">
                  <a:pos x="T4" y="T5"/>
                </a:cxn>
                <a:cxn ang="0">
                  <a:pos x="T6" y="T7"/>
                </a:cxn>
                <a:cxn ang="0">
                  <a:pos x="T8" y="T9"/>
                </a:cxn>
                <a:cxn ang="0">
                  <a:pos x="T10" y="T11"/>
                </a:cxn>
                <a:cxn ang="0">
                  <a:pos x="T12" y="T13"/>
                </a:cxn>
              </a:cxnLst>
              <a:rect l="0" t="0" r="r" b="b"/>
              <a:pathLst>
                <a:path w="139" h="139">
                  <a:moveTo>
                    <a:pt x="0" y="9"/>
                  </a:moveTo>
                  <a:lnTo>
                    <a:pt x="47" y="0"/>
                  </a:lnTo>
                  <a:lnTo>
                    <a:pt x="47" y="44"/>
                  </a:lnTo>
                  <a:lnTo>
                    <a:pt x="92" y="44"/>
                  </a:lnTo>
                  <a:lnTo>
                    <a:pt x="94" y="92"/>
                  </a:lnTo>
                  <a:lnTo>
                    <a:pt x="139" y="92"/>
                  </a:lnTo>
                  <a:lnTo>
                    <a:pt x="130" y="139"/>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 name="Line 169"/>
            <p:cNvSpPr>
              <a:spLocks noChangeShapeType="1"/>
            </p:cNvSpPr>
            <p:nvPr/>
          </p:nvSpPr>
          <p:spPr bwMode="auto">
            <a:xfrm flipV="1">
              <a:off x="6540500" y="4727576"/>
              <a:ext cx="300038" cy="3016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3" name="Line 170"/>
            <p:cNvSpPr>
              <a:spLocks noChangeShapeType="1"/>
            </p:cNvSpPr>
            <p:nvPr/>
          </p:nvSpPr>
          <p:spPr bwMode="auto">
            <a:xfrm flipV="1">
              <a:off x="6686550" y="4878388"/>
              <a:ext cx="301625" cy="29686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4" name="Line 171"/>
            <p:cNvSpPr>
              <a:spLocks noChangeShapeType="1"/>
            </p:cNvSpPr>
            <p:nvPr/>
          </p:nvSpPr>
          <p:spPr bwMode="auto">
            <a:xfrm flipV="1">
              <a:off x="6611938" y="4803776"/>
              <a:ext cx="300038" cy="2952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5" name="Line 172"/>
            <p:cNvSpPr>
              <a:spLocks noChangeShapeType="1"/>
            </p:cNvSpPr>
            <p:nvPr/>
          </p:nvSpPr>
          <p:spPr bwMode="auto">
            <a:xfrm>
              <a:off x="6469063" y="5205413"/>
              <a:ext cx="41275" cy="412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5" name="组合 64"/>
          <p:cNvGrpSpPr/>
          <p:nvPr/>
        </p:nvGrpSpPr>
        <p:grpSpPr>
          <a:xfrm>
            <a:off x="7653736" y="4108847"/>
            <a:ext cx="428625" cy="630238"/>
            <a:chOff x="7850188" y="4622801"/>
            <a:chExt cx="428625" cy="630238"/>
          </a:xfrm>
        </p:grpSpPr>
        <p:sp>
          <p:nvSpPr>
            <p:cNvPr id="211" name="Line 173"/>
            <p:cNvSpPr>
              <a:spLocks noChangeShapeType="1"/>
            </p:cNvSpPr>
            <p:nvPr/>
          </p:nvSpPr>
          <p:spPr bwMode="auto">
            <a:xfrm>
              <a:off x="7940675" y="4922838"/>
              <a:ext cx="9366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2" name="Line 174"/>
            <p:cNvSpPr>
              <a:spLocks noChangeShapeType="1"/>
            </p:cNvSpPr>
            <p:nvPr/>
          </p:nvSpPr>
          <p:spPr bwMode="auto">
            <a:xfrm>
              <a:off x="7940675" y="4968876"/>
              <a:ext cx="123825"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3" name="Line 175"/>
            <p:cNvSpPr>
              <a:spLocks noChangeShapeType="1"/>
            </p:cNvSpPr>
            <p:nvPr/>
          </p:nvSpPr>
          <p:spPr bwMode="auto">
            <a:xfrm>
              <a:off x="7940675" y="5016501"/>
              <a:ext cx="79375"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4" name="Line 176"/>
            <p:cNvSpPr>
              <a:spLocks noChangeShapeType="1"/>
            </p:cNvSpPr>
            <p:nvPr/>
          </p:nvSpPr>
          <p:spPr bwMode="auto">
            <a:xfrm>
              <a:off x="7940675" y="5159376"/>
              <a:ext cx="1095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5" name="Freeform 177"/>
            <p:cNvSpPr>
              <a:spLocks/>
            </p:cNvSpPr>
            <p:nvPr/>
          </p:nvSpPr>
          <p:spPr bwMode="auto">
            <a:xfrm>
              <a:off x="7850188" y="4803776"/>
              <a:ext cx="428625" cy="449263"/>
            </a:xfrm>
            <a:custGeom>
              <a:avLst/>
              <a:gdLst>
                <a:gd name="T0" fmla="*/ 114 w 114"/>
                <a:gd name="T1" fmla="*/ 112 h 120"/>
                <a:gd name="T2" fmla="*/ 106 w 114"/>
                <a:gd name="T3" fmla="*/ 120 h 120"/>
                <a:gd name="T4" fmla="*/ 8 w 114"/>
                <a:gd name="T5" fmla="*/ 120 h 120"/>
                <a:gd name="T6" fmla="*/ 0 w 114"/>
                <a:gd name="T7" fmla="*/ 112 h 120"/>
                <a:gd name="T8" fmla="*/ 0 w 114"/>
                <a:gd name="T9" fmla="*/ 8 h 120"/>
                <a:gd name="T10" fmla="*/ 8 w 114"/>
                <a:gd name="T11" fmla="*/ 0 h 120"/>
                <a:gd name="T12" fmla="*/ 106 w 114"/>
                <a:gd name="T13" fmla="*/ 0 h 120"/>
                <a:gd name="T14" fmla="*/ 114 w 114"/>
                <a:gd name="T15" fmla="*/ 8 h 120"/>
                <a:gd name="T16" fmla="*/ 114 w 114"/>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20">
                  <a:moveTo>
                    <a:pt x="114" y="112"/>
                  </a:moveTo>
                  <a:cubicBezTo>
                    <a:pt x="114" y="116"/>
                    <a:pt x="111" y="120"/>
                    <a:pt x="106" y="120"/>
                  </a:cubicBezTo>
                  <a:cubicBezTo>
                    <a:pt x="8" y="120"/>
                    <a:pt x="8" y="120"/>
                    <a:pt x="8" y="120"/>
                  </a:cubicBezTo>
                  <a:cubicBezTo>
                    <a:pt x="4" y="120"/>
                    <a:pt x="0" y="116"/>
                    <a:pt x="0" y="112"/>
                  </a:cubicBezTo>
                  <a:cubicBezTo>
                    <a:pt x="0" y="8"/>
                    <a:pt x="0" y="8"/>
                    <a:pt x="0" y="8"/>
                  </a:cubicBezTo>
                  <a:cubicBezTo>
                    <a:pt x="0" y="3"/>
                    <a:pt x="4" y="0"/>
                    <a:pt x="8" y="0"/>
                  </a:cubicBezTo>
                  <a:cubicBezTo>
                    <a:pt x="106" y="0"/>
                    <a:pt x="106" y="0"/>
                    <a:pt x="106" y="0"/>
                  </a:cubicBezTo>
                  <a:cubicBezTo>
                    <a:pt x="111" y="0"/>
                    <a:pt x="114" y="3"/>
                    <a:pt x="114" y="8"/>
                  </a:cubicBezTo>
                  <a:lnTo>
                    <a:pt x="114" y="112"/>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6" name="Freeform 178"/>
            <p:cNvSpPr>
              <a:spLocks/>
            </p:cNvSpPr>
            <p:nvPr/>
          </p:nvSpPr>
          <p:spPr bwMode="auto">
            <a:xfrm>
              <a:off x="7926388" y="4768851"/>
              <a:ext cx="55563" cy="65088"/>
            </a:xfrm>
            <a:custGeom>
              <a:avLst/>
              <a:gdLst>
                <a:gd name="T0" fmla="*/ 15 w 15"/>
                <a:gd name="T1" fmla="*/ 13 h 17"/>
                <a:gd name="T2" fmla="*/ 11 w 15"/>
                <a:gd name="T3" fmla="*/ 17 h 17"/>
                <a:gd name="T4" fmla="*/ 4 w 15"/>
                <a:gd name="T5" fmla="*/ 17 h 17"/>
                <a:gd name="T6" fmla="*/ 0 w 15"/>
                <a:gd name="T7" fmla="*/ 13 h 17"/>
                <a:gd name="T8" fmla="*/ 0 w 15"/>
                <a:gd name="T9" fmla="*/ 4 h 17"/>
                <a:gd name="T10" fmla="*/ 4 w 15"/>
                <a:gd name="T11" fmla="*/ 0 h 17"/>
                <a:gd name="T12" fmla="*/ 11 w 15"/>
                <a:gd name="T13" fmla="*/ 0 h 17"/>
                <a:gd name="T14" fmla="*/ 15 w 15"/>
                <a:gd name="T15" fmla="*/ 4 h 17"/>
                <a:gd name="T16" fmla="*/ 15 w 15"/>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7">
                  <a:moveTo>
                    <a:pt x="15" y="13"/>
                  </a:moveTo>
                  <a:cubicBezTo>
                    <a:pt x="15" y="15"/>
                    <a:pt x="13" y="17"/>
                    <a:pt x="11" y="17"/>
                  </a:cubicBezTo>
                  <a:cubicBezTo>
                    <a:pt x="4" y="17"/>
                    <a:pt x="4" y="17"/>
                    <a:pt x="4" y="17"/>
                  </a:cubicBezTo>
                  <a:cubicBezTo>
                    <a:pt x="2" y="17"/>
                    <a:pt x="0" y="15"/>
                    <a:pt x="0" y="13"/>
                  </a:cubicBezTo>
                  <a:cubicBezTo>
                    <a:pt x="0" y="4"/>
                    <a:pt x="0" y="4"/>
                    <a:pt x="0" y="4"/>
                  </a:cubicBezTo>
                  <a:cubicBezTo>
                    <a:pt x="0" y="2"/>
                    <a:pt x="2" y="0"/>
                    <a:pt x="4" y="0"/>
                  </a:cubicBezTo>
                  <a:cubicBezTo>
                    <a:pt x="11" y="0"/>
                    <a:pt x="11" y="0"/>
                    <a:pt x="11" y="0"/>
                  </a:cubicBezTo>
                  <a:cubicBezTo>
                    <a:pt x="13" y="0"/>
                    <a:pt x="15" y="2"/>
                    <a:pt x="15" y="4"/>
                  </a:cubicBezTo>
                  <a:lnTo>
                    <a:pt x="15"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7" name="Freeform 179"/>
            <p:cNvSpPr>
              <a:spLocks/>
            </p:cNvSpPr>
            <p:nvPr/>
          </p:nvSpPr>
          <p:spPr bwMode="auto">
            <a:xfrm>
              <a:off x="8147050" y="4768851"/>
              <a:ext cx="60325" cy="65088"/>
            </a:xfrm>
            <a:custGeom>
              <a:avLst/>
              <a:gdLst>
                <a:gd name="T0" fmla="*/ 16 w 16"/>
                <a:gd name="T1" fmla="*/ 13 h 17"/>
                <a:gd name="T2" fmla="*/ 12 w 16"/>
                <a:gd name="T3" fmla="*/ 17 h 17"/>
                <a:gd name="T4" fmla="*/ 4 w 16"/>
                <a:gd name="T5" fmla="*/ 17 h 17"/>
                <a:gd name="T6" fmla="*/ 0 w 16"/>
                <a:gd name="T7" fmla="*/ 13 h 17"/>
                <a:gd name="T8" fmla="*/ 0 w 16"/>
                <a:gd name="T9" fmla="*/ 4 h 17"/>
                <a:gd name="T10" fmla="*/ 4 w 16"/>
                <a:gd name="T11" fmla="*/ 0 h 17"/>
                <a:gd name="T12" fmla="*/ 12 w 16"/>
                <a:gd name="T13" fmla="*/ 0 h 17"/>
                <a:gd name="T14" fmla="*/ 16 w 16"/>
                <a:gd name="T15" fmla="*/ 4 h 17"/>
                <a:gd name="T16" fmla="*/ 16 w 16"/>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16" y="13"/>
                  </a:moveTo>
                  <a:cubicBezTo>
                    <a:pt x="16" y="15"/>
                    <a:pt x="14" y="17"/>
                    <a:pt x="12" y="17"/>
                  </a:cubicBezTo>
                  <a:cubicBezTo>
                    <a:pt x="4" y="17"/>
                    <a:pt x="4" y="17"/>
                    <a:pt x="4" y="17"/>
                  </a:cubicBezTo>
                  <a:cubicBezTo>
                    <a:pt x="2" y="17"/>
                    <a:pt x="0" y="15"/>
                    <a:pt x="0" y="13"/>
                  </a:cubicBezTo>
                  <a:cubicBezTo>
                    <a:pt x="0" y="4"/>
                    <a:pt x="0" y="4"/>
                    <a:pt x="0" y="4"/>
                  </a:cubicBezTo>
                  <a:cubicBezTo>
                    <a:pt x="0" y="2"/>
                    <a:pt x="2" y="0"/>
                    <a:pt x="4" y="0"/>
                  </a:cubicBezTo>
                  <a:cubicBezTo>
                    <a:pt x="12" y="0"/>
                    <a:pt x="12" y="0"/>
                    <a:pt x="12" y="0"/>
                  </a:cubicBezTo>
                  <a:cubicBezTo>
                    <a:pt x="14" y="0"/>
                    <a:pt x="16" y="2"/>
                    <a:pt x="16" y="4"/>
                  </a:cubicBezTo>
                  <a:lnTo>
                    <a:pt x="16"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8" name="Line 180"/>
            <p:cNvSpPr>
              <a:spLocks noChangeShapeType="1"/>
            </p:cNvSpPr>
            <p:nvPr/>
          </p:nvSpPr>
          <p:spPr bwMode="auto">
            <a:xfrm>
              <a:off x="7954963" y="4622801"/>
              <a:ext cx="0" cy="1809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9" name="Line 181"/>
            <p:cNvSpPr>
              <a:spLocks noChangeShapeType="1"/>
            </p:cNvSpPr>
            <p:nvPr/>
          </p:nvSpPr>
          <p:spPr bwMode="auto">
            <a:xfrm>
              <a:off x="8177213" y="4622801"/>
              <a:ext cx="0" cy="1809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6" name="组合 65"/>
          <p:cNvGrpSpPr/>
          <p:nvPr/>
        </p:nvGrpSpPr>
        <p:grpSpPr>
          <a:xfrm>
            <a:off x="8611790" y="3481785"/>
            <a:ext cx="581025" cy="484188"/>
            <a:chOff x="9070975" y="4768851"/>
            <a:chExt cx="581025" cy="484188"/>
          </a:xfrm>
        </p:grpSpPr>
        <p:sp>
          <p:nvSpPr>
            <p:cNvPr id="202" name="Line 182"/>
            <p:cNvSpPr>
              <a:spLocks noChangeShapeType="1"/>
            </p:cNvSpPr>
            <p:nvPr/>
          </p:nvSpPr>
          <p:spPr bwMode="auto">
            <a:xfrm>
              <a:off x="9170988" y="4922838"/>
              <a:ext cx="3794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3" name="Line 183"/>
            <p:cNvSpPr>
              <a:spLocks noChangeShapeType="1"/>
            </p:cNvSpPr>
            <p:nvPr/>
          </p:nvSpPr>
          <p:spPr bwMode="auto">
            <a:xfrm>
              <a:off x="9170988" y="4968876"/>
              <a:ext cx="3794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4" name="Line 184"/>
            <p:cNvSpPr>
              <a:spLocks noChangeShapeType="1"/>
            </p:cNvSpPr>
            <p:nvPr/>
          </p:nvSpPr>
          <p:spPr bwMode="auto">
            <a:xfrm>
              <a:off x="9170988" y="5016501"/>
              <a:ext cx="3794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5" name="Line 185"/>
            <p:cNvSpPr>
              <a:spLocks noChangeShapeType="1"/>
            </p:cNvSpPr>
            <p:nvPr/>
          </p:nvSpPr>
          <p:spPr bwMode="auto">
            <a:xfrm>
              <a:off x="9170988" y="5129213"/>
              <a:ext cx="1127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6" name="Freeform 186"/>
            <p:cNvSpPr>
              <a:spLocks/>
            </p:cNvSpPr>
            <p:nvPr/>
          </p:nvSpPr>
          <p:spPr bwMode="auto">
            <a:xfrm>
              <a:off x="9070975" y="4803776"/>
              <a:ext cx="581025" cy="449263"/>
            </a:xfrm>
            <a:custGeom>
              <a:avLst/>
              <a:gdLst>
                <a:gd name="T0" fmla="*/ 155 w 155"/>
                <a:gd name="T1" fmla="*/ 112 h 120"/>
                <a:gd name="T2" fmla="*/ 147 w 155"/>
                <a:gd name="T3" fmla="*/ 120 h 120"/>
                <a:gd name="T4" fmla="*/ 8 w 155"/>
                <a:gd name="T5" fmla="*/ 120 h 120"/>
                <a:gd name="T6" fmla="*/ 0 w 155"/>
                <a:gd name="T7" fmla="*/ 112 h 120"/>
                <a:gd name="T8" fmla="*/ 0 w 155"/>
                <a:gd name="T9" fmla="*/ 8 h 120"/>
                <a:gd name="T10" fmla="*/ 8 w 155"/>
                <a:gd name="T11" fmla="*/ 0 h 120"/>
                <a:gd name="T12" fmla="*/ 147 w 155"/>
                <a:gd name="T13" fmla="*/ 0 h 120"/>
                <a:gd name="T14" fmla="*/ 155 w 155"/>
                <a:gd name="T15" fmla="*/ 8 h 120"/>
                <a:gd name="T16" fmla="*/ 155 w 155"/>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20">
                  <a:moveTo>
                    <a:pt x="155" y="112"/>
                  </a:moveTo>
                  <a:cubicBezTo>
                    <a:pt x="155" y="116"/>
                    <a:pt x="151" y="120"/>
                    <a:pt x="147" y="120"/>
                  </a:cubicBezTo>
                  <a:cubicBezTo>
                    <a:pt x="8" y="120"/>
                    <a:pt x="8" y="120"/>
                    <a:pt x="8" y="120"/>
                  </a:cubicBezTo>
                  <a:cubicBezTo>
                    <a:pt x="4" y="120"/>
                    <a:pt x="0" y="116"/>
                    <a:pt x="0" y="112"/>
                  </a:cubicBezTo>
                  <a:cubicBezTo>
                    <a:pt x="0" y="8"/>
                    <a:pt x="0" y="8"/>
                    <a:pt x="0" y="8"/>
                  </a:cubicBezTo>
                  <a:cubicBezTo>
                    <a:pt x="0" y="3"/>
                    <a:pt x="4" y="0"/>
                    <a:pt x="8" y="0"/>
                  </a:cubicBezTo>
                  <a:cubicBezTo>
                    <a:pt x="147" y="0"/>
                    <a:pt x="147" y="0"/>
                    <a:pt x="147" y="0"/>
                  </a:cubicBezTo>
                  <a:cubicBezTo>
                    <a:pt x="151" y="0"/>
                    <a:pt x="155" y="3"/>
                    <a:pt x="155" y="8"/>
                  </a:cubicBezTo>
                  <a:lnTo>
                    <a:pt x="155" y="112"/>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7" name="Freeform 187"/>
            <p:cNvSpPr>
              <a:spLocks/>
            </p:cNvSpPr>
            <p:nvPr/>
          </p:nvSpPr>
          <p:spPr bwMode="auto">
            <a:xfrm>
              <a:off x="9170988" y="4768851"/>
              <a:ext cx="57150" cy="65088"/>
            </a:xfrm>
            <a:custGeom>
              <a:avLst/>
              <a:gdLst>
                <a:gd name="T0" fmla="*/ 15 w 15"/>
                <a:gd name="T1" fmla="*/ 13 h 17"/>
                <a:gd name="T2" fmla="*/ 11 w 15"/>
                <a:gd name="T3" fmla="*/ 17 h 17"/>
                <a:gd name="T4" fmla="*/ 4 w 15"/>
                <a:gd name="T5" fmla="*/ 17 h 17"/>
                <a:gd name="T6" fmla="*/ 0 w 15"/>
                <a:gd name="T7" fmla="*/ 13 h 17"/>
                <a:gd name="T8" fmla="*/ 0 w 15"/>
                <a:gd name="T9" fmla="*/ 4 h 17"/>
                <a:gd name="T10" fmla="*/ 4 w 15"/>
                <a:gd name="T11" fmla="*/ 0 h 17"/>
                <a:gd name="T12" fmla="*/ 11 w 15"/>
                <a:gd name="T13" fmla="*/ 0 h 17"/>
                <a:gd name="T14" fmla="*/ 15 w 15"/>
                <a:gd name="T15" fmla="*/ 4 h 17"/>
                <a:gd name="T16" fmla="*/ 15 w 15"/>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7">
                  <a:moveTo>
                    <a:pt x="15" y="13"/>
                  </a:moveTo>
                  <a:cubicBezTo>
                    <a:pt x="15" y="15"/>
                    <a:pt x="14" y="17"/>
                    <a:pt x="11" y="17"/>
                  </a:cubicBezTo>
                  <a:cubicBezTo>
                    <a:pt x="4" y="17"/>
                    <a:pt x="4" y="17"/>
                    <a:pt x="4" y="17"/>
                  </a:cubicBezTo>
                  <a:cubicBezTo>
                    <a:pt x="2" y="17"/>
                    <a:pt x="0" y="15"/>
                    <a:pt x="0" y="13"/>
                  </a:cubicBezTo>
                  <a:cubicBezTo>
                    <a:pt x="0" y="4"/>
                    <a:pt x="0" y="4"/>
                    <a:pt x="0" y="4"/>
                  </a:cubicBezTo>
                  <a:cubicBezTo>
                    <a:pt x="0" y="2"/>
                    <a:pt x="2" y="0"/>
                    <a:pt x="4" y="0"/>
                  </a:cubicBezTo>
                  <a:cubicBezTo>
                    <a:pt x="11" y="0"/>
                    <a:pt x="11" y="0"/>
                    <a:pt x="11" y="0"/>
                  </a:cubicBezTo>
                  <a:cubicBezTo>
                    <a:pt x="14" y="0"/>
                    <a:pt x="15" y="2"/>
                    <a:pt x="15" y="4"/>
                  </a:cubicBezTo>
                  <a:lnTo>
                    <a:pt x="15"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8" name="Freeform 188"/>
            <p:cNvSpPr>
              <a:spLocks/>
            </p:cNvSpPr>
            <p:nvPr/>
          </p:nvSpPr>
          <p:spPr bwMode="auto">
            <a:xfrm>
              <a:off x="9385300" y="4768851"/>
              <a:ext cx="57150" cy="65088"/>
            </a:xfrm>
            <a:custGeom>
              <a:avLst/>
              <a:gdLst>
                <a:gd name="T0" fmla="*/ 15 w 15"/>
                <a:gd name="T1" fmla="*/ 13 h 17"/>
                <a:gd name="T2" fmla="*/ 11 w 15"/>
                <a:gd name="T3" fmla="*/ 17 h 17"/>
                <a:gd name="T4" fmla="*/ 4 w 15"/>
                <a:gd name="T5" fmla="*/ 17 h 17"/>
                <a:gd name="T6" fmla="*/ 0 w 15"/>
                <a:gd name="T7" fmla="*/ 13 h 17"/>
                <a:gd name="T8" fmla="*/ 0 w 15"/>
                <a:gd name="T9" fmla="*/ 4 h 17"/>
                <a:gd name="T10" fmla="*/ 4 w 15"/>
                <a:gd name="T11" fmla="*/ 0 h 17"/>
                <a:gd name="T12" fmla="*/ 11 w 15"/>
                <a:gd name="T13" fmla="*/ 0 h 17"/>
                <a:gd name="T14" fmla="*/ 15 w 15"/>
                <a:gd name="T15" fmla="*/ 4 h 17"/>
                <a:gd name="T16" fmla="*/ 15 w 15"/>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7">
                  <a:moveTo>
                    <a:pt x="15" y="13"/>
                  </a:moveTo>
                  <a:cubicBezTo>
                    <a:pt x="15" y="15"/>
                    <a:pt x="14" y="17"/>
                    <a:pt x="11" y="17"/>
                  </a:cubicBezTo>
                  <a:cubicBezTo>
                    <a:pt x="4" y="17"/>
                    <a:pt x="4" y="17"/>
                    <a:pt x="4" y="17"/>
                  </a:cubicBezTo>
                  <a:cubicBezTo>
                    <a:pt x="2" y="17"/>
                    <a:pt x="0" y="15"/>
                    <a:pt x="0" y="13"/>
                  </a:cubicBezTo>
                  <a:cubicBezTo>
                    <a:pt x="0" y="4"/>
                    <a:pt x="0" y="4"/>
                    <a:pt x="0" y="4"/>
                  </a:cubicBezTo>
                  <a:cubicBezTo>
                    <a:pt x="0" y="2"/>
                    <a:pt x="2" y="0"/>
                    <a:pt x="4" y="0"/>
                  </a:cubicBezTo>
                  <a:cubicBezTo>
                    <a:pt x="11" y="0"/>
                    <a:pt x="11" y="0"/>
                    <a:pt x="11" y="0"/>
                  </a:cubicBezTo>
                  <a:cubicBezTo>
                    <a:pt x="14" y="0"/>
                    <a:pt x="15" y="2"/>
                    <a:pt x="15" y="4"/>
                  </a:cubicBezTo>
                  <a:lnTo>
                    <a:pt x="15"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9" name="Freeform 189"/>
            <p:cNvSpPr>
              <a:spLocks/>
            </p:cNvSpPr>
            <p:nvPr/>
          </p:nvSpPr>
          <p:spPr bwMode="auto">
            <a:xfrm>
              <a:off x="9490075" y="4768851"/>
              <a:ext cx="60325" cy="65088"/>
            </a:xfrm>
            <a:custGeom>
              <a:avLst/>
              <a:gdLst>
                <a:gd name="T0" fmla="*/ 16 w 16"/>
                <a:gd name="T1" fmla="*/ 13 h 17"/>
                <a:gd name="T2" fmla="*/ 12 w 16"/>
                <a:gd name="T3" fmla="*/ 17 h 17"/>
                <a:gd name="T4" fmla="*/ 4 w 16"/>
                <a:gd name="T5" fmla="*/ 17 h 17"/>
                <a:gd name="T6" fmla="*/ 0 w 16"/>
                <a:gd name="T7" fmla="*/ 13 h 17"/>
                <a:gd name="T8" fmla="*/ 0 w 16"/>
                <a:gd name="T9" fmla="*/ 4 h 17"/>
                <a:gd name="T10" fmla="*/ 4 w 16"/>
                <a:gd name="T11" fmla="*/ 0 h 17"/>
                <a:gd name="T12" fmla="*/ 12 w 16"/>
                <a:gd name="T13" fmla="*/ 0 h 17"/>
                <a:gd name="T14" fmla="*/ 16 w 16"/>
                <a:gd name="T15" fmla="*/ 4 h 17"/>
                <a:gd name="T16" fmla="*/ 16 w 16"/>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16" y="13"/>
                  </a:moveTo>
                  <a:cubicBezTo>
                    <a:pt x="16" y="15"/>
                    <a:pt x="14" y="17"/>
                    <a:pt x="12" y="17"/>
                  </a:cubicBezTo>
                  <a:cubicBezTo>
                    <a:pt x="4" y="17"/>
                    <a:pt x="4" y="17"/>
                    <a:pt x="4" y="17"/>
                  </a:cubicBezTo>
                  <a:cubicBezTo>
                    <a:pt x="2" y="17"/>
                    <a:pt x="0" y="15"/>
                    <a:pt x="0" y="13"/>
                  </a:cubicBezTo>
                  <a:cubicBezTo>
                    <a:pt x="0" y="4"/>
                    <a:pt x="0" y="4"/>
                    <a:pt x="0" y="4"/>
                  </a:cubicBezTo>
                  <a:cubicBezTo>
                    <a:pt x="0" y="2"/>
                    <a:pt x="2" y="0"/>
                    <a:pt x="4" y="0"/>
                  </a:cubicBezTo>
                  <a:cubicBezTo>
                    <a:pt x="12" y="0"/>
                    <a:pt x="12" y="0"/>
                    <a:pt x="12" y="0"/>
                  </a:cubicBezTo>
                  <a:cubicBezTo>
                    <a:pt x="14" y="0"/>
                    <a:pt x="16" y="2"/>
                    <a:pt x="16" y="4"/>
                  </a:cubicBezTo>
                  <a:lnTo>
                    <a:pt x="16"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0" name="Freeform 190"/>
            <p:cNvSpPr>
              <a:spLocks/>
            </p:cNvSpPr>
            <p:nvPr/>
          </p:nvSpPr>
          <p:spPr bwMode="auto">
            <a:xfrm>
              <a:off x="9280525" y="4768851"/>
              <a:ext cx="55563" cy="65088"/>
            </a:xfrm>
            <a:custGeom>
              <a:avLst/>
              <a:gdLst>
                <a:gd name="T0" fmla="*/ 15 w 15"/>
                <a:gd name="T1" fmla="*/ 13 h 17"/>
                <a:gd name="T2" fmla="*/ 11 w 15"/>
                <a:gd name="T3" fmla="*/ 17 h 17"/>
                <a:gd name="T4" fmla="*/ 4 w 15"/>
                <a:gd name="T5" fmla="*/ 17 h 17"/>
                <a:gd name="T6" fmla="*/ 0 w 15"/>
                <a:gd name="T7" fmla="*/ 13 h 17"/>
                <a:gd name="T8" fmla="*/ 0 w 15"/>
                <a:gd name="T9" fmla="*/ 4 h 17"/>
                <a:gd name="T10" fmla="*/ 4 w 15"/>
                <a:gd name="T11" fmla="*/ 0 h 17"/>
                <a:gd name="T12" fmla="*/ 11 w 15"/>
                <a:gd name="T13" fmla="*/ 0 h 17"/>
                <a:gd name="T14" fmla="*/ 15 w 15"/>
                <a:gd name="T15" fmla="*/ 4 h 17"/>
                <a:gd name="T16" fmla="*/ 15 w 15"/>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7">
                  <a:moveTo>
                    <a:pt x="15" y="13"/>
                  </a:moveTo>
                  <a:cubicBezTo>
                    <a:pt x="15" y="15"/>
                    <a:pt x="13" y="17"/>
                    <a:pt x="11" y="17"/>
                  </a:cubicBezTo>
                  <a:cubicBezTo>
                    <a:pt x="4" y="17"/>
                    <a:pt x="4" y="17"/>
                    <a:pt x="4" y="17"/>
                  </a:cubicBezTo>
                  <a:cubicBezTo>
                    <a:pt x="1" y="17"/>
                    <a:pt x="0" y="15"/>
                    <a:pt x="0" y="13"/>
                  </a:cubicBezTo>
                  <a:cubicBezTo>
                    <a:pt x="0" y="4"/>
                    <a:pt x="0" y="4"/>
                    <a:pt x="0" y="4"/>
                  </a:cubicBezTo>
                  <a:cubicBezTo>
                    <a:pt x="0" y="2"/>
                    <a:pt x="1" y="0"/>
                    <a:pt x="4" y="0"/>
                  </a:cubicBezTo>
                  <a:cubicBezTo>
                    <a:pt x="11" y="0"/>
                    <a:pt x="11" y="0"/>
                    <a:pt x="11" y="0"/>
                  </a:cubicBezTo>
                  <a:cubicBezTo>
                    <a:pt x="13" y="0"/>
                    <a:pt x="15" y="2"/>
                    <a:pt x="15" y="4"/>
                  </a:cubicBezTo>
                  <a:lnTo>
                    <a:pt x="15"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7" name="组合 66"/>
          <p:cNvGrpSpPr/>
          <p:nvPr/>
        </p:nvGrpSpPr>
        <p:grpSpPr>
          <a:xfrm>
            <a:off x="9357124" y="3974702"/>
            <a:ext cx="582613" cy="449263"/>
            <a:chOff x="10375900" y="4803775"/>
            <a:chExt cx="582613" cy="449263"/>
          </a:xfrm>
        </p:grpSpPr>
        <p:sp>
          <p:nvSpPr>
            <p:cNvPr id="182" name="Line 191"/>
            <p:cNvSpPr>
              <a:spLocks noChangeShapeType="1"/>
            </p:cNvSpPr>
            <p:nvPr/>
          </p:nvSpPr>
          <p:spPr bwMode="auto">
            <a:xfrm>
              <a:off x="10447338" y="4886326"/>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3" name="Line 192"/>
            <p:cNvSpPr>
              <a:spLocks noChangeShapeType="1"/>
            </p:cNvSpPr>
            <p:nvPr/>
          </p:nvSpPr>
          <p:spPr bwMode="auto">
            <a:xfrm>
              <a:off x="10447338" y="4930776"/>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4" name="Line 193"/>
            <p:cNvSpPr>
              <a:spLocks noChangeShapeType="1"/>
            </p:cNvSpPr>
            <p:nvPr/>
          </p:nvSpPr>
          <p:spPr bwMode="auto">
            <a:xfrm>
              <a:off x="10447338" y="4979988"/>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5" name="Line 194"/>
            <p:cNvSpPr>
              <a:spLocks noChangeShapeType="1"/>
            </p:cNvSpPr>
            <p:nvPr/>
          </p:nvSpPr>
          <p:spPr bwMode="auto">
            <a:xfrm>
              <a:off x="10447338" y="5029201"/>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6" name="Line 195"/>
            <p:cNvSpPr>
              <a:spLocks noChangeShapeType="1"/>
            </p:cNvSpPr>
            <p:nvPr/>
          </p:nvSpPr>
          <p:spPr bwMode="auto">
            <a:xfrm>
              <a:off x="10447338" y="5073651"/>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7" name="Line 196"/>
            <p:cNvSpPr>
              <a:spLocks noChangeShapeType="1"/>
            </p:cNvSpPr>
            <p:nvPr/>
          </p:nvSpPr>
          <p:spPr bwMode="auto">
            <a:xfrm>
              <a:off x="10447338" y="5122863"/>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8" name="Line 197"/>
            <p:cNvSpPr>
              <a:spLocks noChangeShapeType="1"/>
            </p:cNvSpPr>
            <p:nvPr/>
          </p:nvSpPr>
          <p:spPr bwMode="auto">
            <a:xfrm>
              <a:off x="10447338" y="5167313"/>
              <a:ext cx="134938"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9" name="Line 198"/>
            <p:cNvSpPr>
              <a:spLocks noChangeShapeType="1"/>
            </p:cNvSpPr>
            <p:nvPr/>
          </p:nvSpPr>
          <p:spPr bwMode="auto">
            <a:xfrm>
              <a:off x="10752138" y="4886326"/>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0" name="Line 199"/>
            <p:cNvSpPr>
              <a:spLocks noChangeShapeType="1"/>
            </p:cNvSpPr>
            <p:nvPr/>
          </p:nvSpPr>
          <p:spPr bwMode="auto">
            <a:xfrm>
              <a:off x="10752138" y="4930776"/>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1" name="Line 200"/>
            <p:cNvSpPr>
              <a:spLocks noChangeShapeType="1"/>
            </p:cNvSpPr>
            <p:nvPr/>
          </p:nvSpPr>
          <p:spPr bwMode="auto">
            <a:xfrm>
              <a:off x="10752138" y="4979988"/>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2" name="Line 201"/>
            <p:cNvSpPr>
              <a:spLocks noChangeShapeType="1"/>
            </p:cNvSpPr>
            <p:nvPr/>
          </p:nvSpPr>
          <p:spPr bwMode="auto">
            <a:xfrm>
              <a:off x="10752138" y="5029201"/>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3" name="Line 202"/>
            <p:cNvSpPr>
              <a:spLocks noChangeShapeType="1"/>
            </p:cNvSpPr>
            <p:nvPr/>
          </p:nvSpPr>
          <p:spPr bwMode="auto">
            <a:xfrm>
              <a:off x="10752138" y="5073651"/>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4" name="Line 203"/>
            <p:cNvSpPr>
              <a:spLocks noChangeShapeType="1"/>
            </p:cNvSpPr>
            <p:nvPr/>
          </p:nvSpPr>
          <p:spPr bwMode="auto">
            <a:xfrm>
              <a:off x="10752138" y="5122863"/>
              <a:ext cx="138113"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5" name="Line 204"/>
            <p:cNvSpPr>
              <a:spLocks noChangeShapeType="1"/>
            </p:cNvSpPr>
            <p:nvPr/>
          </p:nvSpPr>
          <p:spPr bwMode="auto">
            <a:xfrm>
              <a:off x="10752138" y="5167313"/>
              <a:ext cx="88900" cy="0"/>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6" name="Line 206"/>
            <p:cNvSpPr>
              <a:spLocks noChangeShapeType="1"/>
            </p:cNvSpPr>
            <p:nvPr/>
          </p:nvSpPr>
          <p:spPr bwMode="auto">
            <a:xfrm flipV="1">
              <a:off x="10664825" y="4803775"/>
              <a:ext cx="0" cy="449263"/>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7" name="Freeform 207"/>
            <p:cNvSpPr>
              <a:spLocks/>
            </p:cNvSpPr>
            <p:nvPr/>
          </p:nvSpPr>
          <p:spPr bwMode="auto">
            <a:xfrm>
              <a:off x="10375900" y="4803775"/>
              <a:ext cx="582613" cy="449263"/>
            </a:xfrm>
            <a:custGeom>
              <a:avLst/>
              <a:gdLst>
                <a:gd name="T0" fmla="*/ 155 w 155"/>
                <a:gd name="T1" fmla="*/ 112 h 120"/>
                <a:gd name="T2" fmla="*/ 147 w 155"/>
                <a:gd name="T3" fmla="*/ 120 h 120"/>
                <a:gd name="T4" fmla="*/ 8 w 155"/>
                <a:gd name="T5" fmla="*/ 120 h 120"/>
                <a:gd name="T6" fmla="*/ 0 w 155"/>
                <a:gd name="T7" fmla="*/ 112 h 120"/>
                <a:gd name="T8" fmla="*/ 0 w 155"/>
                <a:gd name="T9" fmla="*/ 8 h 120"/>
                <a:gd name="T10" fmla="*/ 8 w 155"/>
                <a:gd name="T11" fmla="*/ 0 h 120"/>
                <a:gd name="T12" fmla="*/ 147 w 155"/>
                <a:gd name="T13" fmla="*/ 0 h 120"/>
                <a:gd name="T14" fmla="*/ 155 w 155"/>
                <a:gd name="T15" fmla="*/ 8 h 120"/>
                <a:gd name="T16" fmla="*/ 155 w 155"/>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20">
                  <a:moveTo>
                    <a:pt x="155" y="112"/>
                  </a:moveTo>
                  <a:cubicBezTo>
                    <a:pt x="155" y="116"/>
                    <a:pt x="151" y="120"/>
                    <a:pt x="147" y="120"/>
                  </a:cubicBezTo>
                  <a:cubicBezTo>
                    <a:pt x="8" y="120"/>
                    <a:pt x="8" y="120"/>
                    <a:pt x="8" y="120"/>
                  </a:cubicBezTo>
                  <a:cubicBezTo>
                    <a:pt x="4" y="120"/>
                    <a:pt x="0" y="116"/>
                    <a:pt x="0" y="112"/>
                  </a:cubicBezTo>
                  <a:cubicBezTo>
                    <a:pt x="0" y="8"/>
                    <a:pt x="0" y="8"/>
                    <a:pt x="0" y="8"/>
                  </a:cubicBezTo>
                  <a:cubicBezTo>
                    <a:pt x="0" y="3"/>
                    <a:pt x="4" y="0"/>
                    <a:pt x="8" y="0"/>
                  </a:cubicBezTo>
                  <a:cubicBezTo>
                    <a:pt x="147" y="0"/>
                    <a:pt x="147" y="0"/>
                    <a:pt x="147" y="0"/>
                  </a:cubicBezTo>
                  <a:cubicBezTo>
                    <a:pt x="151" y="0"/>
                    <a:pt x="155" y="3"/>
                    <a:pt x="155" y="8"/>
                  </a:cubicBezTo>
                  <a:lnTo>
                    <a:pt x="155" y="112"/>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8" name="Freeform 208"/>
            <p:cNvSpPr>
              <a:spLocks/>
            </p:cNvSpPr>
            <p:nvPr/>
          </p:nvSpPr>
          <p:spPr bwMode="auto">
            <a:xfrm>
              <a:off x="10639425" y="5145088"/>
              <a:ext cx="55563" cy="52388"/>
            </a:xfrm>
            <a:custGeom>
              <a:avLst/>
              <a:gdLst>
                <a:gd name="T0" fmla="*/ 11 w 15"/>
                <a:gd name="T1" fmla="*/ 0 h 14"/>
                <a:gd name="T2" fmla="*/ 15 w 15"/>
                <a:gd name="T3" fmla="*/ 4 h 14"/>
                <a:gd name="T4" fmla="*/ 15 w 15"/>
                <a:gd name="T5" fmla="*/ 10 h 14"/>
                <a:gd name="T6" fmla="*/ 11 w 15"/>
                <a:gd name="T7" fmla="*/ 14 h 14"/>
                <a:gd name="T8" fmla="*/ 4 w 15"/>
                <a:gd name="T9" fmla="*/ 14 h 14"/>
                <a:gd name="T10" fmla="*/ 0 w 15"/>
                <a:gd name="T11" fmla="*/ 10 h 14"/>
                <a:gd name="T12" fmla="*/ 0 w 15"/>
                <a:gd name="T13" fmla="*/ 4 h 14"/>
                <a:gd name="T14" fmla="*/ 4 w 15"/>
                <a:gd name="T15" fmla="*/ 0 h 14"/>
                <a:gd name="T16" fmla="*/ 11 w 1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11" y="0"/>
                  </a:moveTo>
                  <a:cubicBezTo>
                    <a:pt x="13" y="0"/>
                    <a:pt x="15" y="2"/>
                    <a:pt x="15" y="4"/>
                  </a:cubicBezTo>
                  <a:cubicBezTo>
                    <a:pt x="15" y="10"/>
                    <a:pt x="15" y="10"/>
                    <a:pt x="15" y="10"/>
                  </a:cubicBezTo>
                  <a:cubicBezTo>
                    <a:pt x="15" y="12"/>
                    <a:pt x="13" y="14"/>
                    <a:pt x="11" y="14"/>
                  </a:cubicBezTo>
                  <a:cubicBezTo>
                    <a:pt x="4" y="14"/>
                    <a:pt x="4" y="14"/>
                    <a:pt x="4" y="14"/>
                  </a:cubicBezTo>
                  <a:cubicBezTo>
                    <a:pt x="1" y="14"/>
                    <a:pt x="0" y="12"/>
                    <a:pt x="0" y="10"/>
                  </a:cubicBezTo>
                  <a:cubicBezTo>
                    <a:pt x="0" y="4"/>
                    <a:pt x="0" y="4"/>
                    <a:pt x="0" y="4"/>
                  </a:cubicBezTo>
                  <a:cubicBezTo>
                    <a:pt x="0" y="2"/>
                    <a:pt x="1" y="0"/>
                    <a:pt x="4" y="0"/>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9" name="Freeform 209"/>
            <p:cNvSpPr>
              <a:spLocks/>
            </p:cNvSpPr>
            <p:nvPr/>
          </p:nvSpPr>
          <p:spPr bwMode="auto">
            <a:xfrm>
              <a:off x="10639425" y="4953000"/>
              <a:ext cx="55563" cy="52388"/>
            </a:xfrm>
            <a:custGeom>
              <a:avLst/>
              <a:gdLst>
                <a:gd name="T0" fmla="*/ 11 w 15"/>
                <a:gd name="T1" fmla="*/ 0 h 14"/>
                <a:gd name="T2" fmla="*/ 15 w 15"/>
                <a:gd name="T3" fmla="*/ 4 h 14"/>
                <a:gd name="T4" fmla="*/ 15 w 15"/>
                <a:gd name="T5" fmla="*/ 10 h 14"/>
                <a:gd name="T6" fmla="*/ 11 w 15"/>
                <a:gd name="T7" fmla="*/ 14 h 14"/>
                <a:gd name="T8" fmla="*/ 4 w 15"/>
                <a:gd name="T9" fmla="*/ 14 h 14"/>
                <a:gd name="T10" fmla="*/ 0 w 15"/>
                <a:gd name="T11" fmla="*/ 10 h 14"/>
                <a:gd name="T12" fmla="*/ 0 w 15"/>
                <a:gd name="T13" fmla="*/ 4 h 14"/>
                <a:gd name="T14" fmla="*/ 4 w 15"/>
                <a:gd name="T15" fmla="*/ 0 h 14"/>
                <a:gd name="T16" fmla="*/ 11 w 1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11" y="0"/>
                  </a:moveTo>
                  <a:cubicBezTo>
                    <a:pt x="13" y="0"/>
                    <a:pt x="15" y="2"/>
                    <a:pt x="15" y="4"/>
                  </a:cubicBezTo>
                  <a:cubicBezTo>
                    <a:pt x="15" y="10"/>
                    <a:pt x="15" y="10"/>
                    <a:pt x="15" y="10"/>
                  </a:cubicBezTo>
                  <a:cubicBezTo>
                    <a:pt x="15" y="12"/>
                    <a:pt x="13" y="14"/>
                    <a:pt x="11" y="14"/>
                  </a:cubicBezTo>
                  <a:cubicBezTo>
                    <a:pt x="4" y="14"/>
                    <a:pt x="4" y="14"/>
                    <a:pt x="4" y="14"/>
                  </a:cubicBezTo>
                  <a:cubicBezTo>
                    <a:pt x="1" y="14"/>
                    <a:pt x="0" y="12"/>
                    <a:pt x="0" y="10"/>
                  </a:cubicBezTo>
                  <a:cubicBezTo>
                    <a:pt x="0" y="4"/>
                    <a:pt x="0" y="4"/>
                    <a:pt x="0" y="4"/>
                  </a:cubicBezTo>
                  <a:cubicBezTo>
                    <a:pt x="0" y="2"/>
                    <a:pt x="1" y="0"/>
                    <a:pt x="4" y="0"/>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0" name="Freeform 210"/>
            <p:cNvSpPr>
              <a:spLocks/>
            </p:cNvSpPr>
            <p:nvPr/>
          </p:nvSpPr>
          <p:spPr bwMode="auto">
            <a:xfrm>
              <a:off x="10639425" y="4856163"/>
              <a:ext cx="55563" cy="52388"/>
            </a:xfrm>
            <a:custGeom>
              <a:avLst/>
              <a:gdLst>
                <a:gd name="T0" fmla="*/ 11 w 15"/>
                <a:gd name="T1" fmla="*/ 0 h 14"/>
                <a:gd name="T2" fmla="*/ 15 w 15"/>
                <a:gd name="T3" fmla="*/ 4 h 14"/>
                <a:gd name="T4" fmla="*/ 15 w 15"/>
                <a:gd name="T5" fmla="*/ 10 h 14"/>
                <a:gd name="T6" fmla="*/ 11 w 15"/>
                <a:gd name="T7" fmla="*/ 14 h 14"/>
                <a:gd name="T8" fmla="*/ 4 w 15"/>
                <a:gd name="T9" fmla="*/ 14 h 14"/>
                <a:gd name="T10" fmla="*/ 0 w 15"/>
                <a:gd name="T11" fmla="*/ 10 h 14"/>
                <a:gd name="T12" fmla="*/ 0 w 15"/>
                <a:gd name="T13" fmla="*/ 4 h 14"/>
                <a:gd name="T14" fmla="*/ 4 w 15"/>
                <a:gd name="T15" fmla="*/ 0 h 14"/>
                <a:gd name="T16" fmla="*/ 11 w 1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11" y="0"/>
                  </a:moveTo>
                  <a:cubicBezTo>
                    <a:pt x="13" y="0"/>
                    <a:pt x="15" y="2"/>
                    <a:pt x="15" y="4"/>
                  </a:cubicBezTo>
                  <a:cubicBezTo>
                    <a:pt x="15" y="10"/>
                    <a:pt x="15" y="10"/>
                    <a:pt x="15" y="10"/>
                  </a:cubicBezTo>
                  <a:cubicBezTo>
                    <a:pt x="15" y="12"/>
                    <a:pt x="13" y="14"/>
                    <a:pt x="11" y="14"/>
                  </a:cubicBezTo>
                  <a:cubicBezTo>
                    <a:pt x="4" y="14"/>
                    <a:pt x="4" y="14"/>
                    <a:pt x="4" y="14"/>
                  </a:cubicBezTo>
                  <a:cubicBezTo>
                    <a:pt x="1" y="14"/>
                    <a:pt x="0" y="12"/>
                    <a:pt x="0" y="10"/>
                  </a:cubicBezTo>
                  <a:cubicBezTo>
                    <a:pt x="0" y="4"/>
                    <a:pt x="0" y="4"/>
                    <a:pt x="0" y="4"/>
                  </a:cubicBezTo>
                  <a:cubicBezTo>
                    <a:pt x="0" y="2"/>
                    <a:pt x="1" y="0"/>
                    <a:pt x="4" y="0"/>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1" name="Freeform 211"/>
            <p:cNvSpPr>
              <a:spLocks/>
            </p:cNvSpPr>
            <p:nvPr/>
          </p:nvSpPr>
          <p:spPr bwMode="auto">
            <a:xfrm>
              <a:off x="10639425" y="5051425"/>
              <a:ext cx="55563" cy="47625"/>
            </a:xfrm>
            <a:custGeom>
              <a:avLst/>
              <a:gdLst>
                <a:gd name="T0" fmla="*/ 11 w 15"/>
                <a:gd name="T1" fmla="*/ 0 h 13"/>
                <a:gd name="T2" fmla="*/ 15 w 15"/>
                <a:gd name="T3" fmla="*/ 4 h 13"/>
                <a:gd name="T4" fmla="*/ 15 w 15"/>
                <a:gd name="T5" fmla="*/ 9 h 13"/>
                <a:gd name="T6" fmla="*/ 11 w 15"/>
                <a:gd name="T7" fmla="*/ 13 h 13"/>
                <a:gd name="T8" fmla="*/ 4 w 15"/>
                <a:gd name="T9" fmla="*/ 13 h 13"/>
                <a:gd name="T10" fmla="*/ 0 w 15"/>
                <a:gd name="T11" fmla="*/ 9 h 13"/>
                <a:gd name="T12" fmla="*/ 0 w 15"/>
                <a:gd name="T13" fmla="*/ 4 h 13"/>
                <a:gd name="T14" fmla="*/ 4 w 15"/>
                <a:gd name="T15" fmla="*/ 0 h 13"/>
                <a:gd name="T16" fmla="*/ 11 w 15"/>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3">
                  <a:moveTo>
                    <a:pt x="11" y="0"/>
                  </a:moveTo>
                  <a:cubicBezTo>
                    <a:pt x="13" y="0"/>
                    <a:pt x="15" y="1"/>
                    <a:pt x="15" y="4"/>
                  </a:cubicBezTo>
                  <a:cubicBezTo>
                    <a:pt x="15" y="9"/>
                    <a:pt x="15" y="9"/>
                    <a:pt x="15" y="9"/>
                  </a:cubicBezTo>
                  <a:cubicBezTo>
                    <a:pt x="15" y="12"/>
                    <a:pt x="13" y="13"/>
                    <a:pt x="11" y="13"/>
                  </a:cubicBezTo>
                  <a:cubicBezTo>
                    <a:pt x="4" y="13"/>
                    <a:pt x="4" y="13"/>
                    <a:pt x="4" y="13"/>
                  </a:cubicBezTo>
                  <a:cubicBezTo>
                    <a:pt x="1" y="13"/>
                    <a:pt x="0" y="12"/>
                    <a:pt x="0" y="9"/>
                  </a:cubicBezTo>
                  <a:cubicBezTo>
                    <a:pt x="0" y="4"/>
                    <a:pt x="0" y="4"/>
                    <a:pt x="0" y="4"/>
                  </a:cubicBezTo>
                  <a:cubicBezTo>
                    <a:pt x="0" y="1"/>
                    <a:pt x="1" y="0"/>
                    <a:pt x="4" y="0"/>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8" name="组合 67"/>
          <p:cNvGrpSpPr/>
          <p:nvPr/>
        </p:nvGrpSpPr>
        <p:grpSpPr>
          <a:xfrm>
            <a:off x="9676212" y="2929335"/>
            <a:ext cx="539750" cy="539750"/>
            <a:chOff x="11701463" y="4713288"/>
            <a:chExt cx="539750" cy="539750"/>
          </a:xfrm>
        </p:grpSpPr>
        <p:sp>
          <p:nvSpPr>
            <p:cNvPr id="176" name="Freeform 212"/>
            <p:cNvSpPr>
              <a:spLocks noEditPoints="1"/>
            </p:cNvSpPr>
            <p:nvPr/>
          </p:nvSpPr>
          <p:spPr bwMode="auto">
            <a:xfrm>
              <a:off x="11701463" y="4713288"/>
              <a:ext cx="539750" cy="539750"/>
            </a:xfrm>
            <a:custGeom>
              <a:avLst/>
              <a:gdLst>
                <a:gd name="T0" fmla="*/ 0 w 340"/>
                <a:gd name="T1" fmla="*/ 340 h 340"/>
                <a:gd name="T2" fmla="*/ 0 w 340"/>
                <a:gd name="T3" fmla="*/ 0 h 340"/>
                <a:gd name="T4" fmla="*/ 340 w 340"/>
                <a:gd name="T5" fmla="*/ 0 h 340"/>
                <a:gd name="T6" fmla="*/ 0 w 340"/>
                <a:gd name="T7" fmla="*/ 340 h 340"/>
                <a:gd name="T8" fmla="*/ 66 w 340"/>
                <a:gd name="T9" fmla="*/ 66 h 340"/>
                <a:gd name="T10" fmla="*/ 66 w 340"/>
                <a:gd name="T11" fmla="*/ 180 h 340"/>
                <a:gd name="T12" fmla="*/ 180 w 340"/>
                <a:gd name="T13" fmla="*/ 66 h 340"/>
                <a:gd name="T14" fmla="*/ 66 w 340"/>
                <a:gd name="T15" fmla="*/ 66 h 3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0" h="340">
                  <a:moveTo>
                    <a:pt x="0" y="340"/>
                  </a:moveTo>
                  <a:lnTo>
                    <a:pt x="0" y="0"/>
                  </a:lnTo>
                  <a:lnTo>
                    <a:pt x="340" y="0"/>
                  </a:lnTo>
                  <a:lnTo>
                    <a:pt x="0" y="340"/>
                  </a:lnTo>
                  <a:close/>
                  <a:moveTo>
                    <a:pt x="66" y="66"/>
                  </a:moveTo>
                  <a:lnTo>
                    <a:pt x="66" y="180"/>
                  </a:lnTo>
                  <a:lnTo>
                    <a:pt x="180" y="66"/>
                  </a:lnTo>
                  <a:lnTo>
                    <a:pt x="66" y="66"/>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7" name="Line 213"/>
            <p:cNvSpPr>
              <a:spLocks noChangeShapeType="1"/>
            </p:cNvSpPr>
            <p:nvPr/>
          </p:nvSpPr>
          <p:spPr bwMode="auto">
            <a:xfrm>
              <a:off x="11791950" y="4727575"/>
              <a:ext cx="0"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8" name="Line 214"/>
            <p:cNvSpPr>
              <a:spLocks noChangeShapeType="1"/>
            </p:cNvSpPr>
            <p:nvPr/>
          </p:nvSpPr>
          <p:spPr bwMode="auto">
            <a:xfrm>
              <a:off x="11869738" y="4727575"/>
              <a:ext cx="0"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9" name="Line 215"/>
            <p:cNvSpPr>
              <a:spLocks noChangeShapeType="1"/>
            </p:cNvSpPr>
            <p:nvPr/>
          </p:nvSpPr>
          <p:spPr bwMode="auto">
            <a:xfrm>
              <a:off x="11952288" y="4727575"/>
              <a:ext cx="0"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0" name="Line 216"/>
            <p:cNvSpPr>
              <a:spLocks noChangeShapeType="1"/>
            </p:cNvSpPr>
            <p:nvPr/>
          </p:nvSpPr>
          <p:spPr bwMode="auto">
            <a:xfrm>
              <a:off x="12031663" y="4727575"/>
              <a:ext cx="0"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1" name="Line 217"/>
            <p:cNvSpPr>
              <a:spLocks noChangeShapeType="1"/>
            </p:cNvSpPr>
            <p:nvPr/>
          </p:nvSpPr>
          <p:spPr bwMode="auto">
            <a:xfrm>
              <a:off x="12111038" y="4727575"/>
              <a:ext cx="0" cy="2698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9" name="组合 68"/>
          <p:cNvGrpSpPr/>
          <p:nvPr/>
        </p:nvGrpSpPr>
        <p:grpSpPr>
          <a:xfrm>
            <a:off x="3640136" y="5070079"/>
            <a:ext cx="671513" cy="506413"/>
            <a:chOff x="-112713" y="6203950"/>
            <a:chExt cx="671513" cy="506413"/>
          </a:xfrm>
        </p:grpSpPr>
        <p:sp>
          <p:nvSpPr>
            <p:cNvPr id="169" name="Freeform 218"/>
            <p:cNvSpPr>
              <a:spLocks/>
            </p:cNvSpPr>
            <p:nvPr/>
          </p:nvSpPr>
          <p:spPr bwMode="auto">
            <a:xfrm>
              <a:off x="-112713" y="6223000"/>
              <a:ext cx="671513" cy="487363"/>
            </a:xfrm>
            <a:custGeom>
              <a:avLst/>
              <a:gdLst>
                <a:gd name="T0" fmla="*/ 169 w 179"/>
                <a:gd name="T1" fmla="*/ 110 h 130"/>
                <a:gd name="T2" fmla="*/ 124 w 179"/>
                <a:gd name="T3" fmla="*/ 120 h 130"/>
                <a:gd name="T4" fmla="*/ 111 w 179"/>
                <a:gd name="T5" fmla="*/ 81 h 130"/>
                <a:gd name="T6" fmla="*/ 107 w 179"/>
                <a:gd name="T7" fmla="*/ 86 h 130"/>
                <a:gd name="T8" fmla="*/ 0 w 179"/>
                <a:gd name="T9" fmla="*/ 21 h 130"/>
                <a:gd name="T10" fmla="*/ 38 w 179"/>
                <a:gd name="T11" fmla="*/ 14 h 130"/>
                <a:gd name="T12" fmla="*/ 122 w 179"/>
                <a:gd name="T13" fmla="*/ 64 h 130"/>
                <a:gd name="T14" fmla="*/ 118 w 179"/>
                <a:gd name="T15" fmla="*/ 69 h 130"/>
                <a:gd name="T16" fmla="*/ 159 w 179"/>
                <a:gd name="T17" fmla="*/ 65 h 130"/>
                <a:gd name="T18" fmla="*/ 169 w 179"/>
                <a:gd name="T19" fmla="*/ 11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30">
                  <a:moveTo>
                    <a:pt x="169" y="110"/>
                  </a:moveTo>
                  <a:cubicBezTo>
                    <a:pt x="160" y="125"/>
                    <a:pt x="139" y="130"/>
                    <a:pt x="124" y="120"/>
                  </a:cubicBezTo>
                  <a:cubicBezTo>
                    <a:pt x="111" y="112"/>
                    <a:pt x="106" y="95"/>
                    <a:pt x="111" y="81"/>
                  </a:cubicBezTo>
                  <a:cubicBezTo>
                    <a:pt x="107" y="86"/>
                    <a:pt x="107" y="86"/>
                    <a:pt x="107" y="86"/>
                  </a:cubicBezTo>
                  <a:cubicBezTo>
                    <a:pt x="0" y="21"/>
                    <a:pt x="0" y="21"/>
                    <a:pt x="0" y="21"/>
                  </a:cubicBezTo>
                  <a:cubicBezTo>
                    <a:pt x="0" y="21"/>
                    <a:pt x="16" y="0"/>
                    <a:pt x="38" y="14"/>
                  </a:cubicBezTo>
                  <a:cubicBezTo>
                    <a:pt x="60" y="28"/>
                    <a:pt x="122" y="64"/>
                    <a:pt x="122" y="64"/>
                  </a:cubicBezTo>
                  <a:cubicBezTo>
                    <a:pt x="118" y="69"/>
                    <a:pt x="118" y="69"/>
                    <a:pt x="118" y="69"/>
                  </a:cubicBezTo>
                  <a:cubicBezTo>
                    <a:pt x="129" y="58"/>
                    <a:pt x="146" y="56"/>
                    <a:pt x="159" y="65"/>
                  </a:cubicBezTo>
                  <a:cubicBezTo>
                    <a:pt x="175" y="74"/>
                    <a:pt x="179" y="95"/>
                    <a:pt x="169" y="110"/>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0" name="Freeform 219"/>
            <p:cNvSpPr>
              <a:spLocks/>
            </p:cNvSpPr>
            <p:nvPr/>
          </p:nvSpPr>
          <p:spPr bwMode="auto">
            <a:xfrm>
              <a:off x="360362" y="6507163"/>
              <a:ext cx="115888" cy="120650"/>
            </a:xfrm>
            <a:custGeom>
              <a:avLst/>
              <a:gdLst>
                <a:gd name="T0" fmla="*/ 27 w 31"/>
                <a:gd name="T1" fmla="*/ 24 h 32"/>
                <a:gd name="T2" fmla="*/ 8 w 31"/>
                <a:gd name="T3" fmla="*/ 28 h 32"/>
                <a:gd name="T4" fmla="*/ 4 w 31"/>
                <a:gd name="T5" fmla="*/ 9 h 32"/>
                <a:gd name="T6" fmla="*/ 23 w 31"/>
                <a:gd name="T7" fmla="*/ 5 h 32"/>
                <a:gd name="T8" fmla="*/ 27 w 31"/>
                <a:gd name="T9" fmla="*/ 24 h 32"/>
              </a:gdLst>
              <a:ahLst/>
              <a:cxnLst>
                <a:cxn ang="0">
                  <a:pos x="T0" y="T1"/>
                </a:cxn>
                <a:cxn ang="0">
                  <a:pos x="T2" y="T3"/>
                </a:cxn>
                <a:cxn ang="0">
                  <a:pos x="T4" y="T5"/>
                </a:cxn>
                <a:cxn ang="0">
                  <a:pos x="T6" y="T7"/>
                </a:cxn>
                <a:cxn ang="0">
                  <a:pos x="T8" y="T9"/>
                </a:cxn>
              </a:cxnLst>
              <a:rect l="0" t="0" r="r" b="b"/>
              <a:pathLst>
                <a:path w="31" h="32">
                  <a:moveTo>
                    <a:pt x="27" y="24"/>
                  </a:moveTo>
                  <a:cubicBezTo>
                    <a:pt x="23" y="30"/>
                    <a:pt x="15" y="32"/>
                    <a:pt x="8" y="28"/>
                  </a:cubicBezTo>
                  <a:cubicBezTo>
                    <a:pt x="2" y="24"/>
                    <a:pt x="0" y="15"/>
                    <a:pt x="4" y="9"/>
                  </a:cubicBezTo>
                  <a:cubicBezTo>
                    <a:pt x="8" y="2"/>
                    <a:pt x="17" y="0"/>
                    <a:pt x="23" y="5"/>
                  </a:cubicBezTo>
                  <a:cubicBezTo>
                    <a:pt x="30" y="9"/>
                    <a:pt x="31" y="17"/>
                    <a:pt x="27" y="24"/>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1" name="Freeform 220"/>
            <p:cNvSpPr>
              <a:spLocks/>
            </p:cNvSpPr>
            <p:nvPr/>
          </p:nvSpPr>
          <p:spPr bwMode="auto">
            <a:xfrm>
              <a:off x="236537" y="6203950"/>
              <a:ext cx="322263" cy="255588"/>
            </a:xfrm>
            <a:custGeom>
              <a:avLst/>
              <a:gdLst>
                <a:gd name="T0" fmla="*/ 63 w 86"/>
                <a:gd name="T1" fmla="*/ 68 h 68"/>
                <a:gd name="T2" fmla="*/ 66 w 86"/>
                <a:gd name="T3" fmla="*/ 66 h 68"/>
                <a:gd name="T4" fmla="*/ 76 w 86"/>
                <a:gd name="T5" fmla="*/ 20 h 68"/>
                <a:gd name="T6" fmla="*/ 31 w 86"/>
                <a:gd name="T7" fmla="*/ 10 h 68"/>
                <a:gd name="T8" fmla="*/ 18 w 86"/>
                <a:gd name="T9" fmla="*/ 49 h 68"/>
                <a:gd name="T10" fmla="*/ 14 w 86"/>
                <a:gd name="T11" fmla="*/ 44 h 68"/>
                <a:gd name="T12" fmla="*/ 0 w 86"/>
                <a:gd name="T13" fmla="*/ 52 h 68"/>
              </a:gdLst>
              <a:ahLst/>
              <a:cxnLst>
                <a:cxn ang="0">
                  <a:pos x="T0" y="T1"/>
                </a:cxn>
                <a:cxn ang="0">
                  <a:pos x="T2" y="T3"/>
                </a:cxn>
                <a:cxn ang="0">
                  <a:pos x="T4" y="T5"/>
                </a:cxn>
                <a:cxn ang="0">
                  <a:pos x="T6" y="T7"/>
                </a:cxn>
                <a:cxn ang="0">
                  <a:pos x="T8" y="T9"/>
                </a:cxn>
                <a:cxn ang="0">
                  <a:pos x="T10" y="T11"/>
                </a:cxn>
                <a:cxn ang="0">
                  <a:pos x="T12" y="T13"/>
                </a:cxn>
              </a:cxnLst>
              <a:rect l="0" t="0" r="r" b="b"/>
              <a:pathLst>
                <a:path w="86" h="68">
                  <a:moveTo>
                    <a:pt x="63" y="68"/>
                  </a:moveTo>
                  <a:cubicBezTo>
                    <a:pt x="64" y="67"/>
                    <a:pt x="65" y="66"/>
                    <a:pt x="66" y="66"/>
                  </a:cubicBezTo>
                  <a:cubicBezTo>
                    <a:pt x="82" y="56"/>
                    <a:pt x="86" y="36"/>
                    <a:pt x="76" y="20"/>
                  </a:cubicBezTo>
                  <a:cubicBezTo>
                    <a:pt x="67" y="5"/>
                    <a:pt x="46" y="0"/>
                    <a:pt x="31" y="10"/>
                  </a:cubicBezTo>
                  <a:cubicBezTo>
                    <a:pt x="18" y="19"/>
                    <a:pt x="13" y="35"/>
                    <a:pt x="18" y="49"/>
                  </a:cubicBezTo>
                  <a:cubicBezTo>
                    <a:pt x="14" y="44"/>
                    <a:pt x="14" y="44"/>
                    <a:pt x="14" y="44"/>
                  </a:cubicBezTo>
                  <a:cubicBezTo>
                    <a:pt x="0" y="52"/>
                    <a:pt x="0" y="52"/>
                    <a:pt x="0" y="5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2" name="Freeform 221"/>
            <p:cNvSpPr>
              <a:spLocks/>
            </p:cNvSpPr>
            <p:nvPr/>
          </p:nvSpPr>
          <p:spPr bwMode="auto">
            <a:xfrm>
              <a:off x="330200" y="6432550"/>
              <a:ext cx="33338" cy="26988"/>
            </a:xfrm>
            <a:custGeom>
              <a:avLst/>
              <a:gdLst>
                <a:gd name="T0" fmla="*/ 1 w 9"/>
                <a:gd name="T1" fmla="*/ 7 h 7"/>
                <a:gd name="T2" fmla="*/ 4 w 9"/>
                <a:gd name="T3" fmla="*/ 5 h 7"/>
                <a:gd name="T4" fmla="*/ 0 w 9"/>
                <a:gd name="T5" fmla="*/ 0 h 7"/>
                <a:gd name="T6" fmla="*/ 9 w 9"/>
                <a:gd name="T7" fmla="*/ 7 h 7"/>
              </a:gdLst>
              <a:ahLst/>
              <a:cxnLst>
                <a:cxn ang="0">
                  <a:pos x="T0" y="T1"/>
                </a:cxn>
                <a:cxn ang="0">
                  <a:pos x="T2" y="T3"/>
                </a:cxn>
                <a:cxn ang="0">
                  <a:pos x="T4" y="T5"/>
                </a:cxn>
                <a:cxn ang="0">
                  <a:pos x="T6" y="T7"/>
                </a:cxn>
              </a:cxnLst>
              <a:rect l="0" t="0" r="r" b="b"/>
              <a:pathLst>
                <a:path w="9" h="7">
                  <a:moveTo>
                    <a:pt x="1" y="7"/>
                  </a:moveTo>
                  <a:cubicBezTo>
                    <a:pt x="3" y="6"/>
                    <a:pt x="4" y="5"/>
                    <a:pt x="4" y="5"/>
                  </a:cubicBezTo>
                  <a:cubicBezTo>
                    <a:pt x="0" y="0"/>
                    <a:pt x="0" y="0"/>
                    <a:pt x="0" y="0"/>
                  </a:cubicBezTo>
                  <a:cubicBezTo>
                    <a:pt x="3" y="3"/>
                    <a:pt x="6" y="5"/>
                    <a:pt x="9" y="7"/>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3" name="Freeform 222"/>
            <p:cNvSpPr>
              <a:spLocks/>
            </p:cNvSpPr>
            <p:nvPr/>
          </p:nvSpPr>
          <p:spPr bwMode="auto">
            <a:xfrm>
              <a:off x="-112713" y="6459538"/>
              <a:ext cx="349250" cy="236538"/>
            </a:xfrm>
            <a:custGeom>
              <a:avLst/>
              <a:gdLst>
                <a:gd name="T0" fmla="*/ 68 w 93"/>
                <a:gd name="T1" fmla="*/ 0 h 63"/>
                <a:gd name="T2" fmla="*/ 0 w 93"/>
                <a:gd name="T3" fmla="*/ 41 h 63"/>
                <a:gd name="T4" fmla="*/ 38 w 93"/>
                <a:gd name="T5" fmla="*/ 48 h 63"/>
                <a:gd name="T6" fmla="*/ 93 w 93"/>
                <a:gd name="T7" fmla="*/ 15 h 63"/>
              </a:gdLst>
              <a:ahLst/>
              <a:cxnLst>
                <a:cxn ang="0">
                  <a:pos x="T0" y="T1"/>
                </a:cxn>
                <a:cxn ang="0">
                  <a:pos x="T2" y="T3"/>
                </a:cxn>
                <a:cxn ang="0">
                  <a:pos x="T4" y="T5"/>
                </a:cxn>
                <a:cxn ang="0">
                  <a:pos x="T6" y="T7"/>
                </a:cxn>
              </a:cxnLst>
              <a:rect l="0" t="0" r="r" b="b"/>
              <a:pathLst>
                <a:path w="93" h="63">
                  <a:moveTo>
                    <a:pt x="68" y="0"/>
                  </a:moveTo>
                  <a:cubicBezTo>
                    <a:pt x="0" y="41"/>
                    <a:pt x="0" y="41"/>
                    <a:pt x="0" y="41"/>
                  </a:cubicBezTo>
                  <a:cubicBezTo>
                    <a:pt x="0" y="41"/>
                    <a:pt x="16" y="63"/>
                    <a:pt x="38" y="48"/>
                  </a:cubicBezTo>
                  <a:cubicBezTo>
                    <a:pt x="50" y="41"/>
                    <a:pt x="74" y="26"/>
                    <a:pt x="93" y="15"/>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4" name="Freeform 223"/>
            <p:cNvSpPr>
              <a:spLocks/>
            </p:cNvSpPr>
            <p:nvPr/>
          </p:nvSpPr>
          <p:spPr bwMode="auto">
            <a:xfrm>
              <a:off x="360362" y="6286500"/>
              <a:ext cx="115888" cy="119063"/>
            </a:xfrm>
            <a:custGeom>
              <a:avLst/>
              <a:gdLst>
                <a:gd name="T0" fmla="*/ 27 w 31"/>
                <a:gd name="T1" fmla="*/ 8 h 32"/>
                <a:gd name="T2" fmla="*/ 8 w 31"/>
                <a:gd name="T3" fmla="*/ 4 h 32"/>
                <a:gd name="T4" fmla="*/ 4 w 31"/>
                <a:gd name="T5" fmla="*/ 23 h 32"/>
                <a:gd name="T6" fmla="*/ 23 w 31"/>
                <a:gd name="T7" fmla="*/ 28 h 32"/>
                <a:gd name="T8" fmla="*/ 27 w 31"/>
                <a:gd name="T9" fmla="*/ 8 h 32"/>
              </a:gdLst>
              <a:ahLst/>
              <a:cxnLst>
                <a:cxn ang="0">
                  <a:pos x="T0" y="T1"/>
                </a:cxn>
                <a:cxn ang="0">
                  <a:pos x="T2" y="T3"/>
                </a:cxn>
                <a:cxn ang="0">
                  <a:pos x="T4" y="T5"/>
                </a:cxn>
                <a:cxn ang="0">
                  <a:pos x="T6" y="T7"/>
                </a:cxn>
                <a:cxn ang="0">
                  <a:pos x="T8" y="T9"/>
                </a:cxn>
              </a:cxnLst>
              <a:rect l="0" t="0" r="r" b="b"/>
              <a:pathLst>
                <a:path w="31" h="32">
                  <a:moveTo>
                    <a:pt x="27" y="8"/>
                  </a:moveTo>
                  <a:cubicBezTo>
                    <a:pt x="23" y="2"/>
                    <a:pt x="15" y="0"/>
                    <a:pt x="8" y="4"/>
                  </a:cubicBezTo>
                  <a:cubicBezTo>
                    <a:pt x="2" y="8"/>
                    <a:pt x="0" y="17"/>
                    <a:pt x="4" y="23"/>
                  </a:cubicBezTo>
                  <a:cubicBezTo>
                    <a:pt x="8" y="30"/>
                    <a:pt x="17" y="32"/>
                    <a:pt x="23" y="28"/>
                  </a:cubicBezTo>
                  <a:cubicBezTo>
                    <a:pt x="30" y="24"/>
                    <a:pt x="31" y="15"/>
                    <a:pt x="27" y="8"/>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5" name="Oval 224"/>
            <p:cNvSpPr>
              <a:spLocks noChangeArrowheads="1"/>
            </p:cNvSpPr>
            <p:nvPr/>
          </p:nvSpPr>
          <p:spPr bwMode="auto">
            <a:xfrm>
              <a:off x="231775" y="6440488"/>
              <a:ext cx="22225" cy="222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0" name="组合 69"/>
          <p:cNvGrpSpPr/>
          <p:nvPr/>
        </p:nvGrpSpPr>
        <p:grpSpPr>
          <a:xfrm>
            <a:off x="4341416" y="5493941"/>
            <a:ext cx="660400" cy="563563"/>
            <a:chOff x="2517775" y="6127750"/>
            <a:chExt cx="660400" cy="563563"/>
          </a:xfrm>
        </p:grpSpPr>
        <p:sp>
          <p:nvSpPr>
            <p:cNvPr id="163" name="Freeform 225"/>
            <p:cNvSpPr>
              <a:spLocks/>
            </p:cNvSpPr>
            <p:nvPr/>
          </p:nvSpPr>
          <p:spPr bwMode="auto">
            <a:xfrm>
              <a:off x="2517775" y="6240463"/>
              <a:ext cx="615950" cy="450850"/>
            </a:xfrm>
            <a:custGeom>
              <a:avLst/>
              <a:gdLst>
                <a:gd name="T0" fmla="*/ 164 w 164"/>
                <a:gd name="T1" fmla="*/ 0 h 120"/>
                <a:gd name="T2" fmla="*/ 164 w 164"/>
                <a:gd name="T3" fmla="*/ 112 h 120"/>
                <a:gd name="T4" fmla="*/ 156 w 164"/>
                <a:gd name="T5" fmla="*/ 120 h 120"/>
                <a:gd name="T6" fmla="*/ 8 w 164"/>
                <a:gd name="T7" fmla="*/ 120 h 120"/>
                <a:gd name="T8" fmla="*/ 0 w 164"/>
                <a:gd name="T9" fmla="*/ 112 h 120"/>
                <a:gd name="T10" fmla="*/ 0 w 164"/>
                <a:gd name="T11" fmla="*/ 8 h 120"/>
                <a:gd name="T12" fmla="*/ 8 w 164"/>
                <a:gd name="T13" fmla="*/ 0 h 120"/>
                <a:gd name="T14" fmla="*/ 126 w 164"/>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120">
                  <a:moveTo>
                    <a:pt x="164" y="0"/>
                  </a:moveTo>
                  <a:cubicBezTo>
                    <a:pt x="164" y="112"/>
                    <a:pt x="164" y="112"/>
                    <a:pt x="164" y="112"/>
                  </a:cubicBezTo>
                  <a:cubicBezTo>
                    <a:pt x="164" y="117"/>
                    <a:pt x="161" y="120"/>
                    <a:pt x="156" y="120"/>
                  </a:cubicBezTo>
                  <a:cubicBezTo>
                    <a:pt x="8" y="120"/>
                    <a:pt x="8" y="120"/>
                    <a:pt x="8" y="120"/>
                  </a:cubicBezTo>
                  <a:cubicBezTo>
                    <a:pt x="4" y="120"/>
                    <a:pt x="0" y="117"/>
                    <a:pt x="0" y="112"/>
                  </a:cubicBezTo>
                  <a:cubicBezTo>
                    <a:pt x="0" y="8"/>
                    <a:pt x="0" y="8"/>
                    <a:pt x="0" y="8"/>
                  </a:cubicBezTo>
                  <a:cubicBezTo>
                    <a:pt x="0" y="4"/>
                    <a:pt x="4" y="0"/>
                    <a:pt x="8" y="0"/>
                  </a:cubicBezTo>
                  <a:cubicBezTo>
                    <a:pt x="126" y="0"/>
                    <a:pt x="126" y="0"/>
                    <a:pt x="126"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4" name="Freeform 226"/>
            <p:cNvSpPr>
              <a:spLocks/>
            </p:cNvSpPr>
            <p:nvPr/>
          </p:nvSpPr>
          <p:spPr bwMode="auto">
            <a:xfrm>
              <a:off x="2820987" y="6127750"/>
              <a:ext cx="357188" cy="357188"/>
            </a:xfrm>
            <a:custGeom>
              <a:avLst/>
              <a:gdLst>
                <a:gd name="T0" fmla="*/ 27 w 95"/>
                <a:gd name="T1" fmla="*/ 85 h 95"/>
                <a:gd name="T2" fmla="*/ 13 w 95"/>
                <a:gd name="T3" fmla="*/ 92 h 95"/>
                <a:gd name="T4" fmla="*/ 7 w 95"/>
                <a:gd name="T5" fmla="*/ 94 h 95"/>
                <a:gd name="T6" fmla="*/ 1 w 95"/>
                <a:gd name="T7" fmla="*/ 88 h 95"/>
                <a:gd name="T8" fmla="*/ 3 w 95"/>
                <a:gd name="T9" fmla="*/ 82 h 95"/>
                <a:gd name="T10" fmla="*/ 10 w 95"/>
                <a:gd name="T11" fmla="*/ 68 h 95"/>
                <a:gd name="T12" fmla="*/ 75 w 95"/>
                <a:gd name="T13" fmla="*/ 4 h 95"/>
                <a:gd name="T14" fmla="*/ 86 w 95"/>
                <a:gd name="T15" fmla="*/ 4 h 95"/>
                <a:gd name="T16" fmla="*/ 91 w 95"/>
                <a:gd name="T17" fmla="*/ 9 h 95"/>
                <a:gd name="T18" fmla="*/ 91 w 95"/>
                <a:gd name="T19" fmla="*/ 20 h 95"/>
                <a:gd name="T20" fmla="*/ 27 w 95"/>
                <a:gd name="T21" fmla="*/ 8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27" y="85"/>
                  </a:moveTo>
                  <a:cubicBezTo>
                    <a:pt x="24" y="88"/>
                    <a:pt x="18" y="91"/>
                    <a:pt x="13" y="92"/>
                  </a:cubicBezTo>
                  <a:cubicBezTo>
                    <a:pt x="7" y="94"/>
                    <a:pt x="7" y="94"/>
                    <a:pt x="7" y="94"/>
                  </a:cubicBezTo>
                  <a:cubicBezTo>
                    <a:pt x="3" y="95"/>
                    <a:pt x="0" y="92"/>
                    <a:pt x="1" y="88"/>
                  </a:cubicBezTo>
                  <a:cubicBezTo>
                    <a:pt x="3" y="82"/>
                    <a:pt x="3" y="82"/>
                    <a:pt x="3" y="82"/>
                  </a:cubicBezTo>
                  <a:cubicBezTo>
                    <a:pt x="4" y="78"/>
                    <a:pt x="7" y="72"/>
                    <a:pt x="10" y="68"/>
                  </a:cubicBezTo>
                  <a:cubicBezTo>
                    <a:pt x="75" y="4"/>
                    <a:pt x="75" y="4"/>
                    <a:pt x="75" y="4"/>
                  </a:cubicBezTo>
                  <a:cubicBezTo>
                    <a:pt x="78" y="0"/>
                    <a:pt x="83" y="0"/>
                    <a:pt x="86" y="4"/>
                  </a:cubicBezTo>
                  <a:cubicBezTo>
                    <a:pt x="91" y="9"/>
                    <a:pt x="91" y="9"/>
                    <a:pt x="91" y="9"/>
                  </a:cubicBezTo>
                  <a:cubicBezTo>
                    <a:pt x="95" y="12"/>
                    <a:pt x="95" y="17"/>
                    <a:pt x="91" y="20"/>
                  </a:cubicBezTo>
                  <a:lnTo>
                    <a:pt x="27" y="85"/>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5" name="Freeform 227"/>
            <p:cNvSpPr>
              <a:spLocks/>
            </p:cNvSpPr>
            <p:nvPr/>
          </p:nvSpPr>
          <p:spPr bwMode="auto">
            <a:xfrm>
              <a:off x="2732087" y="6319838"/>
              <a:ext cx="325438" cy="296863"/>
            </a:xfrm>
            <a:custGeom>
              <a:avLst/>
              <a:gdLst>
                <a:gd name="T0" fmla="*/ 123 w 205"/>
                <a:gd name="T1" fmla="*/ 0 h 187"/>
                <a:gd name="T2" fmla="*/ 0 w 205"/>
                <a:gd name="T3" fmla="*/ 0 h 187"/>
                <a:gd name="T4" fmla="*/ 0 w 205"/>
                <a:gd name="T5" fmla="*/ 187 h 187"/>
                <a:gd name="T6" fmla="*/ 205 w 205"/>
                <a:gd name="T7" fmla="*/ 187 h 187"/>
                <a:gd name="T8" fmla="*/ 205 w 205"/>
                <a:gd name="T9" fmla="*/ 0 h 187"/>
              </a:gdLst>
              <a:ahLst/>
              <a:cxnLst>
                <a:cxn ang="0">
                  <a:pos x="T0" y="T1"/>
                </a:cxn>
                <a:cxn ang="0">
                  <a:pos x="T2" y="T3"/>
                </a:cxn>
                <a:cxn ang="0">
                  <a:pos x="T4" y="T5"/>
                </a:cxn>
                <a:cxn ang="0">
                  <a:pos x="T6" y="T7"/>
                </a:cxn>
                <a:cxn ang="0">
                  <a:pos x="T8" y="T9"/>
                </a:cxn>
              </a:cxnLst>
              <a:rect l="0" t="0" r="r" b="b"/>
              <a:pathLst>
                <a:path w="205" h="187">
                  <a:moveTo>
                    <a:pt x="123" y="0"/>
                  </a:moveTo>
                  <a:lnTo>
                    <a:pt x="0" y="0"/>
                  </a:lnTo>
                  <a:lnTo>
                    <a:pt x="0" y="187"/>
                  </a:lnTo>
                  <a:lnTo>
                    <a:pt x="205" y="187"/>
                  </a:lnTo>
                  <a:lnTo>
                    <a:pt x="205" y="0"/>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6" name="Rectangle 228"/>
            <p:cNvSpPr>
              <a:spLocks noChangeArrowheads="1"/>
            </p:cNvSpPr>
            <p:nvPr/>
          </p:nvSpPr>
          <p:spPr bwMode="auto">
            <a:xfrm>
              <a:off x="2589212" y="6319838"/>
              <a:ext cx="77788" cy="71438"/>
            </a:xfrm>
            <a:prstGeom prst="rect">
              <a:avLst/>
            </a:pr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7" name="Rectangle 229"/>
            <p:cNvSpPr>
              <a:spLocks noChangeArrowheads="1"/>
            </p:cNvSpPr>
            <p:nvPr/>
          </p:nvSpPr>
          <p:spPr bwMode="auto">
            <a:xfrm>
              <a:off x="2589212" y="6432550"/>
              <a:ext cx="77788" cy="71438"/>
            </a:xfrm>
            <a:prstGeom prst="rect">
              <a:avLst/>
            </a:pr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8" name="Rectangle 230"/>
            <p:cNvSpPr>
              <a:spLocks noChangeArrowheads="1"/>
            </p:cNvSpPr>
            <p:nvPr/>
          </p:nvSpPr>
          <p:spPr bwMode="auto">
            <a:xfrm>
              <a:off x="2589212" y="6545263"/>
              <a:ext cx="77788" cy="71438"/>
            </a:xfrm>
            <a:prstGeom prst="rect">
              <a:avLst/>
            </a:pr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1" name="组合 70"/>
          <p:cNvGrpSpPr/>
          <p:nvPr/>
        </p:nvGrpSpPr>
        <p:grpSpPr>
          <a:xfrm>
            <a:off x="6878239" y="6036072"/>
            <a:ext cx="555625" cy="558801"/>
            <a:chOff x="3860800" y="6124575"/>
            <a:chExt cx="555625" cy="558801"/>
          </a:xfrm>
        </p:grpSpPr>
        <p:sp>
          <p:nvSpPr>
            <p:cNvPr id="156" name="Freeform 231"/>
            <p:cNvSpPr>
              <a:spLocks/>
            </p:cNvSpPr>
            <p:nvPr/>
          </p:nvSpPr>
          <p:spPr bwMode="auto">
            <a:xfrm>
              <a:off x="4217987" y="6481763"/>
              <a:ext cx="198438" cy="201613"/>
            </a:xfrm>
            <a:custGeom>
              <a:avLst/>
              <a:gdLst>
                <a:gd name="T0" fmla="*/ 0 w 53"/>
                <a:gd name="T1" fmla="*/ 9 h 54"/>
                <a:gd name="T2" fmla="*/ 6 w 53"/>
                <a:gd name="T3" fmla="*/ 19 h 54"/>
                <a:gd name="T4" fmla="*/ 39 w 53"/>
                <a:gd name="T5" fmla="*/ 51 h 54"/>
                <a:gd name="T6" fmla="*/ 50 w 53"/>
                <a:gd name="T7" fmla="*/ 51 h 54"/>
                <a:gd name="T8" fmla="*/ 50 w 53"/>
                <a:gd name="T9" fmla="*/ 39 h 54"/>
                <a:gd name="T10" fmla="*/ 19 w 53"/>
                <a:gd name="T11" fmla="*/ 6 h 54"/>
                <a:gd name="T12" fmla="*/ 8 w 53"/>
                <a:gd name="T13" fmla="*/ 0 h 54"/>
                <a:gd name="T14" fmla="*/ 1 w 53"/>
                <a:gd name="T15" fmla="*/ 2 h 54"/>
                <a:gd name="T16" fmla="*/ 0 w 53"/>
                <a:gd name="T17" fmla="*/ 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4">
                  <a:moveTo>
                    <a:pt x="0" y="9"/>
                  </a:moveTo>
                  <a:cubicBezTo>
                    <a:pt x="0" y="11"/>
                    <a:pt x="3" y="16"/>
                    <a:pt x="6" y="19"/>
                  </a:cubicBezTo>
                  <a:cubicBezTo>
                    <a:pt x="39" y="51"/>
                    <a:pt x="39" y="51"/>
                    <a:pt x="39" y="51"/>
                  </a:cubicBezTo>
                  <a:cubicBezTo>
                    <a:pt x="42" y="54"/>
                    <a:pt x="47" y="54"/>
                    <a:pt x="50" y="51"/>
                  </a:cubicBezTo>
                  <a:cubicBezTo>
                    <a:pt x="53" y="47"/>
                    <a:pt x="53" y="42"/>
                    <a:pt x="50" y="39"/>
                  </a:cubicBezTo>
                  <a:cubicBezTo>
                    <a:pt x="19" y="6"/>
                    <a:pt x="19" y="6"/>
                    <a:pt x="19" y="6"/>
                  </a:cubicBezTo>
                  <a:cubicBezTo>
                    <a:pt x="16" y="3"/>
                    <a:pt x="11" y="0"/>
                    <a:pt x="8" y="0"/>
                  </a:cubicBezTo>
                  <a:cubicBezTo>
                    <a:pt x="6" y="0"/>
                    <a:pt x="3" y="1"/>
                    <a:pt x="1" y="2"/>
                  </a:cubicBezTo>
                  <a:cubicBezTo>
                    <a:pt x="0" y="3"/>
                    <a:pt x="0" y="6"/>
                    <a:pt x="0" y="9"/>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7" name="Oval 232"/>
            <p:cNvSpPr>
              <a:spLocks noChangeArrowheads="1"/>
            </p:cNvSpPr>
            <p:nvPr/>
          </p:nvSpPr>
          <p:spPr bwMode="auto">
            <a:xfrm>
              <a:off x="3860800" y="6124575"/>
              <a:ext cx="368300" cy="368300"/>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8" name="Freeform 233"/>
            <p:cNvSpPr>
              <a:spLocks/>
            </p:cNvSpPr>
            <p:nvPr/>
          </p:nvSpPr>
          <p:spPr bwMode="auto">
            <a:xfrm>
              <a:off x="4206875" y="6470650"/>
              <a:ext cx="14288" cy="19050"/>
            </a:xfrm>
            <a:custGeom>
              <a:avLst/>
              <a:gdLst>
                <a:gd name="T0" fmla="*/ 9 w 9"/>
                <a:gd name="T1" fmla="*/ 12 h 12"/>
                <a:gd name="T2" fmla="*/ 0 w 9"/>
                <a:gd name="T3" fmla="*/ 0 h 12"/>
                <a:gd name="T4" fmla="*/ 9 w 9"/>
                <a:gd name="T5" fmla="*/ 12 h 12"/>
              </a:gdLst>
              <a:ahLst/>
              <a:cxnLst>
                <a:cxn ang="0">
                  <a:pos x="T0" y="T1"/>
                </a:cxn>
                <a:cxn ang="0">
                  <a:pos x="T2" y="T3"/>
                </a:cxn>
                <a:cxn ang="0">
                  <a:pos x="T4" y="T5"/>
                </a:cxn>
              </a:cxnLst>
              <a:rect l="0" t="0" r="r" b="b"/>
              <a:pathLst>
                <a:path w="9" h="12">
                  <a:moveTo>
                    <a:pt x="9" y="12"/>
                  </a:moveTo>
                  <a:lnTo>
                    <a:pt x="0" y="0"/>
                  </a:lnTo>
                  <a:lnTo>
                    <a:pt x="9"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9" name="Line 234"/>
            <p:cNvSpPr>
              <a:spLocks noChangeShapeType="1"/>
            </p:cNvSpPr>
            <p:nvPr/>
          </p:nvSpPr>
          <p:spPr bwMode="auto">
            <a:xfrm flipH="1" flipV="1">
              <a:off x="4206875" y="6470650"/>
              <a:ext cx="14288" cy="190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0" name="Line 235"/>
            <p:cNvSpPr>
              <a:spLocks noChangeShapeType="1"/>
            </p:cNvSpPr>
            <p:nvPr/>
          </p:nvSpPr>
          <p:spPr bwMode="auto">
            <a:xfrm flipH="1" flipV="1">
              <a:off x="4206875" y="6470650"/>
              <a:ext cx="14288" cy="190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1" name="Line 236"/>
            <p:cNvSpPr>
              <a:spLocks noChangeShapeType="1"/>
            </p:cNvSpPr>
            <p:nvPr/>
          </p:nvSpPr>
          <p:spPr bwMode="auto">
            <a:xfrm>
              <a:off x="4044950" y="6240463"/>
              <a:ext cx="0" cy="1428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2" name="Line 237"/>
            <p:cNvSpPr>
              <a:spLocks noChangeShapeType="1"/>
            </p:cNvSpPr>
            <p:nvPr/>
          </p:nvSpPr>
          <p:spPr bwMode="auto">
            <a:xfrm>
              <a:off x="3973512" y="6311900"/>
              <a:ext cx="142875"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2" name="组合 71"/>
          <p:cNvGrpSpPr/>
          <p:nvPr/>
        </p:nvGrpSpPr>
        <p:grpSpPr>
          <a:xfrm>
            <a:off x="5662216" y="5362972"/>
            <a:ext cx="558800" cy="558801"/>
            <a:chOff x="5164137" y="6124575"/>
            <a:chExt cx="558800" cy="558801"/>
          </a:xfrm>
        </p:grpSpPr>
        <p:sp>
          <p:nvSpPr>
            <p:cNvPr id="150" name="Freeform 238"/>
            <p:cNvSpPr>
              <a:spLocks/>
            </p:cNvSpPr>
            <p:nvPr/>
          </p:nvSpPr>
          <p:spPr bwMode="auto">
            <a:xfrm>
              <a:off x="5519737" y="6481763"/>
              <a:ext cx="203200" cy="201613"/>
            </a:xfrm>
            <a:custGeom>
              <a:avLst/>
              <a:gdLst>
                <a:gd name="T0" fmla="*/ 1 w 54"/>
                <a:gd name="T1" fmla="*/ 9 h 54"/>
                <a:gd name="T2" fmla="*/ 7 w 54"/>
                <a:gd name="T3" fmla="*/ 19 h 54"/>
                <a:gd name="T4" fmla="*/ 40 w 54"/>
                <a:gd name="T5" fmla="*/ 51 h 54"/>
                <a:gd name="T6" fmla="*/ 51 w 54"/>
                <a:gd name="T7" fmla="*/ 51 h 54"/>
                <a:gd name="T8" fmla="*/ 51 w 54"/>
                <a:gd name="T9" fmla="*/ 39 h 54"/>
                <a:gd name="T10" fmla="*/ 20 w 54"/>
                <a:gd name="T11" fmla="*/ 6 h 54"/>
                <a:gd name="T12" fmla="*/ 9 w 54"/>
                <a:gd name="T13" fmla="*/ 0 h 54"/>
                <a:gd name="T14" fmla="*/ 2 w 54"/>
                <a:gd name="T15" fmla="*/ 2 h 54"/>
                <a:gd name="T16" fmla="*/ 1 w 54"/>
                <a:gd name="T17" fmla="*/ 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1" y="9"/>
                  </a:moveTo>
                  <a:cubicBezTo>
                    <a:pt x="1" y="11"/>
                    <a:pt x="3" y="16"/>
                    <a:pt x="7" y="19"/>
                  </a:cubicBezTo>
                  <a:cubicBezTo>
                    <a:pt x="40" y="51"/>
                    <a:pt x="40" y="51"/>
                    <a:pt x="40" y="51"/>
                  </a:cubicBezTo>
                  <a:cubicBezTo>
                    <a:pt x="43" y="54"/>
                    <a:pt x="48" y="54"/>
                    <a:pt x="51" y="51"/>
                  </a:cubicBezTo>
                  <a:cubicBezTo>
                    <a:pt x="54" y="47"/>
                    <a:pt x="54" y="42"/>
                    <a:pt x="51" y="39"/>
                  </a:cubicBezTo>
                  <a:cubicBezTo>
                    <a:pt x="20" y="6"/>
                    <a:pt x="20" y="6"/>
                    <a:pt x="20" y="6"/>
                  </a:cubicBezTo>
                  <a:cubicBezTo>
                    <a:pt x="17" y="3"/>
                    <a:pt x="12" y="0"/>
                    <a:pt x="9" y="0"/>
                  </a:cubicBezTo>
                  <a:cubicBezTo>
                    <a:pt x="6" y="0"/>
                    <a:pt x="3" y="1"/>
                    <a:pt x="2" y="2"/>
                  </a:cubicBezTo>
                  <a:cubicBezTo>
                    <a:pt x="1" y="3"/>
                    <a:pt x="0" y="6"/>
                    <a:pt x="1" y="9"/>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1" name="Oval 239"/>
            <p:cNvSpPr>
              <a:spLocks noChangeArrowheads="1"/>
            </p:cNvSpPr>
            <p:nvPr/>
          </p:nvSpPr>
          <p:spPr bwMode="auto">
            <a:xfrm>
              <a:off x="5164137" y="6124575"/>
              <a:ext cx="371475" cy="368300"/>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Freeform 240"/>
            <p:cNvSpPr>
              <a:spLocks/>
            </p:cNvSpPr>
            <p:nvPr/>
          </p:nvSpPr>
          <p:spPr bwMode="auto">
            <a:xfrm>
              <a:off x="5511800" y="6470650"/>
              <a:ext cx="15875" cy="19050"/>
            </a:xfrm>
            <a:custGeom>
              <a:avLst/>
              <a:gdLst>
                <a:gd name="T0" fmla="*/ 10 w 10"/>
                <a:gd name="T1" fmla="*/ 12 h 12"/>
                <a:gd name="T2" fmla="*/ 0 w 10"/>
                <a:gd name="T3" fmla="*/ 0 h 12"/>
                <a:gd name="T4" fmla="*/ 10 w 10"/>
                <a:gd name="T5" fmla="*/ 12 h 12"/>
              </a:gdLst>
              <a:ahLst/>
              <a:cxnLst>
                <a:cxn ang="0">
                  <a:pos x="T0" y="T1"/>
                </a:cxn>
                <a:cxn ang="0">
                  <a:pos x="T2" y="T3"/>
                </a:cxn>
                <a:cxn ang="0">
                  <a:pos x="T4" y="T5"/>
                </a:cxn>
              </a:cxnLst>
              <a:rect l="0" t="0" r="r" b="b"/>
              <a:pathLst>
                <a:path w="10" h="12">
                  <a:moveTo>
                    <a:pt x="10" y="12"/>
                  </a:moveTo>
                  <a:lnTo>
                    <a:pt x="0" y="0"/>
                  </a:lnTo>
                  <a:lnTo>
                    <a:pt x="1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3" name="Line 241"/>
            <p:cNvSpPr>
              <a:spLocks noChangeShapeType="1"/>
            </p:cNvSpPr>
            <p:nvPr/>
          </p:nvSpPr>
          <p:spPr bwMode="auto">
            <a:xfrm flipH="1" flipV="1">
              <a:off x="5511800" y="6470650"/>
              <a:ext cx="15875" cy="190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4" name="Line 242"/>
            <p:cNvSpPr>
              <a:spLocks noChangeShapeType="1"/>
            </p:cNvSpPr>
            <p:nvPr/>
          </p:nvSpPr>
          <p:spPr bwMode="auto">
            <a:xfrm flipH="1" flipV="1">
              <a:off x="5511800" y="6470650"/>
              <a:ext cx="15875" cy="1905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5" name="Line 243"/>
            <p:cNvSpPr>
              <a:spLocks noChangeShapeType="1"/>
            </p:cNvSpPr>
            <p:nvPr/>
          </p:nvSpPr>
          <p:spPr bwMode="auto">
            <a:xfrm>
              <a:off x="5280025" y="6311900"/>
              <a:ext cx="138113"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3" name="组合 72"/>
          <p:cNvGrpSpPr/>
          <p:nvPr/>
        </p:nvGrpSpPr>
        <p:grpSpPr>
          <a:xfrm>
            <a:off x="6699648" y="5153423"/>
            <a:ext cx="566738" cy="481013"/>
            <a:chOff x="6462713" y="6199188"/>
            <a:chExt cx="566738" cy="481013"/>
          </a:xfrm>
        </p:grpSpPr>
        <p:sp>
          <p:nvSpPr>
            <p:cNvPr id="146" name="Freeform 244"/>
            <p:cNvSpPr>
              <a:spLocks/>
            </p:cNvSpPr>
            <p:nvPr/>
          </p:nvSpPr>
          <p:spPr bwMode="auto">
            <a:xfrm>
              <a:off x="6462713" y="6465888"/>
              <a:ext cx="465138" cy="214313"/>
            </a:xfrm>
            <a:custGeom>
              <a:avLst/>
              <a:gdLst>
                <a:gd name="T0" fmla="*/ 42 w 124"/>
                <a:gd name="T1" fmla="*/ 0 h 57"/>
                <a:gd name="T2" fmla="*/ 8 w 124"/>
                <a:gd name="T3" fmla="*/ 0 h 57"/>
                <a:gd name="T4" fmla="*/ 0 w 124"/>
                <a:gd name="T5" fmla="*/ 8 h 57"/>
                <a:gd name="T6" fmla="*/ 0 w 124"/>
                <a:gd name="T7" fmla="*/ 49 h 57"/>
                <a:gd name="T8" fmla="*/ 8 w 124"/>
                <a:gd name="T9" fmla="*/ 57 h 57"/>
                <a:gd name="T10" fmla="*/ 124 w 124"/>
                <a:gd name="T11" fmla="*/ 57 h 57"/>
              </a:gdLst>
              <a:ahLst/>
              <a:cxnLst>
                <a:cxn ang="0">
                  <a:pos x="T0" y="T1"/>
                </a:cxn>
                <a:cxn ang="0">
                  <a:pos x="T2" y="T3"/>
                </a:cxn>
                <a:cxn ang="0">
                  <a:pos x="T4" y="T5"/>
                </a:cxn>
                <a:cxn ang="0">
                  <a:pos x="T6" y="T7"/>
                </a:cxn>
                <a:cxn ang="0">
                  <a:pos x="T8" y="T9"/>
                </a:cxn>
                <a:cxn ang="0">
                  <a:pos x="T10" y="T11"/>
                </a:cxn>
              </a:cxnLst>
              <a:rect l="0" t="0" r="r" b="b"/>
              <a:pathLst>
                <a:path w="124" h="57">
                  <a:moveTo>
                    <a:pt x="42" y="0"/>
                  </a:moveTo>
                  <a:cubicBezTo>
                    <a:pt x="8" y="0"/>
                    <a:pt x="8" y="0"/>
                    <a:pt x="8" y="0"/>
                  </a:cubicBezTo>
                  <a:cubicBezTo>
                    <a:pt x="4" y="0"/>
                    <a:pt x="0" y="4"/>
                    <a:pt x="0" y="8"/>
                  </a:cubicBezTo>
                  <a:cubicBezTo>
                    <a:pt x="0" y="49"/>
                    <a:pt x="0" y="49"/>
                    <a:pt x="0" y="49"/>
                  </a:cubicBezTo>
                  <a:cubicBezTo>
                    <a:pt x="0" y="53"/>
                    <a:pt x="4" y="57"/>
                    <a:pt x="8" y="57"/>
                  </a:cubicBezTo>
                  <a:cubicBezTo>
                    <a:pt x="124" y="57"/>
                    <a:pt x="124" y="57"/>
                    <a:pt x="124" y="57"/>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7" name="Freeform 245"/>
            <p:cNvSpPr>
              <a:spLocks/>
            </p:cNvSpPr>
            <p:nvPr/>
          </p:nvSpPr>
          <p:spPr bwMode="auto">
            <a:xfrm>
              <a:off x="6515100" y="6210300"/>
              <a:ext cx="307975" cy="461963"/>
            </a:xfrm>
            <a:custGeom>
              <a:avLst/>
              <a:gdLst>
                <a:gd name="T0" fmla="*/ 80 w 82"/>
                <a:gd name="T1" fmla="*/ 40 h 123"/>
                <a:gd name="T2" fmla="*/ 44 w 82"/>
                <a:gd name="T3" fmla="*/ 3 h 123"/>
                <a:gd name="T4" fmla="*/ 32 w 82"/>
                <a:gd name="T5" fmla="*/ 3 h 123"/>
                <a:gd name="T6" fmla="*/ 3 w 82"/>
                <a:gd name="T7" fmla="*/ 32 h 123"/>
                <a:gd name="T8" fmla="*/ 3 w 82"/>
                <a:gd name="T9" fmla="*/ 44 h 123"/>
                <a:gd name="T10" fmla="*/ 82 w 82"/>
                <a:gd name="T11" fmla="*/ 123 h 123"/>
              </a:gdLst>
              <a:ahLst/>
              <a:cxnLst>
                <a:cxn ang="0">
                  <a:pos x="T0" y="T1"/>
                </a:cxn>
                <a:cxn ang="0">
                  <a:pos x="T2" y="T3"/>
                </a:cxn>
                <a:cxn ang="0">
                  <a:pos x="T4" y="T5"/>
                </a:cxn>
                <a:cxn ang="0">
                  <a:pos x="T6" y="T7"/>
                </a:cxn>
                <a:cxn ang="0">
                  <a:pos x="T8" y="T9"/>
                </a:cxn>
                <a:cxn ang="0">
                  <a:pos x="T10" y="T11"/>
                </a:cxn>
              </a:cxnLst>
              <a:rect l="0" t="0" r="r" b="b"/>
              <a:pathLst>
                <a:path w="82" h="123">
                  <a:moveTo>
                    <a:pt x="80" y="40"/>
                  </a:moveTo>
                  <a:cubicBezTo>
                    <a:pt x="44" y="3"/>
                    <a:pt x="44" y="3"/>
                    <a:pt x="44" y="3"/>
                  </a:cubicBezTo>
                  <a:cubicBezTo>
                    <a:pt x="41" y="0"/>
                    <a:pt x="35" y="0"/>
                    <a:pt x="32" y="3"/>
                  </a:cubicBezTo>
                  <a:cubicBezTo>
                    <a:pt x="3" y="32"/>
                    <a:pt x="3" y="32"/>
                    <a:pt x="3" y="32"/>
                  </a:cubicBezTo>
                  <a:cubicBezTo>
                    <a:pt x="0" y="35"/>
                    <a:pt x="0" y="41"/>
                    <a:pt x="3" y="44"/>
                  </a:cubicBezTo>
                  <a:cubicBezTo>
                    <a:pt x="82" y="123"/>
                    <a:pt x="82" y="123"/>
                    <a:pt x="82" y="123"/>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8" name="Freeform 246"/>
            <p:cNvSpPr>
              <a:spLocks/>
            </p:cNvSpPr>
            <p:nvPr/>
          </p:nvSpPr>
          <p:spPr bwMode="auto">
            <a:xfrm>
              <a:off x="6815138" y="6199188"/>
              <a:ext cx="214313" cy="481013"/>
            </a:xfrm>
            <a:custGeom>
              <a:avLst/>
              <a:gdLst>
                <a:gd name="T0" fmla="*/ 49 w 57"/>
                <a:gd name="T1" fmla="*/ 128 h 128"/>
                <a:gd name="T2" fmla="*/ 57 w 57"/>
                <a:gd name="T3" fmla="*/ 120 h 128"/>
                <a:gd name="T4" fmla="*/ 57 w 57"/>
                <a:gd name="T5" fmla="*/ 8 h 128"/>
                <a:gd name="T6" fmla="*/ 49 w 57"/>
                <a:gd name="T7" fmla="*/ 0 h 128"/>
                <a:gd name="T8" fmla="*/ 8 w 57"/>
                <a:gd name="T9" fmla="*/ 0 h 128"/>
                <a:gd name="T10" fmla="*/ 0 w 57"/>
                <a:gd name="T11" fmla="*/ 8 h 128"/>
                <a:gd name="T12" fmla="*/ 0 w 57"/>
                <a:gd name="T13" fmla="*/ 120 h 128"/>
                <a:gd name="T14" fmla="*/ 8 w 57"/>
                <a:gd name="T15" fmla="*/ 128 h 128"/>
                <a:gd name="T16" fmla="*/ 49 w 5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28">
                  <a:moveTo>
                    <a:pt x="49" y="128"/>
                  </a:moveTo>
                  <a:cubicBezTo>
                    <a:pt x="54" y="128"/>
                    <a:pt x="57" y="124"/>
                    <a:pt x="57" y="120"/>
                  </a:cubicBezTo>
                  <a:cubicBezTo>
                    <a:pt x="57" y="8"/>
                    <a:pt x="57" y="8"/>
                    <a:pt x="57" y="8"/>
                  </a:cubicBezTo>
                  <a:cubicBezTo>
                    <a:pt x="57" y="4"/>
                    <a:pt x="54" y="0"/>
                    <a:pt x="49" y="0"/>
                  </a:cubicBezTo>
                  <a:cubicBezTo>
                    <a:pt x="8" y="0"/>
                    <a:pt x="8" y="0"/>
                    <a:pt x="8" y="0"/>
                  </a:cubicBezTo>
                  <a:cubicBezTo>
                    <a:pt x="4" y="0"/>
                    <a:pt x="0" y="4"/>
                    <a:pt x="0" y="8"/>
                  </a:cubicBezTo>
                  <a:cubicBezTo>
                    <a:pt x="0" y="120"/>
                    <a:pt x="0" y="120"/>
                    <a:pt x="0" y="120"/>
                  </a:cubicBezTo>
                  <a:cubicBezTo>
                    <a:pt x="0" y="124"/>
                    <a:pt x="4" y="128"/>
                    <a:pt x="8" y="128"/>
                  </a:cubicBezTo>
                  <a:lnTo>
                    <a:pt x="49" y="12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Oval 247"/>
            <p:cNvSpPr>
              <a:spLocks noChangeArrowheads="1"/>
            </p:cNvSpPr>
            <p:nvPr/>
          </p:nvSpPr>
          <p:spPr bwMode="auto">
            <a:xfrm>
              <a:off x="6859588" y="6605588"/>
              <a:ext cx="33338" cy="333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4" name="组合 73"/>
          <p:cNvGrpSpPr/>
          <p:nvPr/>
        </p:nvGrpSpPr>
        <p:grpSpPr>
          <a:xfrm>
            <a:off x="7648181" y="5170885"/>
            <a:ext cx="495301" cy="495300"/>
            <a:chOff x="7816850" y="6196013"/>
            <a:chExt cx="495301" cy="495300"/>
          </a:xfrm>
        </p:grpSpPr>
        <p:sp>
          <p:nvSpPr>
            <p:cNvPr id="129" name="Line 248"/>
            <p:cNvSpPr>
              <a:spLocks noChangeShapeType="1"/>
            </p:cNvSpPr>
            <p:nvPr/>
          </p:nvSpPr>
          <p:spPr bwMode="auto">
            <a:xfrm flipV="1">
              <a:off x="7858125" y="6278563"/>
              <a:ext cx="0" cy="1270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0" name="Line 249"/>
            <p:cNvSpPr>
              <a:spLocks noChangeShapeType="1"/>
            </p:cNvSpPr>
            <p:nvPr/>
          </p:nvSpPr>
          <p:spPr bwMode="auto">
            <a:xfrm flipV="1">
              <a:off x="7858125" y="6481763"/>
              <a:ext cx="0" cy="1349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1" name="Line 250"/>
            <p:cNvSpPr>
              <a:spLocks noChangeShapeType="1"/>
            </p:cNvSpPr>
            <p:nvPr/>
          </p:nvSpPr>
          <p:spPr bwMode="auto">
            <a:xfrm flipH="1">
              <a:off x="7896225" y="6654800"/>
              <a:ext cx="130175"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2" name="Line 251"/>
            <p:cNvSpPr>
              <a:spLocks noChangeShapeType="1"/>
            </p:cNvSpPr>
            <p:nvPr/>
          </p:nvSpPr>
          <p:spPr bwMode="auto">
            <a:xfrm flipH="1">
              <a:off x="8102600" y="6654800"/>
              <a:ext cx="13493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3" name="Line 252"/>
            <p:cNvSpPr>
              <a:spLocks noChangeShapeType="1"/>
            </p:cNvSpPr>
            <p:nvPr/>
          </p:nvSpPr>
          <p:spPr bwMode="auto">
            <a:xfrm>
              <a:off x="8274050" y="6481763"/>
              <a:ext cx="0" cy="1349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4" name="Line 253"/>
            <p:cNvSpPr>
              <a:spLocks noChangeShapeType="1"/>
            </p:cNvSpPr>
            <p:nvPr/>
          </p:nvSpPr>
          <p:spPr bwMode="auto">
            <a:xfrm>
              <a:off x="8274050" y="6278563"/>
              <a:ext cx="0" cy="1270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5" name="Line 254"/>
            <p:cNvSpPr>
              <a:spLocks noChangeShapeType="1"/>
            </p:cNvSpPr>
            <p:nvPr/>
          </p:nvSpPr>
          <p:spPr bwMode="auto">
            <a:xfrm>
              <a:off x="8102600" y="6237288"/>
              <a:ext cx="13493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6" name="Line 255"/>
            <p:cNvSpPr>
              <a:spLocks noChangeShapeType="1"/>
            </p:cNvSpPr>
            <p:nvPr/>
          </p:nvSpPr>
          <p:spPr bwMode="auto">
            <a:xfrm>
              <a:off x="7896225" y="6237288"/>
              <a:ext cx="130175"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7" name="Rectangle 256"/>
            <p:cNvSpPr>
              <a:spLocks noChangeArrowheads="1"/>
            </p:cNvSpPr>
            <p:nvPr/>
          </p:nvSpPr>
          <p:spPr bwMode="auto">
            <a:xfrm>
              <a:off x="7816850" y="6196013"/>
              <a:ext cx="79375" cy="79375"/>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8" name="Rectangle 257"/>
            <p:cNvSpPr>
              <a:spLocks noChangeArrowheads="1"/>
            </p:cNvSpPr>
            <p:nvPr/>
          </p:nvSpPr>
          <p:spPr bwMode="auto">
            <a:xfrm>
              <a:off x="8237538" y="6196013"/>
              <a:ext cx="74613" cy="79375"/>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9" name="Rectangle 258"/>
            <p:cNvSpPr>
              <a:spLocks noChangeArrowheads="1"/>
            </p:cNvSpPr>
            <p:nvPr/>
          </p:nvSpPr>
          <p:spPr bwMode="auto">
            <a:xfrm>
              <a:off x="7816850" y="6405563"/>
              <a:ext cx="79375" cy="76200"/>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0" name="Rectangle 259"/>
            <p:cNvSpPr>
              <a:spLocks noChangeArrowheads="1"/>
            </p:cNvSpPr>
            <p:nvPr/>
          </p:nvSpPr>
          <p:spPr bwMode="auto">
            <a:xfrm>
              <a:off x="8237538" y="6405563"/>
              <a:ext cx="74613" cy="76200"/>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1" name="Rectangle 260"/>
            <p:cNvSpPr>
              <a:spLocks noChangeArrowheads="1"/>
            </p:cNvSpPr>
            <p:nvPr/>
          </p:nvSpPr>
          <p:spPr bwMode="auto">
            <a:xfrm>
              <a:off x="8026400" y="6196013"/>
              <a:ext cx="76200" cy="79375"/>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2" name="Rectangle 261"/>
            <p:cNvSpPr>
              <a:spLocks noChangeArrowheads="1"/>
            </p:cNvSpPr>
            <p:nvPr/>
          </p:nvSpPr>
          <p:spPr bwMode="auto">
            <a:xfrm>
              <a:off x="7816850" y="6616700"/>
              <a:ext cx="79375" cy="74613"/>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3" name="Rectangle 262"/>
            <p:cNvSpPr>
              <a:spLocks noChangeArrowheads="1"/>
            </p:cNvSpPr>
            <p:nvPr/>
          </p:nvSpPr>
          <p:spPr bwMode="auto">
            <a:xfrm>
              <a:off x="8237538" y="6616700"/>
              <a:ext cx="74613" cy="74613"/>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4" name="Rectangle 263"/>
            <p:cNvSpPr>
              <a:spLocks noChangeArrowheads="1"/>
            </p:cNvSpPr>
            <p:nvPr/>
          </p:nvSpPr>
          <p:spPr bwMode="auto">
            <a:xfrm>
              <a:off x="8026400" y="6616700"/>
              <a:ext cx="76200" cy="74613"/>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5" name="Rectangle 264"/>
            <p:cNvSpPr>
              <a:spLocks noChangeArrowheads="1"/>
            </p:cNvSpPr>
            <p:nvPr/>
          </p:nvSpPr>
          <p:spPr bwMode="auto">
            <a:xfrm>
              <a:off x="8056563" y="6435725"/>
              <a:ext cx="19050" cy="19050"/>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5" name="组合 74"/>
          <p:cNvGrpSpPr/>
          <p:nvPr/>
        </p:nvGrpSpPr>
        <p:grpSpPr>
          <a:xfrm>
            <a:off x="8783240" y="4490640"/>
            <a:ext cx="558800" cy="547688"/>
            <a:chOff x="9082088" y="6143625"/>
            <a:chExt cx="558800" cy="547688"/>
          </a:xfrm>
        </p:grpSpPr>
        <p:sp>
          <p:nvSpPr>
            <p:cNvPr id="126" name="Oval 265"/>
            <p:cNvSpPr>
              <a:spLocks noChangeArrowheads="1"/>
            </p:cNvSpPr>
            <p:nvPr/>
          </p:nvSpPr>
          <p:spPr bwMode="auto">
            <a:xfrm>
              <a:off x="9082088" y="6350000"/>
              <a:ext cx="341313" cy="341313"/>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7" name="Oval 266"/>
            <p:cNvSpPr>
              <a:spLocks noChangeArrowheads="1"/>
            </p:cNvSpPr>
            <p:nvPr/>
          </p:nvSpPr>
          <p:spPr bwMode="auto">
            <a:xfrm>
              <a:off x="9299575" y="6350000"/>
              <a:ext cx="341313" cy="341313"/>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8" name="Oval 267"/>
            <p:cNvSpPr>
              <a:spLocks noChangeArrowheads="1"/>
            </p:cNvSpPr>
            <p:nvPr/>
          </p:nvSpPr>
          <p:spPr bwMode="auto">
            <a:xfrm>
              <a:off x="9190038" y="6143625"/>
              <a:ext cx="341313" cy="346075"/>
            </a:xfrm>
            <a:prstGeom prst="ellipse">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6" name="组合 75"/>
          <p:cNvGrpSpPr/>
          <p:nvPr/>
        </p:nvGrpSpPr>
        <p:grpSpPr>
          <a:xfrm>
            <a:off x="9657958" y="4813697"/>
            <a:ext cx="498475" cy="596900"/>
            <a:chOff x="11720513" y="6094413"/>
            <a:chExt cx="498475" cy="596900"/>
          </a:xfrm>
        </p:grpSpPr>
        <p:sp>
          <p:nvSpPr>
            <p:cNvPr id="122" name="Freeform 268"/>
            <p:cNvSpPr>
              <a:spLocks/>
            </p:cNvSpPr>
            <p:nvPr/>
          </p:nvSpPr>
          <p:spPr bwMode="auto">
            <a:xfrm>
              <a:off x="11971338" y="6245225"/>
              <a:ext cx="247650" cy="446088"/>
            </a:xfrm>
            <a:custGeom>
              <a:avLst/>
              <a:gdLst>
                <a:gd name="T0" fmla="*/ 156 w 156"/>
                <a:gd name="T1" fmla="*/ 187 h 281"/>
                <a:gd name="T2" fmla="*/ 0 w 156"/>
                <a:gd name="T3" fmla="*/ 281 h 281"/>
                <a:gd name="T4" fmla="*/ 0 w 156"/>
                <a:gd name="T5" fmla="*/ 92 h 281"/>
                <a:gd name="T6" fmla="*/ 156 w 156"/>
                <a:gd name="T7" fmla="*/ 0 h 281"/>
                <a:gd name="T8" fmla="*/ 156 w 156"/>
                <a:gd name="T9" fmla="*/ 187 h 281"/>
              </a:gdLst>
              <a:ahLst/>
              <a:cxnLst>
                <a:cxn ang="0">
                  <a:pos x="T0" y="T1"/>
                </a:cxn>
                <a:cxn ang="0">
                  <a:pos x="T2" y="T3"/>
                </a:cxn>
                <a:cxn ang="0">
                  <a:pos x="T4" y="T5"/>
                </a:cxn>
                <a:cxn ang="0">
                  <a:pos x="T6" y="T7"/>
                </a:cxn>
                <a:cxn ang="0">
                  <a:pos x="T8" y="T9"/>
                </a:cxn>
              </a:cxnLst>
              <a:rect l="0" t="0" r="r" b="b"/>
              <a:pathLst>
                <a:path w="156" h="281">
                  <a:moveTo>
                    <a:pt x="156" y="187"/>
                  </a:moveTo>
                  <a:lnTo>
                    <a:pt x="0" y="281"/>
                  </a:lnTo>
                  <a:lnTo>
                    <a:pt x="0" y="92"/>
                  </a:lnTo>
                  <a:lnTo>
                    <a:pt x="156" y="0"/>
                  </a:lnTo>
                  <a:lnTo>
                    <a:pt x="156" y="187"/>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3" name="Freeform 269"/>
            <p:cNvSpPr>
              <a:spLocks/>
            </p:cNvSpPr>
            <p:nvPr/>
          </p:nvSpPr>
          <p:spPr bwMode="auto">
            <a:xfrm>
              <a:off x="11720513" y="6245225"/>
              <a:ext cx="250825" cy="446088"/>
            </a:xfrm>
            <a:custGeom>
              <a:avLst/>
              <a:gdLst>
                <a:gd name="T0" fmla="*/ 158 w 158"/>
                <a:gd name="T1" fmla="*/ 92 h 281"/>
                <a:gd name="T2" fmla="*/ 0 w 158"/>
                <a:gd name="T3" fmla="*/ 0 h 281"/>
                <a:gd name="T4" fmla="*/ 0 w 158"/>
                <a:gd name="T5" fmla="*/ 187 h 281"/>
                <a:gd name="T6" fmla="*/ 158 w 158"/>
                <a:gd name="T7" fmla="*/ 281 h 281"/>
              </a:gdLst>
              <a:ahLst/>
              <a:cxnLst>
                <a:cxn ang="0">
                  <a:pos x="T0" y="T1"/>
                </a:cxn>
                <a:cxn ang="0">
                  <a:pos x="T2" y="T3"/>
                </a:cxn>
                <a:cxn ang="0">
                  <a:pos x="T4" y="T5"/>
                </a:cxn>
                <a:cxn ang="0">
                  <a:pos x="T6" y="T7"/>
                </a:cxn>
              </a:cxnLst>
              <a:rect l="0" t="0" r="r" b="b"/>
              <a:pathLst>
                <a:path w="158" h="281">
                  <a:moveTo>
                    <a:pt x="158" y="92"/>
                  </a:moveTo>
                  <a:lnTo>
                    <a:pt x="0" y="0"/>
                  </a:lnTo>
                  <a:lnTo>
                    <a:pt x="0" y="187"/>
                  </a:lnTo>
                  <a:lnTo>
                    <a:pt x="158" y="281"/>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Line 270"/>
            <p:cNvSpPr>
              <a:spLocks noChangeShapeType="1"/>
            </p:cNvSpPr>
            <p:nvPr/>
          </p:nvSpPr>
          <p:spPr bwMode="auto">
            <a:xfrm flipV="1">
              <a:off x="11720513" y="6094413"/>
              <a:ext cx="250825" cy="1508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5" name="Line 271"/>
            <p:cNvSpPr>
              <a:spLocks noChangeShapeType="1"/>
            </p:cNvSpPr>
            <p:nvPr/>
          </p:nvSpPr>
          <p:spPr bwMode="auto">
            <a:xfrm flipH="1" flipV="1">
              <a:off x="11971338" y="6094413"/>
              <a:ext cx="247650" cy="1508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7" name="组合 76"/>
          <p:cNvGrpSpPr/>
          <p:nvPr/>
        </p:nvGrpSpPr>
        <p:grpSpPr>
          <a:xfrm>
            <a:off x="3519879" y="4119164"/>
            <a:ext cx="560388" cy="558800"/>
            <a:chOff x="2573337" y="4694238"/>
            <a:chExt cx="560388" cy="558800"/>
          </a:xfrm>
        </p:grpSpPr>
        <p:sp>
          <p:nvSpPr>
            <p:cNvPr id="118" name="Rectangle 272"/>
            <p:cNvSpPr>
              <a:spLocks noChangeArrowheads="1"/>
            </p:cNvSpPr>
            <p:nvPr/>
          </p:nvSpPr>
          <p:spPr bwMode="auto">
            <a:xfrm>
              <a:off x="2768600" y="4889500"/>
              <a:ext cx="365125" cy="363538"/>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9" name="Freeform 273"/>
            <p:cNvSpPr>
              <a:spLocks/>
            </p:cNvSpPr>
            <p:nvPr/>
          </p:nvSpPr>
          <p:spPr bwMode="auto">
            <a:xfrm>
              <a:off x="2573337" y="4694238"/>
              <a:ext cx="365125" cy="363538"/>
            </a:xfrm>
            <a:custGeom>
              <a:avLst/>
              <a:gdLst>
                <a:gd name="T0" fmla="*/ 67 w 230"/>
                <a:gd name="T1" fmla="*/ 229 h 229"/>
                <a:gd name="T2" fmla="*/ 0 w 230"/>
                <a:gd name="T3" fmla="*/ 229 h 229"/>
                <a:gd name="T4" fmla="*/ 0 w 230"/>
                <a:gd name="T5" fmla="*/ 0 h 229"/>
                <a:gd name="T6" fmla="*/ 230 w 230"/>
                <a:gd name="T7" fmla="*/ 0 h 229"/>
                <a:gd name="T8" fmla="*/ 230 w 230"/>
                <a:gd name="T9" fmla="*/ 66 h 229"/>
              </a:gdLst>
              <a:ahLst/>
              <a:cxnLst>
                <a:cxn ang="0">
                  <a:pos x="T0" y="T1"/>
                </a:cxn>
                <a:cxn ang="0">
                  <a:pos x="T2" y="T3"/>
                </a:cxn>
                <a:cxn ang="0">
                  <a:pos x="T4" y="T5"/>
                </a:cxn>
                <a:cxn ang="0">
                  <a:pos x="T6" y="T7"/>
                </a:cxn>
                <a:cxn ang="0">
                  <a:pos x="T8" y="T9"/>
                </a:cxn>
              </a:cxnLst>
              <a:rect l="0" t="0" r="r" b="b"/>
              <a:pathLst>
                <a:path w="230" h="229">
                  <a:moveTo>
                    <a:pt x="67" y="229"/>
                  </a:moveTo>
                  <a:lnTo>
                    <a:pt x="0" y="229"/>
                  </a:lnTo>
                  <a:lnTo>
                    <a:pt x="0" y="0"/>
                  </a:lnTo>
                  <a:lnTo>
                    <a:pt x="230" y="0"/>
                  </a:lnTo>
                  <a:lnTo>
                    <a:pt x="230" y="66"/>
                  </a:ln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0" name="Rectangle 274"/>
            <p:cNvSpPr>
              <a:spLocks noChangeArrowheads="1"/>
            </p:cNvSpPr>
            <p:nvPr/>
          </p:nvSpPr>
          <p:spPr bwMode="auto">
            <a:xfrm>
              <a:off x="2859087" y="4979988"/>
              <a:ext cx="184150" cy="184150"/>
            </a:xfrm>
            <a:prstGeom prst="rect">
              <a:avLst/>
            </a:pr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1" name="Line 275"/>
            <p:cNvSpPr>
              <a:spLocks noChangeShapeType="1"/>
            </p:cNvSpPr>
            <p:nvPr/>
          </p:nvSpPr>
          <p:spPr bwMode="auto">
            <a:xfrm flipV="1">
              <a:off x="2768600" y="4889500"/>
              <a:ext cx="365125" cy="3635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8" name="组合 77"/>
          <p:cNvGrpSpPr/>
          <p:nvPr/>
        </p:nvGrpSpPr>
        <p:grpSpPr>
          <a:xfrm>
            <a:off x="5919391" y="1803797"/>
            <a:ext cx="698500" cy="631825"/>
            <a:chOff x="6397625" y="1693863"/>
            <a:chExt cx="698500" cy="631825"/>
          </a:xfrm>
        </p:grpSpPr>
        <p:sp>
          <p:nvSpPr>
            <p:cNvPr id="106" name="Freeform 276"/>
            <p:cNvSpPr>
              <a:spLocks/>
            </p:cNvSpPr>
            <p:nvPr/>
          </p:nvSpPr>
          <p:spPr bwMode="auto">
            <a:xfrm>
              <a:off x="6397625" y="1693863"/>
              <a:ext cx="698500" cy="631825"/>
            </a:xfrm>
            <a:custGeom>
              <a:avLst/>
              <a:gdLst>
                <a:gd name="T0" fmla="*/ 136 w 186"/>
                <a:gd name="T1" fmla="*/ 6 h 168"/>
                <a:gd name="T2" fmla="*/ 122 w 186"/>
                <a:gd name="T3" fmla="*/ 0 h 168"/>
                <a:gd name="T4" fmla="*/ 94 w 186"/>
                <a:gd name="T5" fmla="*/ 0 h 168"/>
                <a:gd name="T6" fmla="*/ 81 w 186"/>
                <a:gd name="T7" fmla="*/ 6 h 168"/>
                <a:gd name="T8" fmla="*/ 3 w 186"/>
                <a:gd name="T9" fmla="*/ 84 h 168"/>
                <a:gd name="T10" fmla="*/ 3 w 186"/>
                <a:gd name="T11" fmla="*/ 95 h 168"/>
                <a:gd name="T12" fmla="*/ 72 w 186"/>
                <a:gd name="T13" fmla="*/ 165 h 168"/>
                <a:gd name="T14" fmla="*/ 83 w 186"/>
                <a:gd name="T15" fmla="*/ 165 h 168"/>
                <a:gd name="T16" fmla="*/ 183 w 186"/>
                <a:gd name="T17" fmla="*/ 65 h 168"/>
                <a:gd name="T18" fmla="*/ 183 w 186"/>
                <a:gd name="T19" fmla="*/ 53 h 168"/>
                <a:gd name="T20" fmla="*/ 136 w 186"/>
                <a:gd name="T21" fmla="*/ 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68">
                  <a:moveTo>
                    <a:pt x="136" y="6"/>
                  </a:moveTo>
                  <a:cubicBezTo>
                    <a:pt x="133" y="3"/>
                    <a:pt x="126" y="0"/>
                    <a:pt x="122" y="0"/>
                  </a:cubicBezTo>
                  <a:cubicBezTo>
                    <a:pt x="94" y="0"/>
                    <a:pt x="94" y="0"/>
                    <a:pt x="94" y="0"/>
                  </a:cubicBezTo>
                  <a:cubicBezTo>
                    <a:pt x="90" y="0"/>
                    <a:pt x="84" y="3"/>
                    <a:pt x="81" y="6"/>
                  </a:cubicBezTo>
                  <a:cubicBezTo>
                    <a:pt x="3" y="84"/>
                    <a:pt x="3" y="84"/>
                    <a:pt x="3" y="84"/>
                  </a:cubicBezTo>
                  <a:cubicBezTo>
                    <a:pt x="0" y="87"/>
                    <a:pt x="0" y="92"/>
                    <a:pt x="3" y="95"/>
                  </a:cubicBezTo>
                  <a:cubicBezTo>
                    <a:pt x="72" y="165"/>
                    <a:pt x="72" y="165"/>
                    <a:pt x="72" y="165"/>
                  </a:cubicBezTo>
                  <a:cubicBezTo>
                    <a:pt x="75" y="168"/>
                    <a:pt x="80" y="168"/>
                    <a:pt x="83" y="165"/>
                  </a:cubicBezTo>
                  <a:cubicBezTo>
                    <a:pt x="183" y="65"/>
                    <a:pt x="183" y="65"/>
                    <a:pt x="183" y="65"/>
                  </a:cubicBezTo>
                  <a:cubicBezTo>
                    <a:pt x="186" y="61"/>
                    <a:pt x="186" y="56"/>
                    <a:pt x="183" y="53"/>
                  </a:cubicBezTo>
                  <a:lnTo>
                    <a:pt x="136" y="6"/>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7" name="Freeform 277"/>
            <p:cNvSpPr>
              <a:spLocks/>
            </p:cNvSpPr>
            <p:nvPr/>
          </p:nvSpPr>
          <p:spPr bwMode="auto">
            <a:xfrm>
              <a:off x="6713538" y="1709738"/>
              <a:ext cx="179388" cy="82550"/>
            </a:xfrm>
            <a:custGeom>
              <a:avLst/>
              <a:gdLst>
                <a:gd name="T0" fmla="*/ 0 w 48"/>
                <a:gd name="T1" fmla="*/ 0 h 22"/>
                <a:gd name="T2" fmla="*/ 19 w 48"/>
                <a:gd name="T3" fmla="*/ 19 h 22"/>
                <a:gd name="T4" fmla="*/ 30 w 48"/>
                <a:gd name="T5" fmla="*/ 19 h 22"/>
                <a:gd name="T6" fmla="*/ 48 w 48"/>
                <a:gd name="T7" fmla="*/ 0 h 22"/>
              </a:gdLst>
              <a:ahLst/>
              <a:cxnLst>
                <a:cxn ang="0">
                  <a:pos x="T0" y="T1"/>
                </a:cxn>
                <a:cxn ang="0">
                  <a:pos x="T2" y="T3"/>
                </a:cxn>
                <a:cxn ang="0">
                  <a:pos x="T4" y="T5"/>
                </a:cxn>
                <a:cxn ang="0">
                  <a:pos x="T6" y="T7"/>
                </a:cxn>
              </a:cxnLst>
              <a:rect l="0" t="0" r="r" b="b"/>
              <a:pathLst>
                <a:path w="48" h="22">
                  <a:moveTo>
                    <a:pt x="0" y="0"/>
                  </a:moveTo>
                  <a:cubicBezTo>
                    <a:pt x="19" y="19"/>
                    <a:pt x="19" y="19"/>
                    <a:pt x="19" y="19"/>
                  </a:cubicBezTo>
                  <a:cubicBezTo>
                    <a:pt x="22" y="22"/>
                    <a:pt x="27" y="22"/>
                    <a:pt x="30" y="19"/>
                  </a:cubicBezTo>
                  <a:cubicBezTo>
                    <a:pt x="48" y="0"/>
                    <a:pt x="48" y="0"/>
                    <a:pt x="48" y="0"/>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8" name="Freeform 278"/>
            <p:cNvSpPr>
              <a:spLocks/>
            </p:cNvSpPr>
            <p:nvPr/>
          </p:nvSpPr>
          <p:spPr bwMode="auto">
            <a:xfrm>
              <a:off x="6710363" y="1822450"/>
              <a:ext cx="74613" cy="77788"/>
            </a:xfrm>
            <a:custGeom>
              <a:avLst/>
              <a:gdLst>
                <a:gd name="T0" fmla="*/ 23 w 47"/>
                <a:gd name="T1" fmla="*/ 49 h 49"/>
                <a:gd name="T2" fmla="*/ 0 w 47"/>
                <a:gd name="T3" fmla="*/ 23 h 49"/>
                <a:gd name="T4" fmla="*/ 23 w 47"/>
                <a:gd name="T5" fmla="*/ 0 h 49"/>
                <a:gd name="T6" fmla="*/ 47 w 47"/>
                <a:gd name="T7" fmla="*/ 23 h 49"/>
                <a:gd name="T8" fmla="*/ 23 w 47"/>
                <a:gd name="T9" fmla="*/ 49 h 49"/>
              </a:gdLst>
              <a:ahLst/>
              <a:cxnLst>
                <a:cxn ang="0">
                  <a:pos x="T0" y="T1"/>
                </a:cxn>
                <a:cxn ang="0">
                  <a:pos x="T2" y="T3"/>
                </a:cxn>
                <a:cxn ang="0">
                  <a:pos x="T4" y="T5"/>
                </a:cxn>
                <a:cxn ang="0">
                  <a:pos x="T6" y="T7"/>
                </a:cxn>
                <a:cxn ang="0">
                  <a:pos x="T8" y="T9"/>
                </a:cxn>
              </a:cxnLst>
              <a:rect l="0" t="0" r="r" b="b"/>
              <a:pathLst>
                <a:path w="47" h="49">
                  <a:moveTo>
                    <a:pt x="23" y="49"/>
                  </a:moveTo>
                  <a:lnTo>
                    <a:pt x="0" y="23"/>
                  </a:lnTo>
                  <a:lnTo>
                    <a:pt x="23" y="0"/>
                  </a:lnTo>
                  <a:lnTo>
                    <a:pt x="47" y="23"/>
                  </a:lnTo>
                  <a:lnTo>
                    <a:pt x="23"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9" name="Freeform 279"/>
            <p:cNvSpPr>
              <a:spLocks/>
            </p:cNvSpPr>
            <p:nvPr/>
          </p:nvSpPr>
          <p:spPr bwMode="auto">
            <a:xfrm>
              <a:off x="6710363" y="1912938"/>
              <a:ext cx="74613" cy="74613"/>
            </a:xfrm>
            <a:custGeom>
              <a:avLst/>
              <a:gdLst>
                <a:gd name="T0" fmla="*/ 23 w 47"/>
                <a:gd name="T1" fmla="*/ 47 h 47"/>
                <a:gd name="T2" fmla="*/ 0 w 47"/>
                <a:gd name="T3" fmla="*/ 23 h 47"/>
                <a:gd name="T4" fmla="*/ 23 w 47"/>
                <a:gd name="T5" fmla="*/ 0 h 47"/>
                <a:gd name="T6" fmla="*/ 47 w 47"/>
                <a:gd name="T7" fmla="*/ 23 h 47"/>
                <a:gd name="T8" fmla="*/ 23 w 47"/>
                <a:gd name="T9" fmla="*/ 47 h 47"/>
              </a:gdLst>
              <a:ahLst/>
              <a:cxnLst>
                <a:cxn ang="0">
                  <a:pos x="T0" y="T1"/>
                </a:cxn>
                <a:cxn ang="0">
                  <a:pos x="T2" y="T3"/>
                </a:cxn>
                <a:cxn ang="0">
                  <a:pos x="T4" y="T5"/>
                </a:cxn>
                <a:cxn ang="0">
                  <a:pos x="T6" y="T7"/>
                </a:cxn>
                <a:cxn ang="0">
                  <a:pos x="T8" y="T9"/>
                </a:cxn>
              </a:cxnLst>
              <a:rect l="0" t="0" r="r" b="b"/>
              <a:pathLst>
                <a:path w="47" h="47">
                  <a:moveTo>
                    <a:pt x="23" y="47"/>
                  </a:moveTo>
                  <a:lnTo>
                    <a:pt x="0" y="23"/>
                  </a:lnTo>
                  <a:lnTo>
                    <a:pt x="23" y="0"/>
                  </a:lnTo>
                  <a:lnTo>
                    <a:pt x="47" y="23"/>
                  </a:lnTo>
                  <a:lnTo>
                    <a:pt x="23"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0" name="Freeform 280"/>
            <p:cNvSpPr>
              <a:spLocks/>
            </p:cNvSpPr>
            <p:nvPr/>
          </p:nvSpPr>
          <p:spPr bwMode="auto">
            <a:xfrm>
              <a:off x="6796088" y="1998663"/>
              <a:ext cx="79375" cy="79375"/>
            </a:xfrm>
            <a:custGeom>
              <a:avLst/>
              <a:gdLst>
                <a:gd name="T0" fmla="*/ 26 w 50"/>
                <a:gd name="T1" fmla="*/ 50 h 50"/>
                <a:gd name="T2" fmla="*/ 0 w 50"/>
                <a:gd name="T3" fmla="*/ 26 h 50"/>
                <a:gd name="T4" fmla="*/ 26 w 50"/>
                <a:gd name="T5" fmla="*/ 0 h 50"/>
                <a:gd name="T6" fmla="*/ 50 w 50"/>
                <a:gd name="T7" fmla="*/ 26 h 50"/>
                <a:gd name="T8" fmla="*/ 26 w 50"/>
                <a:gd name="T9" fmla="*/ 50 h 50"/>
              </a:gdLst>
              <a:ahLst/>
              <a:cxnLst>
                <a:cxn ang="0">
                  <a:pos x="T0" y="T1"/>
                </a:cxn>
                <a:cxn ang="0">
                  <a:pos x="T2" y="T3"/>
                </a:cxn>
                <a:cxn ang="0">
                  <a:pos x="T4" y="T5"/>
                </a:cxn>
                <a:cxn ang="0">
                  <a:pos x="T6" y="T7"/>
                </a:cxn>
                <a:cxn ang="0">
                  <a:pos x="T8" y="T9"/>
                </a:cxn>
              </a:cxnLst>
              <a:rect l="0" t="0" r="r" b="b"/>
              <a:pathLst>
                <a:path w="50" h="50">
                  <a:moveTo>
                    <a:pt x="26" y="50"/>
                  </a:moveTo>
                  <a:lnTo>
                    <a:pt x="0" y="26"/>
                  </a:lnTo>
                  <a:lnTo>
                    <a:pt x="26" y="0"/>
                  </a:lnTo>
                  <a:lnTo>
                    <a:pt x="50" y="26"/>
                  </a:lnTo>
                  <a:lnTo>
                    <a:pt x="26"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1" name="Freeform 281"/>
            <p:cNvSpPr>
              <a:spLocks/>
            </p:cNvSpPr>
            <p:nvPr/>
          </p:nvSpPr>
          <p:spPr bwMode="auto">
            <a:xfrm>
              <a:off x="6710363" y="1998663"/>
              <a:ext cx="74613" cy="79375"/>
            </a:xfrm>
            <a:custGeom>
              <a:avLst/>
              <a:gdLst>
                <a:gd name="T0" fmla="*/ 23 w 47"/>
                <a:gd name="T1" fmla="*/ 50 h 50"/>
                <a:gd name="T2" fmla="*/ 0 w 47"/>
                <a:gd name="T3" fmla="*/ 26 h 50"/>
                <a:gd name="T4" fmla="*/ 23 w 47"/>
                <a:gd name="T5" fmla="*/ 0 h 50"/>
                <a:gd name="T6" fmla="*/ 47 w 47"/>
                <a:gd name="T7" fmla="*/ 26 h 50"/>
                <a:gd name="T8" fmla="*/ 23 w 47"/>
                <a:gd name="T9" fmla="*/ 50 h 50"/>
              </a:gdLst>
              <a:ahLst/>
              <a:cxnLst>
                <a:cxn ang="0">
                  <a:pos x="T0" y="T1"/>
                </a:cxn>
                <a:cxn ang="0">
                  <a:pos x="T2" y="T3"/>
                </a:cxn>
                <a:cxn ang="0">
                  <a:pos x="T4" y="T5"/>
                </a:cxn>
                <a:cxn ang="0">
                  <a:pos x="T6" y="T7"/>
                </a:cxn>
                <a:cxn ang="0">
                  <a:pos x="T8" y="T9"/>
                </a:cxn>
              </a:cxnLst>
              <a:rect l="0" t="0" r="r" b="b"/>
              <a:pathLst>
                <a:path w="47" h="50">
                  <a:moveTo>
                    <a:pt x="23" y="50"/>
                  </a:moveTo>
                  <a:lnTo>
                    <a:pt x="0" y="26"/>
                  </a:lnTo>
                  <a:lnTo>
                    <a:pt x="23" y="0"/>
                  </a:lnTo>
                  <a:lnTo>
                    <a:pt x="47" y="26"/>
                  </a:lnTo>
                  <a:lnTo>
                    <a:pt x="23"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 name="Freeform 282"/>
            <p:cNvSpPr>
              <a:spLocks/>
            </p:cNvSpPr>
            <p:nvPr/>
          </p:nvSpPr>
          <p:spPr bwMode="auto">
            <a:xfrm>
              <a:off x="6796088" y="1912938"/>
              <a:ext cx="79375" cy="74613"/>
            </a:xfrm>
            <a:custGeom>
              <a:avLst/>
              <a:gdLst>
                <a:gd name="T0" fmla="*/ 26 w 50"/>
                <a:gd name="T1" fmla="*/ 47 h 47"/>
                <a:gd name="T2" fmla="*/ 0 w 50"/>
                <a:gd name="T3" fmla="*/ 23 h 47"/>
                <a:gd name="T4" fmla="*/ 26 w 50"/>
                <a:gd name="T5" fmla="*/ 0 h 47"/>
                <a:gd name="T6" fmla="*/ 50 w 50"/>
                <a:gd name="T7" fmla="*/ 23 h 47"/>
                <a:gd name="T8" fmla="*/ 26 w 50"/>
                <a:gd name="T9" fmla="*/ 47 h 47"/>
              </a:gdLst>
              <a:ahLst/>
              <a:cxnLst>
                <a:cxn ang="0">
                  <a:pos x="T0" y="T1"/>
                </a:cxn>
                <a:cxn ang="0">
                  <a:pos x="T2" y="T3"/>
                </a:cxn>
                <a:cxn ang="0">
                  <a:pos x="T4" y="T5"/>
                </a:cxn>
                <a:cxn ang="0">
                  <a:pos x="T6" y="T7"/>
                </a:cxn>
                <a:cxn ang="0">
                  <a:pos x="T8" y="T9"/>
                </a:cxn>
              </a:cxnLst>
              <a:rect l="0" t="0" r="r" b="b"/>
              <a:pathLst>
                <a:path w="50" h="47">
                  <a:moveTo>
                    <a:pt x="26" y="47"/>
                  </a:moveTo>
                  <a:lnTo>
                    <a:pt x="0" y="23"/>
                  </a:lnTo>
                  <a:lnTo>
                    <a:pt x="26" y="0"/>
                  </a:lnTo>
                  <a:lnTo>
                    <a:pt x="50" y="23"/>
                  </a:lnTo>
                  <a:lnTo>
                    <a:pt x="26"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3" name="Freeform 283"/>
            <p:cNvSpPr>
              <a:spLocks/>
            </p:cNvSpPr>
            <p:nvPr/>
          </p:nvSpPr>
          <p:spPr bwMode="auto">
            <a:xfrm>
              <a:off x="6619875" y="1912938"/>
              <a:ext cx="77788" cy="74613"/>
            </a:xfrm>
            <a:custGeom>
              <a:avLst/>
              <a:gdLst>
                <a:gd name="T0" fmla="*/ 23 w 49"/>
                <a:gd name="T1" fmla="*/ 47 h 47"/>
                <a:gd name="T2" fmla="*/ 0 w 49"/>
                <a:gd name="T3" fmla="*/ 23 h 47"/>
                <a:gd name="T4" fmla="*/ 23 w 49"/>
                <a:gd name="T5" fmla="*/ 0 h 47"/>
                <a:gd name="T6" fmla="*/ 49 w 49"/>
                <a:gd name="T7" fmla="*/ 23 h 47"/>
                <a:gd name="T8" fmla="*/ 23 w 49"/>
                <a:gd name="T9" fmla="*/ 47 h 47"/>
              </a:gdLst>
              <a:ahLst/>
              <a:cxnLst>
                <a:cxn ang="0">
                  <a:pos x="T0" y="T1"/>
                </a:cxn>
                <a:cxn ang="0">
                  <a:pos x="T2" y="T3"/>
                </a:cxn>
                <a:cxn ang="0">
                  <a:pos x="T4" y="T5"/>
                </a:cxn>
                <a:cxn ang="0">
                  <a:pos x="T6" y="T7"/>
                </a:cxn>
                <a:cxn ang="0">
                  <a:pos x="T8" y="T9"/>
                </a:cxn>
              </a:cxnLst>
              <a:rect l="0" t="0" r="r" b="b"/>
              <a:pathLst>
                <a:path w="49" h="47">
                  <a:moveTo>
                    <a:pt x="23" y="47"/>
                  </a:moveTo>
                  <a:lnTo>
                    <a:pt x="0" y="23"/>
                  </a:lnTo>
                  <a:lnTo>
                    <a:pt x="23" y="0"/>
                  </a:lnTo>
                  <a:lnTo>
                    <a:pt x="49" y="23"/>
                  </a:lnTo>
                  <a:lnTo>
                    <a:pt x="23"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4" name="Freeform 284"/>
            <p:cNvSpPr>
              <a:spLocks/>
            </p:cNvSpPr>
            <p:nvPr/>
          </p:nvSpPr>
          <p:spPr bwMode="auto">
            <a:xfrm>
              <a:off x="6619875" y="2089150"/>
              <a:ext cx="77788" cy="77788"/>
            </a:xfrm>
            <a:custGeom>
              <a:avLst/>
              <a:gdLst>
                <a:gd name="T0" fmla="*/ 23 w 49"/>
                <a:gd name="T1" fmla="*/ 49 h 49"/>
                <a:gd name="T2" fmla="*/ 0 w 49"/>
                <a:gd name="T3" fmla="*/ 23 h 49"/>
                <a:gd name="T4" fmla="*/ 23 w 49"/>
                <a:gd name="T5" fmla="*/ 0 h 49"/>
                <a:gd name="T6" fmla="*/ 49 w 49"/>
                <a:gd name="T7" fmla="*/ 23 h 49"/>
                <a:gd name="T8" fmla="*/ 23 w 49"/>
                <a:gd name="T9" fmla="*/ 49 h 49"/>
              </a:gdLst>
              <a:ahLst/>
              <a:cxnLst>
                <a:cxn ang="0">
                  <a:pos x="T0" y="T1"/>
                </a:cxn>
                <a:cxn ang="0">
                  <a:pos x="T2" y="T3"/>
                </a:cxn>
                <a:cxn ang="0">
                  <a:pos x="T4" y="T5"/>
                </a:cxn>
                <a:cxn ang="0">
                  <a:pos x="T6" y="T7"/>
                </a:cxn>
                <a:cxn ang="0">
                  <a:pos x="T8" y="T9"/>
                </a:cxn>
              </a:cxnLst>
              <a:rect l="0" t="0" r="r" b="b"/>
              <a:pathLst>
                <a:path w="49" h="49">
                  <a:moveTo>
                    <a:pt x="23" y="49"/>
                  </a:moveTo>
                  <a:lnTo>
                    <a:pt x="0" y="23"/>
                  </a:lnTo>
                  <a:lnTo>
                    <a:pt x="23" y="0"/>
                  </a:lnTo>
                  <a:lnTo>
                    <a:pt x="49" y="23"/>
                  </a:lnTo>
                  <a:lnTo>
                    <a:pt x="23"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5" name="Freeform 285"/>
            <p:cNvSpPr>
              <a:spLocks/>
            </p:cNvSpPr>
            <p:nvPr/>
          </p:nvSpPr>
          <p:spPr bwMode="auto">
            <a:xfrm>
              <a:off x="6529388" y="1998663"/>
              <a:ext cx="79375" cy="79375"/>
            </a:xfrm>
            <a:custGeom>
              <a:avLst/>
              <a:gdLst>
                <a:gd name="T0" fmla="*/ 26 w 50"/>
                <a:gd name="T1" fmla="*/ 50 h 50"/>
                <a:gd name="T2" fmla="*/ 0 w 50"/>
                <a:gd name="T3" fmla="*/ 26 h 50"/>
                <a:gd name="T4" fmla="*/ 26 w 50"/>
                <a:gd name="T5" fmla="*/ 0 h 50"/>
                <a:gd name="T6" fmla="*/ 50 w 50"/>
                <a:gd name="T7" fmla="*/ 26 h 50"/>
                <a:gd name="T8" fmla="*/ 26 w 50"/>
                <a:gd name="T9" fmla="*/ 50 h 50"/>
              </a:gdLst>
              <a:ahLst/>
              <a:cxnLst>
                <a:cxn ang="0">
                  <a:pos x="T0" y="T1"/>
                </a:cxn>
                <a:cxn ang="0">
                  <a:pos x="T2" y="T3"/>
                </a:cxn>
                <a:cxn ang="0">
                  <a:pos x="T4" y="T5"/>
                </a:cxn>
                <a:cxn ang="0">
                  <a:pos x="T6" y="T7"/>
                </a:cxn>
                <a:cxn ang="0">
                  <a:pos x="T8" y="T9"/>
                </a:cxn>
              </a:cxnLst>
              <a:rect l="0" t="0" r="r" b="b"/>
              <a:pathLst>
                <a:path w="50" h="50">
                  <a:moveTo>
                    <a:pt x="26" y="50"/>
                  </a:moveTo>
                  <a:lnTo>
                    <a:pt x="0" y="26"/>
                  </a:lnTo>
                  <a:lnTo>
                    <a:pt x="26" y="0"/>
                  </a:lnTo>
                  <a:lnTo>
                    <a:pt x="50" y="26"/>
                  </a:lnTo>
                  <a:lnTo>
                    <a:pt x="26"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6" name="Freeform 286"/>
            <p:cNvSpPr>
              <a:spLocks/>
            </p:cNvSpPr>
            <p:nvPr/>
          </p:nvSpPr>
          <p:spPr bwMode="auto">
            <a:xfrm>
              <a:off x="6710363" y="2089150"/>
              <a:ext cx="74613" cy="77788"/>
            </a:xfrm>
            <a:custGeom>
              <a:avLst/>
              <a:gdLst>
                <a:gd name="T0" fmla="*/ 23 w 47"/>
                <a:gd name="T1" fmla="*/ 49 h 49"/>
                <a:gd name="T2" fmla="*/ 0 w 47"/>
                <a:gd name="T3" fmla="*/ 23 h 49"/>
                <a:gd name="T4" fmla="*/ 23 w 47"/>
                <a:gd name="T5" fmla="*/ 0 h 49"/>
                <a:gd name="T6" fmla="*/ 47 w 47"/>
                <a:gd name="T7" fmla="*/ 23 h 49"/>
                <a:gd name="T8" fmla="*/ 23 w 47"/>
                <a:gd name="T9" fmla="*/ 49 h 49"/>
              </a:gdLst>
              <a:ahLst/>
              <a:cxnLst>
                <a:cxn ang="0">
                  <a:pos x="T0" y="T1"/>
                </a:cxn>
                <a:cxn ang="0">
                  <a:pos x="T2" y="T3"/>
                </a:cxn>
                <a:cxn ang="0">
                  <a:pos x="T4" y="T5"/>
                </a:cxn>
                <a:cxn ang="0">
                  <a:pos x="T6" y="T7"/>
                </a:cxn>
                <a:cxn ang="0">
                  <a:pos x="T8" y="T9"/>
                </a:cxn>
              </a:cxnLst>
              <a:rect l="0" t="0" r="r" b="b"/>
              <a:pathLst>
                <a:path w="47" h="49">
                  <a:moveTo>
                    <a:pt x="23" y="49"/>
                  </a:moveTo>
                  <a:lnTo>
                    <a:pt x="0" y="23"/>
                  </a:lnTo>
                  <a:lnTo>
                    <a:pt x="23" y="0"/>
                  </a:lnTo>
                  <a:lnTo>
                    <a:pt x="47" y="23"/>
                  </a:lnTo>
                  <a:lnTo>
                    <a:pt x="23"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7" name="Freeform 287"/>
            <p:cNvSpPr>
              <a:spLocks/>
            </p:cNvSpPr>
            <p:nvPr/>
          </p:nvSpPr>
          <p:spPr bwMode="auto">
            <a:xfrm>
              <a:off x="6619875" y="1998663"/>
              <a:ext cx="77788" cy="79375"/>
            </a:xfrm>
            <a:custGeom>
              <a:avLst/>
              <a:gdLst>
                <a:gd name="T0" fmla="*/ 23 w 49"/>
                <a:gd name="T1" fmla="*/ 50 h 50"/>
                <a:gd name="T2" fmla="*/ 0 w 49"/>
                <a:gd name="T3" fmla="*/ 26 h 50"/>
                <a:gd name="T4" fmla="*/ 23 w 49"/>
                <a:gd name="T5" fmla="*/ 0 h 50"/>
                <a:gd name="T6" fmla="*/ 49 w 49"/>
                <a:gd name="T7" fmla="*/ 26 h 50"/>
                <a:gd name="T8" fmla="*/ 23 w 49"/>
                <a:gd name="T9" fmla="*/ 50 h 50"/>
              </a:gdLst>
              <a:ahLst/>
              <a:cxnLst>
                <a:cxn ang="0">
                  <a:pos x="T0" y="T1"/>
                </a:cxn>
                <a:cxn ang="0">
                  <a:pos x="T2" y="T3"/>
                </a:cxn>
                <a:cxn ang="0">
                  <a:pos x="T4" y="T5"/>
                </a:cxn>
                <a:cxn ang="0">
                  <a:pos x="T6" y="T7"/>
                </a:cxn>
                <a:cxn ang="0">
                  <a:pos x="T8" y="T9"/>
                </a:cxn>
              </a:cxnLst>
              <a:rect l="0" t="0" r="r" b="b"/>
              <a:pathLst>
                <a:path w="49" h="50">
                  <a:moveTo>
                    <a:pt x="23" y="50"/>
                  </a:moveTo>
                  <a:lnTo>
                    <a:pt x="0" y="26"/>
                  </a:lnTo>
                  <a:lnTo>
                    <a:pt x="23" y="0"/>
                  </a:lnTo>
                  <a:lnTo>
                    <a:pt x="49" y="26"/>
                  </a:lnTo>
                  <a:lnTo>
                    <a:pt x="23"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9" name="组合 78"/>
          <p:cNvGrpSpPr/>
          <p:nvPr/>
        </p:nvGrpSpPr>
        <p:grpSpPr>
          <a:xfrm>
            <a:off x="5574908" y="4677170"/>
            <a:ext cx="558800" cy="558800"/>
            <a:chOff x="-46038" y="4683125"/>
            <a:chExt cx="558800" cy="558800"/>
          </a:xfrm>
        </p:grpSpPr>
        <p:sp>
          <p:nvSpPr>
            <p:cNvPr id="103" name="Freeform 288"/>
            <p:cNvSpPr>
              <a:spLocks/>
            </p:cNvSpPr>
            <p:nvPr/>
          </p:nvSpPr>
          <p:spPr bwMode="auto">
            <a:xfrm>
              <a:off x="-46038" y="4683125"/>
              <a:ext cx="558800" cy="558800"/>
            </a:xfrm>
            <a:custGeom>
              <a:avLst/>
              <a:gdLst>
                <a:gd name="T0" fmla="*/ 101 w 149"/>
                <a:gd name="T1" fmla="*/ 3 h 149"/>
                <a:gd name="T2" fmla="*/ 90 w 149"/>
                <a:gd name="T3" fmla="*/ 3 h 149"/>
                <a:gd name="T4" fmla="*/ 72 w 149"/>
                <a:gd name="T5" fmla="*/ 21 h 149"/>
                <a:gd name="T6" fmla="*/ 66 w 149"/>
                <a:gd name="T7" fmla="*/ 34 h 149"/>
                <a:gd name="T8" fmla="*/ 55 w 149"/>
                <a:gd name="T9" fmla="*/ 56 h 149"/>
                <a:gd name="T10" fmla="*/ 34 w 149"/>
                <a:gd name="T11" fmla="*/ 66 h 149"/>
                <a:gd name="T12" fmla="*/ 20 w 149"/>
                <a:gd name="T13" fmla="*/ 73 h 149"/>
                <a:gd name="T14" fmla="*/ 3 w 149"/>
                <a:gd name="T15" fmla="*/ 90 h 149"/>
                <a:gd name="T16" fmla="*/ 3 w 149"/>
                <a:gd name="T17" fmla="*/ 102 h 149"/>
                <a:gd name="T18" fmla="*/ 47 w 149"/>
                <a:gd name="T19" fmla="*/ 146 h 149"/>
                <a:gd name="T20" fmla="*/ 58 w 149"/>
                <a:gd name="T21" fmla="*/ 146 h 149"/>
                <a:gd name="T22" fmla="*/ 76 w 149"/>
                <a:gd name="T23" fmla="*/ 128 h 149"/>
                <a:gd name="T24" fmla="*/ 83 w 149"/>
                <a:gd name="T25" fmla="*/ 115 h 149"/>
                <a:gd name="T26" fmla="*/ 93 w 149"/>
                <a:gd name="T27" fmla="*/ 93 h 149"/>
                <a:gd name="T28" fmla="*/ 114 w 149"/>
                <a:gd name="T29" fmla="*/ 83 h 149"/>
                <a:gd name="T30" fmla="*/ 128 w 149"/>
                <a:gd name="T31" fmla="*/ 76 h 149"/>
                <a:gd name="T32" fmla="*/ 145 w 149"/>
                <a:gd name="T33" fmla="*/ 59 h 149"/>
                <a:gd name="T34" fmla="*/ 145 w 149"/>
                <a:gd name="T35" fmla="*/ 48 h 149"/>
                <a:gd name="T36" fmla="*/ 101 w 149"/>
                <a:gd name="T37" fmla="*/ 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 h="149">
                  <a:moveTo>
                    <a:pt x="101" y="3"/>
                  </a:moveTo>
                  <a:cubicBezTo>
                    <a:pt x="98" y="0"/>
                    <a:pt x="93" y="0"/>
                    <a:pt x="90" y="3"/>
                  </a:cubicBezTo>
                  <a:cubicBezTo>
                    <a:pt x="72" y="21"/>
                    <a:pt x="72" y="21"/>
                    <a:pt x="72" y="21"/>
                  </a:cubicBezTo>
                  <a:cubicBezTo>
                    <a:pt x="69" y="24"/>
                    <a:pt x="66" y="30"/>
                    <a:pt x="66" y="34"/>
                  </a:cubicBezTo>
                  <a:cubicBezTo>
                    <a:pt x="66" y="34"/>
                    <a:pt x="64" y="48"/>
                    <a:pt x="55" y="56"/>
                  </a:cubicBezTo>
                  <a:cubicBezTo>
                    <a:pt x="47" y="64"/>
                    <a:pt x="34" y="66"/>
                    <a:pt x="34" y="66"/>
                  </a:cubicBezTo>
                  <a:cubicBezTo>
                    <a:pt x="30" y="67"/>
                    <a:pt x="23" y="70"/>
                    <a:pt x="20" y="73"/>
                  </a:cubicBezTo>
                  <a:cubicBezTo>
                    <a:pt x="3" y="90"/>
                    <a:pt x="3" y="90"/>
                    <a:pt x="3" y="90"/>
                  </a:cubicBezTo>
                  <a:cubicBezTo>
                    <a:pt x="0" y="94"/>
                    <a:pt x="0" y="99"/>
                    <a:pt x="3" y="102"/>
                  </a:cubicBezTo>
                  <a:cubicBezTo>
                    <a:pt x="47" y="146"/>
                    <a:pt x="47" y="146"/>
                    <a:pt x="47" y="146"/>
                  </a:cubicBezTo>
                  <a:cubicBezTo>
                    <a:pt x="50" y="149"/>
                    <a:pt x="55" y="149"/>
                    <a:pt x="58" y="146"/>
                  </a:cubicBezTo>
                  <a:cubicBezTo>
                    <a:pt x="76" y="128"/>
                    <a:pt x="76" y="128"/>
                    <a:pt x="76" y="128"/>
                  </a:cubicBezTo>
                  <a:cubicBezTo>
                    <a:pt x="79" y="125"/>
                    <a:pt x="82" y="119"/>
                    <a:pt x="83" y="115"/>
                  </a:cubicBezTo>
                  <a:cubicBezTo>
                    <a:pt x="83" y="115"/>
                    <a:pt x="85" y="101"/>
                    <a:pt x="93" y="93"/>
                  </a:cubicBezTo>
                  <a:cubicBezTo>
                    <a:pt x="101" y="85"/>
                    <a:pt x="114" y="83"/>
                    <a:pt x="114" y="83"/>
                  </a:cubicBezTo>
                  <a:cubicBezTo>
                    <a:pt x="119" y="83"/>
                    <a:pt x="125" y="79"/>
                    <a:pt x="128" y="76"/>
                  </a:cubicBezTo>
                  <a:cubicBezTo>
                    <a:pt x="145" y="59"/>
                    <a:pt x="145" y="59"/>
                    <a:pt x="145" y="59"/>
                  </a:cubicBezTo>
                  <a:cubicBezTo>
                    <a:pt x="149" y="56"/>
                    <a:pt x="149" y="51"/>
                    <a:pt x="145" y="48"/>
                  </a:cubicBezTo>
                  <a:lnTo>
                    <a:pt x="101" y="3"/>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4" name="Line 289"/>
            <p:cNvSpPr>
              <a:spLocks noChangeShapeType="1"/>
            </p:cNvSpPr>
            <p:nvPr/>
          </p:nvSpPr>
          <p:spPr bwMode="auto">
            <a:xfrm flipV="1">
              <a:off x="58737" y="4787900"/>
              <a:ext cx="282575" cy="28257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5" name="Freeform 290"/>
            <p:cNvSpPr>
              <a:spLocks noEditPoints="1"/>
            </p:cNvSpPr>
            <p:nvPr/>
          </p:nvSpPr>
          <p:spPr bwMode="auto">
            <a:xfrm>
              <a:off x="77787" y="4806950"/>
              <a:ext cx="341313" cy="341313"/>
            </a:xfrm>
            <a:custGeom>
              <a:avLst/>
              <a:gdLst>
                <a:gd name="T0" fmla="*/ 87 w 91"/>
                <a:gd name="T1" fmla="*/ 3 h 91"/>
                <a:gd name="T2" fmla="*/ 75 w 91"/>
                <a:gd name="T3" fmla="*/ 3 h 91"/>
                <a:gd name="T4" fmla="*/ 3 w 91"/>
                <a:gd name="T5" fmla="*/ 76 h 91"/>
                <a:gd name="T6" fmla="*/ 3 w 91"/>
                <a:gd name="T7" fmla="*/ 87 h 91"/>
                <a:gd name="T8" fmla="*/ 3 w 91"/>
                <a:gd name="T9" fmla="*/ 88 h 91"/>
                <a:gd name="T10" fmla="*/ 15 w 91"/>
                <a:gd name="T11" fmla="*/ 88 h 91"/>
                <a:gd name="T12" fmla="*/ 88 w 91"/>
                <a:gd name="T13" fmla="*/ 15 h 91"/>
                <a:gd name="T14" fmla="*/ 88 w 91"/>
                <a:gd name="T15" fmla="*/ 4 h 91"/>
                <a:gd name="T16" fmla="*/ 87 w 91"/>
                <a:gd name="T17" fmla="*/ 3 h 91"/>
                <a:gd name="T18" fmla="*/ 47 w 91"/>
                <a:gd name="T19" fmla="*/ 48 h 91"/>
                <a:gd name="T20" fmla="*/ 42 w 91"/>
                <a:gd name="T21" fmla="*/ 48 h 91"/>
                <a:gd name="T22" fmla="*/ 42 w 91"/>
                <a:gd name="T23" fmla="*/ 43 h 91"/>
                <a:gd name="T24" fmla="*/ 47 w 91"/>
                <a:gd name="T25" fmla="*/ 43 h 91"/>
                <a:gd name="T26" fmla="*/ 47 w 91"/>
                <a:gd name="T27" fmla="*/ 4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91">
                  <a:moveTo>
                    <a:pt x="87" y="3"/>
                  </a:moveTo>
                  <a:cubicBezTo>
                    <a:pt x="84" y="0"/>
                    <a:pt x="79" y="0"/>
                    <a:pt x="75" y="3"/>
                  </a:cubicBezTo>
                  <a:cubicBezTo>
                    <a:pt x="3" y="76"/>
                    <a:pt x="3" y="76"/>
                    <a:pt x="3" y="76"/>
                  </a:cubicBezTo>
                  <a:cubicBezTo>
                    <a:pt x="0" y="79"/>
                    <a:pt x="0" y="84"/>
                    <a:pt x="3" y="87"/>
                  </a:cubicBezTo>
                  <a:cubicBezTo>
                    <a:pt x="3" y="88"/>
                    <a:pt x="3" y="88"/>
                    <a:pt x="3" y="88"/>
                  </a:cubicBezTo>
                  <a:cubicBezTo>
                    <a:pt x="6" y="91"/>
                    <a:pt x="12" y="91"/>
                    <a:pt x="15" y="88"/>
                  </a:cubicBezTo>
                  <a:cubicBezTo>
                    <a:pt x="88" y="15"/>
                    <a:pt x="88" y="15"/>
                    <a:pt x="88" y="15"/>
                  </a:cubicBezTo>
                  <a:cubicBezTo>
                    <a:pt x="91" y="12"/>
                    <a:pt x="91" y="7"/>
                    <a:pt x="88" y="4"/>
                  </a:cubicBezTo>
                  <a:lnTo>
                    <a:pt x="87" y="3"/>
                  </a:lnTo>
                  <a:close/>
                  <a:moveTo>
                    <a:pt x="47" y="48"/>
                  </a:moveTo>
                  <a:cubicBezTo>
                    <a:pt x="46" y="49"/>
                    <a:pt x="44" y="49"/>
                    <a:pt x="42" y="48"/>
                  </a:cubicBezTo>
                  <a:cubicBezTo>
                    <a:pt x="41" y="46"/>
                    <a:pt x="41" y="44"/>
                    <a:pt x="42" y="43"/>
                  </a:cubicBezTo>
                  <a:cubicBezTo>
                    <a:pt x="44" y="41"/>
                    <a:pt x="46" y="41"/>
                    <a:pt x="47" y="43"/>
                  </a:cubicBezTo>
                  <a:cubicBezTo>
                    <a:pt x="49" y="44"/>
                    <a:pt x="49" y="46"/>
                    <a:pt x="47" y="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80" name="组合 79"/>
          <p:cNvGrpSpPr/>
          <p:nvPr/>
        </p:nvGrpSpPr>
        <p:grpSpPr>
          <a:xfrm>
            <a:off x="7854554" y="676672"/>
            <a:ext cx="450850" cy="579438"/>
            <a:chOff x="11745913" y="3206750"/>
            <a:chExt cx="450850" cy="579438"/>
          </a:xfrm>
        </p:grpSpPr>
        <p:sp>
          <p:nvSpPr>
            <p:cNvPr id="98" name="Freeform 291"/>
            <p:cNvSpPr>
              <a:spLocks/>
            </p:cNvSpPr>
            <p:nvPr/>
          </p:nvSpPr>
          <p:spPr bwMode="auto">
            <a:xfrm>
              <a:off x="11745913" y="3206750"/>
              <a:ext cx="450850" cy="579438"/>
            </a:xfrm>
            <a:custGeom>
              <a:avLst/>
              <a:gdLst>
                <a:gd name="T0" fmla="*/ 60 w 120"/>
                <a:gd name="T1" fmla="*/ 0 h 154"/>
                <a:gd name="T2" fmla="*/ 120 w 120"/>
                <a:gd name="T3" fmla="*/ 35 h 154"/>
                <a:gd name="T4" fmla="*/ 120 w 120"/>
                <a:gd name="T5" fmla="*/ 77 h 154"/>
                <a:gd name="T6" fmla="*/ 60 w 120"/>
                <a:gd name="T7" fmla="*/ 154 h 154"/>
                <a:gd name="T8" fmla="*/ 0 w 120"/>
                <a:gd name="T9" fmla="*/ 77 h 154"/>
                <a:gd name="T10" fmla="*/ 0 w 120"/>
                <a:gd name="T11" fmla="*/ 35 h 154"/>
                <a:gd name="T12" fmla="*/ 60 w 120"/>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20" h="154">
                  <a:moveTo>
                    <a:pt x="60" y="0"/>
                  </a:moveTo>
                  <a:cubicBezTo>
                    <a:pt x="82" y="30"/>
                    <a:pt x="120" y="35"/>
                    <a:pt x="120" y="35"/>
                  </a:cubicBezTo>
                  <a:cubicBezTo>
                    <a:pt x="120" y="77"/>
                    <a:pt x="120" y="77"/>
                    <a:pt x="120" y="77"/>
                  </a:cubicBezTo>
                  <a:cubicBezTo>
                    <a:pt x="120" y="135"/>
                    <a:pt x="60" y="154"/>
                    <a:pt x="60" y="154"/>
                  </a:cubicBezTo>
                  <a:cubicBezTo>
                    <a:pt x="60" y="154"/>
                    <a:pt x="0" y="135"/>
                    <a:pt x="0" y="77"/>
                  </a:cubicBezTo>
                  <a:cubicBezTo>
                    <a:pt x="0" y="35"/>
                    <a:pt x="0" y="35"/>
                    <a:pt x="0" y="35"/>
                  </a:cubicBezTo>
                  <a:cubicBezTo>
                    <a:pt x="0" y="35"/>
                    <a:pt x="37" y="30"/>
                    <a:pt x="60" y="0"/>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9" name="Freeform 292"/>
            <p:cNvSpPr>
              <a:spLocks/>
            </p:cNvSpPr>
            <p:nvPr/>
          </p:nvSpPr>
          <p:spPr bwMode="auto">
            <a:xfrm>
              <a:off x="11745913" y="3206750"/>
              <a:ext cx="450850" cy="579438"/>
            </a:xfrm>
            <a:custGeom>
              <a:avLst/>
              <a:gdLst>
                <a:gd name="T0" fmla="*/ 60 w 120"/>
                <a:gd name="T1" fmla="*/ 0 h 154"/>
                <a:gd name="T2" fmla="*/ 120 w 120"/>
                <a:gd name="T3" fmla="*/ 35 h 154"/>
                <a:gd name="T4" fmla="*/ 120 w 120"/>
                <a:gd name="T5" fmla="*/ 77 h 154"/>
                <a:gd name="T6" fmla="*/ 60 w 120"/>
                <a:gd name="T7" fmla="*/ 154 h 154"/>
                <a:gd name="T8" fmla="*/ 0 w 120"/>
                <a:gd name="T9" fmla="*/ 77 h 154"/>
                <a:gd name="T10" fmla="*/ 0 w 120"/>
                <a:gd name="T11" fmla="*/ 35 h 154"/>
                <a:gd name="T12" fmla="*/ 60 w 120"/>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20" h="154">
                  <a:moveTo>
                    <a:pt x="60" y="0"/>
                  </a:moveTo>
                  <a:cubicBezTo>
                    <a:pt x="82" y="30"/>
                    <a:pt x="120" y="35"/>
                    <a:pt x="120" y="35"/>
                  </a:cubicBezTo>
                  <a:cubicBezTo>
                    <a:pt x="120" y="77"/>
                    <a:pt x="120" y="77"/>
                    <a:pt x="120" y="77"/>
                  </a:cubicBezTo>
                  <a:cubicBezTo>
                    <a:pt x="120" y="135"/>
                    <a:pt x="60" y="154"/>
                    <a:pt x="60" y="154"/>
                  </a:cubicBezTo>
                  <a:cubicBezTo>
                    <a:pt x="60" y="154"/>
                    <a:pt x="0" y="135"/>
                    <a:pt x="0" y="77"/>
                  </a:cubicBezTo>
                  <a:cubicBezTo>
                    <a:pt x="0" y="35"/>
                    <a:pt x="0" y="35"/>
                    <a:pt x="0" y="35"/>
                  </a:cubicBezTo>
                  <a:cubicBezTo>
                    <a:pt x="0" y="35"/>
                    <a:pt x="37" y="30"/>
                    <a:pt x="60" y="0"/>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0" name="Line 293"/>
            <p:cNvSpPr>
              <a:spLocks noChangeShapeType="1"/>
            </p:cNvSpPr>
            <p:nvPr/>
          </p:nvSpPr>
          <p:spPr bwMode="auto">
            <a:xfrm flipH="1">
              <a:off x="11750675" y="3421063"/>
              <a:ext cx="446088" cy="1016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1" name="Line 294"/>
            <p:cNvSpPr>
              <a:spLocks noChangeShapeType="1"/>
            </p:cNvSpPr>
            <p:nvPr/>
          </p:nvSpPr>
          <p:spPr bwMode="auto">
            <a:xfrm flipH="1">
              <a:off x="11761788" y="3481388"/>
              <a:ext cx="434975" cy="984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2" name="Freeform 295"/>
            <p:cNvSpPr>
              <a:spLocks/>
            </p:cNvSpPr>
            <p:nvPr/>
          </p:nvSpPr>
          <p:spPr bwMode="auto">
            <a:xfrm>
              <a:off x="11957050" y="3313113"/>
              <a:ext cx="30163" cy="30163"/>
            </a:xfrm>
            <a:custGeom>
              <a:avLst/>
              <a:gdLst>
                <a:gd name="T0" fmla="*/ 6 w 8"/>
                <a:gd name="T1" fmla="*/ 1 h 8"/>
                <a:gd name="T2" fmla="*/ 6 w 8"/>
                <a:gd name="T3" fmla="*/ 6 h 8"/>
                <a:gd name="T4" fmla="*/ 1 w 8"/>
                <a:gd name="T5" fmla="*/ 6 h 8"/>
                <a:gd name="T6" fmla="*/ 1 w 8"/>
                <a:gd name="T7" fmla="*/ 1 h 8"/>
                <a:gd name="T8" fmla="*/ 6 w 8"/>
                <a:gd name="T9" fmla="*/ 1 h 8"/>
              </a:gdLst>
              <a:ahLst/>
              <a:cxnLst>
                <a:cxn ang="0">
                  <a:pos x="T0" y="T1"/>
                </a:cxn>
                <a:cxn ang="0">
                  <a:pos x="T2" y="T3"/>
                </a:cxn>
                <a:cxn ang="0">
                  <a:pos x="T4" y="T5"/>
                </a:cxn>
                <a:cxn ang="0">
                  <a:pos x="T6" y="T7"/>
                </a:cxn>
                <a:cxn ang="0">
                  <a:pos x="T8" y="T9"/>
                </a:cxn>
              </a:cxnLst>
              <a:rect l="0" t="0" r="r" b="b"/>
              <a:pathLst>
                <a:path w="8" h="8">
                  <a:moveTo>
                    <a:pt x="6" y="1"/>
                  </a:moveTo>
                  <a:cubicBezTo>
                    <a:pt x="8" y="3"/>
                    <a:pt x="8" y="5"/>
                    <a:pt x="6" y="6"/>
                  </a:cubicBezTo>
                  <a:cubicBezTo>
                    <a:pt x="5" y="8"/>
                    <a:pt x="3" y="8"/>
                    <a:pt x="1" y="6"/>
                  </a:cubicBezTo>
                  <a:cubicBezTo>
                    <a:pt x="0" y="5"/>
                    <a:pt x="0" y="3"/>
                    <a:pt x="1" y="1"/>
                  </a:cubicBezTo>
                  <a:cubicBezTo>
                    <a:pt x="3" y="0"/>
                    <a:pt x="5" y="0"/>
                    <a:pt x="6" y="1"/>
                  </a:cubicBez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81" name="组合 80"/>
          <p:cNvGrpSpPr/>
          <p:nvPr/>
        </p:nvGrpSpPr>
        <p:grpSpPr>
          <a:xfrm>
            <a:off x="7794229" y="1711722"/>
            <a:ext cx="627062" cy="627063"/>
            <a:chOff x="7723188" y="1701800"/>
            <a:chExt cx="627062" cy="627063"/>
          </a:xfrm>
        </p:grpSpPr>
        <p:sp>
          <p:nvSpPr>
            <p:cNvPr id="93" name="Freeform 296"/>
            <p:cNvSpPr>
              <a:spLocks/>
            </p:cNvSpPr>
            <p:nvPr/>
          </p:nvSpPr>
          <p:spPr bwMode="auto">
            <a:xfrm>
              <a:off x="8001000" y="1701800"/>
              <a:ext cx="349250" cy="349250"/>
            </a:xfrm>
            <a:custGeom>
              <a:avLst/>
              <a:gdLst>
                <a:gd name="T0" fmla="*/ 46 w 93"/>
                <a:gd name="T1" fmla="*/ 93 h 93"/>
                <a:gd name="T2" fmla="*/ 80 w 93"/>
                <a:gd name="T3" fmla="*/ 58 h 93"/>
                <a:gd name="T4" fmla="*/ 80 w 93"/>
                <a:gd name="T5" fmla="*/ 13 h 93"/>
                <a:gd name="T6" fmla="*/ 35 w 93"/>
                <a:gd name="T7" fmla="*/ 13 h 93"/>
                <a:gd name="T8" fmla="*/ 0 w 93"/>
                <a:gd name="T9" fmla="*/ 47 h 93"/>
              </a:gdLst>
              <a:ahLst/>
              <a:cxnLst>
                <a:cxn ang="0">
                  <a:pos x="T0" y="T1"/>
                </a:cxn>
                <a:cxn ang="0">
                  <a:pos x="T2" y="T3"/>
                </a:cxn>
                <a:cxn ang="0">
                  <a:pos x="T4" y="T5"/>
                </a:cxn>
                <a:cxn ang="0">
                  <a:pos x="T6" y="T7"/>
                </a:cxn>
                <a:cxn ang="0">
                  <a:pos x="T8" y="T9"/>
                </a:cxn>
              </a:cxnLst>
              <a:rect l="0" t="0" r="r" b="b"/>
              <a:pathLst>
                <a:path w="93" h="93">
                  <a:moveTo>
                    <a:pt x="46" y="93"/>
                  </a:moveTo>
                  <a:cubicBezTo>
                    <a:pt x="80" y="58"/>
                    <a:pt x="80" y="58"/>
                    <a:pt x="80" y="58"/>
                  </a:cubicBezTo>
                  <a:cubicBezTo>
                    <a:pt x="93" y="45"/>
                    <a:pt x="93" y="25"/>
                    <a:pt x="80" y="13"/>
                  </a:cubicBezTo>
                  <a:cubicBezTo>
                    <a:pt x="68" y="0"/>
                    <a:pt x="48" y="0"/>
                    <a:pt x="35" y="13"/>
                  </a:cubicBezTo>
                  <a:cubicBezTo>
                    <a:pt x="0" y="47"/>
                    <a:pt x="0" y="47"/>
                    <a:pt x="0" y="47"/>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4" name="Freeform 297"/>
            <p:cNvSpPr>
              <a:spLocks/>
            </p:cNvSpPr>
            <p:nvPr/>
          </p:nvSpPr>
          <p:spPr bwMode="auto">
            <a:xfrm>
              <a:off x="7737475" y="1998663"/>
              <a:ext cx="315913" cy="315913"/>
            </a:xfrm>
            <a:custGeom>
              <a:avLst/>
              <a:gdLst>
                <a:gd name="T0" fmla="*/ 66 w 84"/>
                <a:gd name="T1" fmla="*/ 0 h 84"/>
                <a:gd name="T2" fmla="*/ 8 w 84"/>
                <a:gd name="T3" fmla="*/ 58 h 84"/>
                <a:gd name="T4" fmla="*/ 5 w 84"/>
                <a:gd name="T5" fmla="*/ 79 h 84"/>
                <a:gd name="T6" fmla="*/ 26 w 84"/>
                <a:gd name="T7" fmla="*/ 76 h 84"/>
                <a:gd name="T8" fmla="*/ 84 w 84"/>
                <a:gd name="T9" fmla="*/ 18 h 84"/>
              </a:gdLst>
              <a:ahLst/>
              <a:cxnLst>
                <a:cxn ang="0">
                  <a:pos x="T0" y="T1"/>
                </a:cxn>
                <a:cxn ang="0">
                  <a:pos x="T2" y="T3"/>
                </a:cxn>
                <a:cxn ang="0">
                  <a:pos x="T4" y="T5"/>
                </a:cxn>
                <a:cxn ang="0">
                  <a:pos x="T6" y="T7"/>
                </a:cxn>
                <a:cxn ang="0">
                  <a:pos x="T8" y="T9"/>
                </a:cxn>
              </a:cxnLst>
              <a:rect l="0" t="0" r="r" b="b"/>
              <a:pathLst>
                <a:path w="84" h="84">
                  <a:moveTo>
                    <a:pt x="66" y="0"/>
                  </a:moveTo>
                  <a:cubicBezTo>
                    <a:pt x="8" y="58"/>
                    <a:pt x="8" y="58"/>
                    <a:pt x="8" y="58"/>
                  </a:cubicBezTo>
                  <a:cubicBezTo>
                    <a:pt x="3" y="63"/>
                    <a:pt x="0" y="74"/>
                    <a:pt x="5" y="79"/>
                  </a:cubicBezTo>
                  <a:cubicBezTo>
                    <a:pt x="10" y="84"/>
                    <a:pt x="21" y="81"/>
                    <a:pt x="26" y="76"/>
                  </a:cubicBezTo>
                  <a:cubicBezTo>
                    <a:pt x="84" y="18"/>
                    <a:pt x="84" y="18"/>
                    <a:pt x="84" y="1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5" name="Line 298"/>
            <p:cNvSpPr>
              <a:spLocks noChangeShapeType="1"/>
            </p:cNvSpPr>
            <p:nvPr/>
          </p:nvSpPr>
          <p:spPr bwMode="auto">
            <a:xfrm flipH="1">
              <a:off x="7723188" y="2295525"/>
              <a:ext cx="33338" cy="33338"/>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6" name="Freeform 299"/>
            <p:cNvSpPr>
              <a:spLocks/>
            </p:cNvSpPr>
            <p:nvPr/>
          </p:nvSpPr>
          <p:spPr bwMode="auto">
            <a:xfrm>
              <a:off x="7921625" y="1858963"/>
              <a:ext cx="269875" cy="271463"/>
            </a:xfrm>
            <a:custGeom>
              <a:avLst/>
              <a:gdLst>
                <a:gd name="T0" fmla="*/ 59 w 72"/>
                <a:gd name="T1" fmla="*/ 48 h 72"/>
                <a:gd name="T2" fmla="*/ 71 w 72"/>
                <a:gd name="T3" fmla="*/ 59 h 72"/>
                <a:gd name="T4" fmla="*/ 71 w 72"/>
                <a:gd name="T5" fmla="*/ 65 h 72"/>
                <a:gd name="T6" fmla="*/ 65 w 72"/>
                <a:gd name="T7" fmla="*/ 70 h 72"/>
                <a:gd name="T8" fmla="*/ 60 w 72"/>
                <a:gd name="T9" fmla="*/ 70 h 72"/>
                <a:gd name="T10" fmla="*/ 2 w 72"/>
                <a:gd name="T11" fmla="*/ 12 h 72"/>
                <a:gd name="T12" fmla="*/ 2 w 72"/>
                <a:gd name="T13" fmla="*/ 7 h 72"/>
                <a:gd name="T14" fmla="*/ 7 w 72"/>
                <a:gd name="T15" fmla="*/ 1 h 72"/>
                <a:gd name="T16" fmla="*/ 13 w 72"/>
                <a:gd name="T17" fmla="*/ 1 h 72"/>
                <a:gd name="T18" fmla="*/ 23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59" y="48"/>
                  </a:moveTo>
                  <a:cubicBezTo>
                    <a:pt x="71" y="59"/>
                    <a:pt x="71" y="59"/>
                    <a:pt x="71" y="59"/>
                  </a:cubicBezTo>
                  <a:cubicBezTo>
                    <a:pt x="72" y="61"/>
                    <a:pt x="72" y="63"/>
                    <a:pt x="71" y="65"/>
                  </a:cubicBezTo>
                  <a:cubicBezTo>
                    <a:pt x="65" y="70"/>
                    <a:pt x="65" y="70"/>
                    <a:pt x="65" y="70"/>
                  </a:cubicBezTo>
                  <a:cubicBezTo>
                    <a:pt x="64" y="72"/>
                    <a:pt x="61" y="72"/>
                    <a:pt x="60" y="70"/>
                  </a:cubicBezTo>
                  <a:cubicBezTo>
                    <a:pt x="2" y="12"/>
                    <a:pt x="2" y="12"/>
                    <a:pt x="2" y="12"/>
                  </a:cubicBezTo>
                  <a:cubicBezTo>
                    <a:pt x="0" y="11"/>
                    <a:pt x="0" y="8"/>
                    <a:pt x="2" y="7"/>
                  </a:cubicBezTo>
                  <a:cubicBezTo>
                    <a:pt x="7" y="1"/>
                    <a:pt x="7" y="1"/>
                    <a:pt x="7" y="1"/>
                  </a:cubicBezTo>
                  <a:cubicBezTo>
                    <a:pt x="9" y="0"/>
                    <a:pt x="11" y="0"/>
                    <a:pt x="13" y="1"/>
                  </a:cubicBezTo>
                  <a:cubicBezTo>
                    <a:pt x="23" y="12"/>
                    <a:pt x="23" y="12"/>
                    <a:pt x="23" y="12"/>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7" name="Line 300"/>
            <p:cNvSpPr>
              <a:spLocks noChangeShapeType="1"/>
            </p:cNvSpPr>
            <p:nvPr/>
          </p:nvSpPr>
          <p:spPr bwMode="auto">
            <a:xfrm>
              <a:off x="7877175" y="2193925"/>
              <a:ext cx="22225" cy="22225"/>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82" name="组合 81"/>
          <p:cNvGrpSpPr/>
          <p:nvPr/>
        </p:nvGrpSpPr>
        <p:grpSpPr>
          <a:xfrm>
            <a:off x="3752453" y="2495155"/>
            <a:ext cx="644526" cy="630238"/>
            <a:chOff x="2525712" y="1701800"/>
            <a:chExt cx="644526" cy="630238"/>
          </a:xfrm>
        </p:grpSpPr>
        <p:sp>
          <p:nvSpPr>
            <p:cNvPr id="89" name="Freeform 301"/>
            <p:cNvSpPr>
              <a:spLocks/>
            </p:cNvSpPr>
            <p:nvPr/>
          </p:nvSpPr>
          <p:spPr bwMode="auto">
            <a:xfrm>
              <a:off x="2555875" y="1701800"/>
              <a:ext cx="614363" cy="619125"/>
            </a:xfrm>
            <a:custGeom>
              <a:avLst/>
              <a:gdLst>
                <a:gd name="T0" fmla="*/ 44 w 164"/>
                <a:gd name="T1" fmla="*/ 164 h 165"/>
                <a:gd name="T2" fmla="*/ 58 w 164"/>
                <a:gd name="T3" fmla="*/ 159 h 165"/>
                <a:gd name="T4" fmla="*/ 161 w 164"/>
                <a:gd name="T5" fmla="*/ 49 h 165"/>
                <a:gd name="T6" fmla="*/ 161 w 164"/>
                <a:gd name="T7" fmla="*/ 37 h 165"/>
                <a:gd name="T8" fmla="*/ 127 w 164"/>
                <a:gd name="T9" fmla="*/ 3 h 165"/>
                <a:gd name="T10" fmla="*/ 116 w 164"/>
                <a:gd name="T11" fmla="*/ 3 h 165"/>
                <a:gd name="T12" fmla="*/ 5 w 164"/>
                <a:gd name="T13" fmla="*/ 107 h 165"/>
                <a:gd name="T14" fmla="*/ 0 w 164"/>
                <a:gd name="T15" fmla="*/ 120 h 165"/>
                <a:gd name="T16" fmla="*/ 3 w 164"/>
                <a:gd name="T17" fmla="*/ 137 h 165"/>
                <a:gd name="T18" fmla="*/ 9 w 164"/>
                <a:gd name="T19" fmla="*/ 150 h 165"/>
                <a:gd name="T20" fmla="*/ 14 w 164"/>
                <a:gd name="T21" fmla="*/ 155 h 165"/>
                <a:gd name="T22" fmla="*/ 28 w 164"/>
                <a:gd name="T23" fmla="*/ 162 h 165"/>
                <a:gd name="T24" fmla="*/ 44 w 164"/>
                <a:gd name="T25" fmla="*/ 164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4" h="165">
                  <a:moveTo>
                    <a:pt x="44" y="164"/>
                  </a:moveTo>
                  <a:cubicBezTo>
                    <a:pt x="49" y="165"/>
                    <a:pt x="55" y="163"/>
                    <a:pt x="58" y="159"/>
                  </a:cubicBezTo>
                  <a:cubicBezTo>
                    <a:pt x="161" y="49"/>
                    <a:pt x="161" y="49"/>
                    <a:pt x="161" y="49"/>
                  </a:cubicBezTo>
                  <a:cubicBezTo>
                    <a:pt x="164" y="45"/>
                    <a:pt x="164" y="40"/>
                    <a:pt x="161" y="37"/>
                  </a:cubicBezTo>
                  <a:cubicBezTo>
                    <a:pt x="127" y="3"/>
                    <a:pt x="127" y="3"/>
                    <a:pt x="127" y="3"/>
                  </a:cubicBezTo>
                  <a:cubicBezTo>
                    <a:pt x="124" y="0"/>
                    <a:pt x="119" y="0"/>
                    <a:pt x="116" y="3"/>
                  </a:cubicBezTo>
                  <a:cubicBezTo>
                    <a:pt x="5" y="107"/>
                    <a:pt x="5" y="107"/>
                    <a:pt x="5" y="107"/>
                  </a:cubicBezTo>
                  <a:cubicBezTo>
                    <a:pt x="2" y="110"/>
                    <a:pt x="0" y="116"/>
                    <a:pt x="0" y="120"/>
                  </a:cubicBezTo>
                  <a:cubicBezTo>
                    <a:pt x="3" y="137"/>
                    <a:pt x="3" y="137"/>
                    <a:pt x="3" y="137"/>
                  </a:cubicBezTo>
                  <a:cubicBezTo>
                    <a:pt x="3" y="141"/>
                    <a:pt x="6" y="147"/>
                    <a:pt x="9" y="150"/>
                  </a:cubicBezTo>
                  <a:cubicBezTo>
                    <a:pt x="14" y="155"/>
                    <a:pt x="14" y="155"/>
                    <a:pt x="14" y="155"/>
                  </a:cubicBezTo>
                  <a:cubicBezTo>
                    <a:pt x="17" y="158"/>
                    <a:pt x="23" y="161"/>
                    <a:pt x="28" y="162"/>
                  </a:cubicBezTo>
                  <a:lnTo>
                    <a:pt x="44" y="164"/>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0" name="Freeform 302"/>
            <p:cNvSpPr>
              <a:spLocks/>
            </p:cNvSpPr>
            <p:nvPr/>
          </p:nvSpPr>
          <p:spPr bwMode="auto">
            <a:xfrm>
              <a:off x="2525712" y="2249488"/>
              <a:ext cx="96838" cy="82550"/>
            </a:xfrm>
            <a:custGeom>
              <a:avLst/>
              <a:gdLst>
                <a:gd name="T0" fmla="*/ 30 w 61"/>
                <a:gd name="T1" fmla="*/ 52 h 52"/>
                <a:gd name="T2" fmla="*/ 0 w 61"/>
                <a:gd name="T3" fmla="*/ 43 h 52"/>
                <a:gd name="T4" fmla="*/ 30 w 61"/>
                <a:gd name="T5" fmla="*/ 0 h 52"/>
                <a:gd name="T6" fmla="*/ 61 w 61"/>
                <a:gd name="T7" fmla="*/ 31 h 52"/>
                <a:gd name="T8" fmla="*/ 30 w 61"/>
                <a:gd name="T9" fmla="*/ 52 h 52"/>
              </a:gdLst>
              <a:ahLst/>
              <a:cxnLst>
                <a:cxn ang="0">
                  <a:pos x="T0" y="T1"/>
                </a:cxn>
                <a:cxn ang="0">
                  <a:pos x="T2" y="T3"/>
                </a:cxn>
                <a:cxn ang="0">
                  <a:pos x="T4" y="T5"/>
                </a:cxn>
                <a:cxn ang="0">
                  <a:pos x="T6" y="T7"/>
                </a:cxn>
                <a:cxn ang="0">
                  <a:pos x="T8" y="T9"/>
                </a:cxn>
              </a:cxnLst>
              <a:rect l="0" t="0" r="r" b="b"/>
              <a:pathLst>
                <a:path w="61" h="52">
                  <a:moveTo>
                    <a:pt x="30" y="52"/>
                  </a:moveTo>
                  <a:lnTo>
                    <a:pt x="0" y="43"/>
                  </a:lnTo>
                  <a:lnTo>
                    <a:pt x="30" y="0"/>
                  </a:lnTo>
                  <a:lnTo>
                    <a:pt x="61" y="31"/>
                  </a:lnTo>
                  <a:lnTo>
                    <a:pt x="3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Freeform 303"/>
            <p:cNvSpPr>
              <a:spLocks/>
            </p:cNvSpPr>
            <p:nvPr/>
          </p:nvSpPr>
          <p:spPr bwMode="auto">
            <a:xfrm>
              <a:off x="2525712" y="2249488"/>
              <a:ext cx="96838" cy="82550"/>
            </a:xfrm>
            <a:custGeom>
              <a:avLst/>
              <a:gdLst>
                <a:gd name="T0" fmla="*/ 30 w 61"/>
                <a:gd name="T1" fmla="*/ 52 h 52"/>
                <a:gd name="T2" fmla="*/ 0 w 61"/>
                <a:gd name="T3" fmla="*/ 43 h 52"/>
                <a:gd name="T4" fmla="*/ 30 w 61"/>
                <a:gd name="T5" fmla="*/ 0 h 52"/>
                <a:gd name="T6" fmla="*/ 61 w 61"/>
                <a:gd name="T7" fmla="*/ 31 h 52"/>
                <a:gd name="T8" fmla="*/ 30 w 61"/>
                <a:gd name="T9" fmla="*/ 52 h 52"/>
              </a:gdLst>
              <a:ahLst/>
              <a:cxnLst>
                <a:cxn ang="0">
                  <a:pos x="T0" y="T1"/>
                </a:cxn>
                <a:cxn ang="0">
                  <a:pos x="T2" y="T3"/>
                </a:cxn>
                <a:cxn ang="0">
                  <a:pos x="T4" y="T5"/>
                </a:cxn>
                <a:cxn ang="0">
                  <a:pos x="T6" y="T7"/>
                </a:cxn>
                <a:cxn ang="0">
                  <a:pos x="T8" y="T9"/>
                </a:cxn>
              </a:cxnLst>
              <a:rect l="0" t="0" r="r" b="b"/>
              <a:pathLst>
                <a:path w="61" h="52">
                  <a:moveTo>
                    <a:pt x="30" y="52"/>
                  </a:moveTo>
                  <a:lnTo>
                    <a:pt x="0" y="43"/>
                  </a:lnTo>
                  <a:lnTo>
                    <a:pt x="30" y="0"/>
                  </a:lnTo>
                  <a:lnTo>
                    <a:pt x="61" y="31"/>
                  </a:lnTo>
                  <a:lnTo>
                    <a:pt x="30" y="52"/>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Line 304"/>
            <p:cNvSpPr>
              <a:spLocks noChangeShapeType="1"/>
            </p:cNvSpPr>
            <p:nvPr/>
          </p:nvSpPr>
          <p:spPr bwMode="auto">
            <a:xfrm flipV="1">
              <a:off x="2622550" y="1803400"/>
              <a:ext cx="500063" cy="49530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83" name="Freeform 305"/>
          <p:cNvSpPr>
            <a:spLocks/>
          </p:cNvSpPr>
          <p:nvPr/>
        </p:nvSpPr>
        <p:spPr bwMode="auto">
          <a:xfrm>
            <a:off x="8740378" y="5617766"/>
            <a:ext cx="517525" cy="561975"/>
          </a:xfrm>
          <a:custGeom>
            <a:avLst/>
            <a:gdLst>
              <a:gd name="T0" fmla="*/ 118 w 326"/>
              <a:gd name="T1" fmla="*/ 78 h 354"/>
              <a:gd name="T2" fmla="*/ 0 w 326"/>
              <a:gd name="T3" fmla="*/ 78 h 354"/>
              <a:gd name="T4" fmla="*/ 0 w 326"/>
              <a:gd name="T5" fmla="*/ 0 h 354"/>
              <a:gd name="T6" fmla="*/ 326 w 326"/>
              <a:gd name="T7" fmla="*/ 0 h 354"/>
              <a:gd name="T8" fmla="*/ 326 w 326"/>
              <a:gd name="T9" fmla="*/ 78 h 354"/>
              <a:gd name="T10" fmla="*/ 208 w 326"/>
              <a:gd name="T11" fmla="*/ 78 h 354"/>
              <a:gd name="T12" fmla="*/ 208 w 326"/>
              <a:gd name="T13" fmla="*/ 354 h 354"/>
              <a:gd name="T14" fmla="*/ 118 w 326"/>
              <a:gd name="T15" fmla="*/ 354 h 354"/>
              <a:gd name="T16" fmla="*/ 118 w 326"/>
              <a:gd name="T17" fmla="*/ 7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6" h="354">
                <a:moveTo>
                  <a:pt x="118" y="78"/>
                </a:moveTo>
                <a:lnTo>
                  <a:pt x="0" y="78"/>
                </a:lnTo>
                <a:lnTo>
                  <a:pt x="0" y="0"/>
                </a:lnTo>
                <a:lnTo>
                  <a:pt x="326" y="0"/>
                </a:lnTo>
                <a:lnTo>
                  <a:pt x="326" y="78"/>
                </a:lnTo>
                <a:lnTo>
                  <a:pt x="208" y="78"/>
                </a:lnTo>
                <a:lnTo>
                  <a:pt x="208" y="354"/>
                </a:lnTo>
                <a:lnTo>
                  <a:pt x="118" y="354"/>
                </a:lnTo>
                <a:lnTo>
                  <a:pt x="118" y="7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84" name="组合 83"/>
          <p:cNvGrpSpPr/>
          <p:nvPr/>
        </p:nvGrpSpPr>
        <p:grpSpPr>
          <a:xfrm>
            <a:off x="4326336" y="3581797"/>
            <a:ext cx="585788" cy="481014"/>
            <a:chOff x="3849688" y="3305175"/>
            <a:chExt cx="585788" cy="481014"/>
          </a:xfrm>
        </p:grpSpPr>
        <p:sp>
          <p:nvSpPr>
            <p:cNvPr id="85" name="Freeform 138"/>
            <p:cNvSpPr>
              <a:spLocks/>
            </p:cNvSpPr>
            <p:nvPr/>
          </p:nvSpPr>
          <p:spPr bwMode="auto">
            <a:xfrm>
              <a:off x="3849688" y="3390901"/>
              <a:ext cx="585788" cy="395288"/>
            </a:xfrm>
            <a:custGeom>
              <a:avLst/>
              <a:gdLst>
                <a:gd name="T0" fmla="*/ 156 w 156"/>
                <a:gd name="T1" fmla="*/ 8 h 105"/>
                <a:gd name="T2" fmla="*/ 148 w 156"/>
                <a:gd name="T3" fmla="*/ 0 h 105"/>
                <a:gd name="T4" fmla="*/ 8 w 156"/>
                <a:gd name="T5" fmla="*/ 0 h 105"/>
                <a:gd name="T6" fmla="*/ 0 w 156"/>
                <a:gd name="T7" fmla="*/ 8 h 105"/>
                <a:gd name="T8" fmla="*/ 0 w 156"/>
                <a:gd name="T9" fmla="*/ 97 h 105"/>
                <a:gd name="T10" fmla="*/ 8 w 156"/>
                <a:gd name="T11" fmla="*/ 105 h 105"/>
                <a:gd name="T12" fmla="*/ 148 w 156"/>
                <a:gd name="T13" fmla="*/ 105 h 105"/>
                <a:gd name="T14" fmla="*/ 156 w 156"/>
                <a:gd name="T15" fmla="*/ 97 h 105"/>
                <a:gd name="T16" fmla="*/ 156 w 156"/>
                <a:gd name="T17" fmla="*/ 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05">
                  <a:moveTo>
                    <a:pt x="156" y="8"/>
                  </a:moveTo>
                  <a:cubicBezTo>
                    <a:pt x="156" y="3"/>
                    <a:pt x="152" y="0"/>
                    <a:pt x="148" y="0"/>
                  </a:cubicBezTo>
                  <a:cubicBezTo>
                    <a:pt x="8" y="0"/>
                    <a:pt x="8" y="0"/>
                    <a:pt x="8" y="0"/>
                  </a:cubicBezTo>
                  <a:cubicBezTo>
                    <a:pt x="4" y="0"/>
                    <a:pt x="0" y="3"/>
                    <a:pt x="0" y="8"/>
                  </a:cubicBezTo>
                  <a:cubicBezTo>
                    <a:pt x="0" y="97"/>
                    <a:pt x="0" y="97"/>
                    <a:pt x="0" y="97"/>
                  </a:cubicBezTo>
                  <a:cubicBezTo>
                    <a:pt x="0" y="101"/>
                    <a:pt x="4" y="105"/>
                    <a:pt x="8" y="105"/>
                  </a:cubicBezTo>
                  <a:cubicBezTo>
                    <a:pt x="148" y="105"/>
                    <a:pt x="148" y="105"/>
                    <a:pt x="148" y="105"/>
                  </a:cubicBezTo>
                  <a:cubicBezTo>
                    <a:pt x="152" y="105"/>
                    <a:pt x="156" y="101"/>
                    <a:pt x="156" y="97"/>
                  </a:cubicBezTo>
                  <a:lnTo>
                    <a:pt x="156" y="8"/>
                  </a:lnTo>
                  <a:close/>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6" name="Freeform 139"/>
            <p:cNvSpPr>
              <a:spLocks/>
            </p:cNvSpPr>
            <p:nvPr/>
          </p:nvSpPr>
          <p:spPr bwMode="auto">
            <a:xfrm>
              <a:off x="3984625" y="3305176"/>
              <a:ext cx="315913" cy="68263"/>
            </a:xfrm>
            <a:custGeom>
              <a:avLst/>
              <a:gdLst>
                <a:gd name="T0" fmla="*/ 84 w 84"/>
                <a:gd name="T1" fmla="*/ 18 h 18"/>
                <a:gd name="T2" fmla="*/ 84 w 84"/>
                <a:gd name="T3" fmla="*/ 8 h 18"/>
                <a:gd name="T4" fmla="*/ 76 w 84"/>
                <a:gd name="T5" fmla="*/ 0 h 18"/>
                <a:gd name="T6" fmla="*/ 8 w 84"/>
                <a:gd name="T7" fmla="*/ 0 h 18"/>
                <a:gd name="T8" fmla="*/ 0 w 84"/>
                <a:gd name="T9" fmla="*/ 8 h 18"/>
                <a:gd name="T10" fmla="*/ 0 w 84"/>
                <a:gd name="T11" fmla="*/ 18 h 18"/>
              </a:gdLst>
              <a:ahLst/>
              <a:cxnLst>
                <a:cxn ang="0">
                  <a:pos x="T0" y="T1"/>
                </a:cxn>
                <a:cxn ang="0">
                  <a:pos x="T2" y="T3"/>
                </a:cxn>
                <a:cxn ang="0">
                  <a:pos x="T4" y="T5"/>
                </a:cxn>
                <a:cxn ang="0">
                  <a:pos x="T6" y="T7"/>
                </a:cxn>
                <a:cxn ang="0">
                  <a:pos x="T8" y="T9"/>
                </a:cxn>
                <a:cxn ang="0">
                  <a:pos x="T10" y="T11"/>
                </a:cxn>
              </a:cxnLst>
              <a:rect l="0" t="0" r="r" b="b"/>
              <a:pathLst>
                <a:path w="84" h="18">
                  <a:moveTo>
                    <a:pt x="84" y="18"/>
                  </a:moveTo>
                  <a:cubicBezTo>
                    <a:pt x="84" y="8"/>
                    <a:pt x="84" y="8"/>
                    <a:pt x="84" y="8"/>
                  </a:cubicBezTo>
                  <a:cubicBezTo>
                    <a:pt x="84" y="3"/>
                    <a:pt x="81" y="0"/>
                    <a:pt x="76" y="0"/>
                  </a:cubicBezTo>
                  <a:cubicBezTo>
                    <a:pt x="8" y="0"/>
                    <a:pt x="8" y="0"/>
                    <a:pt x="8" y="0"/>
                  </a:cubicBezTo>
                  <a:cubicBezTo>
                    <a:pt x="4" y="0"/>
                    <a:pt x="0" y="3"/>
                    <a:pt x="0" y="8"/>
                  </a:cubicBezTo>
                  <a:cubicBezTo>
                    <a:pt x="0" y="18"/>
                    <a:pt x="0" y="18"/>
                    <a:pt x="0" y="18"/>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7" name="Line 140"/>
            <p:cNvSpPr>
              <a:spLocks noChangeShapeType="1"/>
            </p:cNvSpPr>
            <p:nvPr/>
          </p:nvSpPr>
          <p:spPr bwMode="auto">
            <a:xfrm>
              <a:off x="3849688" y="3654426"/>
              <a:ext cx="585788" cy="0"/>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8" name="Line 306"/>
            <p:cNvSpPr>
              <a:spLocks noChangeShapeType="1"/>
            </p:cNvSpPr>
            <p:nvPr/>
          </p:nvSpPr>
          <p:spPr bwMode="auto">
            <a:xfrm flipH="1">
              <a:off x="4052887" y="3305175"/>
              <a:ext cx="179388" cy="0"/>
            </a:xfrm>
            <a:prstGeom prst="line">
              <a:avLst/>
            </a:prstGeom>
            <a:noFill/>
            <a:ln w="6032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84" name="文本框 383"/>
          <p:cNvSpPr txBox="1"/>
          <p:nvPr/>
        </p:nvSpPr>
        <p:spPr>
          <a:xfrm>
            <a:off x="123505" y="1590699"/>
            <a:ext cx="1107996" cy="3939540"/>
          </a:xfrm>
          <a:prstGeom prst="rect">
            <a:avLst/>
          </a:prstGeom>
          <a:noFill/>
        </p:spPr>
        <p:txBody>
          <a:bodyPr vert="eaVert" wrap="none" rtlCol="0">
            <a:spAutoFit/>
          </a:bodyPr>
          <a:lstStyle/>
          <a:p>
            <a:r>
              <a:rPr lang="zh-CN" altLang="en-US" sz="6000" b="1" dirty="0" smtClean="0">
                <a:blipFill>
                  <a:blip r:embed="rId2"/>
                  <a:stretch>
                    <a:fillRect/>
                  </a:stretch>
                </a:blipFill>
                <a:latin typeface="微软雅黑" panose="020B0503020204020204" pitchFamily="34" charset="-122"/>
                <a:ea typeface="微软雅黑" panose="020B0503020204020204" pitchFamily="34" charset="-122"/>
              </a:rPr>
              <a:t>满满都是爱</a:t>
            </a:r>
            <a:endParaRPr lang="zh-CN" altLang="en-US" sz="6000" b="1" dirty="0">
              <a:blipFill>
                <a:blip r:embed="rId2"/>
                <a:stretch>
                  <a:fillRect/>
                </a:stretch>
              </a:blip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3035830"/>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86423" y="610638"/>
            <a:ext cx="1231900" cy="1322388"/>
            <a:chOff x="2881313" y="153988"/>
            <a:chExt cx="1231900" cy="1322388"/>
          </a:xfrm>
        </p:grpSpPr>
        <p:sp>
          <p:nvSpPr>
            <p:cNvPr id="187" name="Oval 1237"/>
            <p:cNvSpPr>
              <a:spLocks noChangeArrowheads="1"/>
            </p:cNvSpPr>
            <p:nvPr/>
          </p:nvSpPr>
          <p:spPr bwMode="auto">
            <a:xfrm>
              <a:off x="3000376" y="153988"/>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8" name="Oval 1238"/>
            <p:cNvSpPr>
              <a:spLocks noChangeArrowheads="1"/>
            </p:cNvSpPr>
            <p:nvPr/>
          </p:nvSpPr>
          <p:spPr bwMode="auto">
            <a:xfrm>
              <a:off x="3646488" y="558801"/>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9" name="Oval 1239"/>
            <p:cNvSpPr>
              <a:spLocks noChangeArrowheads="1"/>
            </p:cNvSpPr>
            <p:nvPr/>
          </p:nvSpPr>
          <p:spPr bwMode="auto">
            <a:xfrm>
              <a:off x="3225801" y="1116013"/>
              <a:ext cx="120650" cy="1190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0" name="Oval 1240"/>
            <p:cNvSpPr>
              <a:spLocks noChangeArrowheads="1"/>
            </p:cNvSpPr>
            <p:nvPr/>
          </p:nvSpPr>
          <p:spPr bwMode="auto">
            <a:xfrm>
              <a:off x="2881313" y="379413"/>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1" name="Oval 1241"/>
            <p:cNvSpPr>
              <a:spLocks noChangeArrowheads="1"/>
            </p:cNvSpPr>
            <p:nvPr/>
          </p:nvSpPr>
          <p:spPr bwMode="auto">
            <a:xfrm>
              <a:off x="3436938" y="1130301"/>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2" name="Oval 1242"/>
            <p:cNvSpPr>
              <a:spLocks noChangeArrowheads="1"/>
            </p:cNvSpPr>
            <p:nvPr/>
          </p:nvSpPr>
          <p:spPr bwMode="auto">
            <a:xfrm>
              <a:off x="3195638" y="9350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3" name="Oval 1243"/>
            <p:cNvSpPr>
              <a:spLocks noChangeArrowheads="1"/>
            </p:cNvSpPr>
            <p:nvPr/>
          </p:nvSpPr>
          <p:spPr bwMode="auto">
            <a:xfrm>
              <a:off x="3497263" y="64928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4" name="Oval 1244"/>
            <p:cNvSpPr>
              <a:spLocks noChangeArrowheads="1"/>
            </p:cNvSpPr>
            <p:nvPr/>
          </p:nvSpPr>
          <p:spPr bwMode="auto">
            <a:xfrm>
              <a:off x="3783013" y="1116013"/>
              <a:ext cx="330200" cy="33020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5" name="Freeform 1245"/>
            <p:cNvSpPr>
              <a:spLocks/>
            </p:cNvSpPr>
            <p:nvPr/>
          </p:nvSpPr>
          <p:spPr bwMode="auto">
            <a:xfrm>
              <a:off x="3646488" y="619126"/>
              <a:ext cx="241300" cy="241300"/>
            </a:xfrm>
            <a:custGeom>
              <a:avLst/>
              <a:gdLst>
                <a:gd name="T0" fmla="*/ 32 w 64"/>
                <a:gd name="T1" fmla="*/ 0 h 64"/>
                <a:gd name="T2" fmla="*/ 64 w 64"/>
                <a:gd name="T3" fmla="*/ 31 h 64"/>
                <a:gd name="T4" fmla="*/ 32 w 64"/>
                <a:gd name="T5" fmla="*/ 64 h 64"/>
                <a:gd name="T6" fmla="*/ 0 w 64"/>
                <a:gd name="T7" fmla="*/ 32 h 64"/>
                <a:gd name="T8" fmla="*/ 6 w 64"/>
                <a:gd name="T9" fmla="*/ 12 h 64"/>
              </a:gdLst>
              <a:ahLst/>
              <a:cxnLst>
                <a:cxn ang="0">
                  <a:pos x="T0" y="T1"/>
                </a:cxn>
                <a:cxn ang="0">
                  <a:pos x="T2" y="T3"/>
                </a:cxn>
                <a:cxn ang="0">
                  <a:pos x="T4" y="T5"/>
                </a:cxn>
                <a:cxn ang="0">
                  <a:pos x="T6" y="T7"/>
                </a:cxn>
                <a:cxn ang="0">
                  <a:pos x="T8" y="T9"/>
                </a:cxn>
              </a:cxnLst>
              <a:rect l="0" t="0" r="r" b="b"/>
              <a:pathLst>
                <a:path w="64" h="64">
                  <a:moveTo>
                    <a:pt x="32" y="0"/>
                  </a:moveTo>
                  <a:cubicBezTo>
                    <a:pt x="50" y="0"/>
                    <a:pt x="64" y="14"/>
                    <a:pt x="64" y="31"/>
                  </a:cubicBezTo>
                  <a:cubicBezTo>
                    <a:pt x="64" y="49"/>
                    <a:pt x="49" y="64"/>
                    <a:pt x="32" y="64"/>
                  </a:cubicBezTo>
                  <a:cubicBezTo>
                    <a:pt x="14" y="64"/>
                    <a:pt x="0" y="49"/>
                    <a:pt x="0" y="32"/>
                  </a:cubicBezTo>
                  <a:cubicBezTo>
                    <a:pt x="0" y="24"/>
                    <a:pt x="2" y="18"/>
                    <a:pt x="6" y="1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6" name="Freeform 1246"/>
            <p:cNvSpPr>
              <a:spLocks/>
            </p:cNvSpPr>
            <p:nvPr/>
          </p:nvSpPr>
          <p:spPr bwMode="auto">
            <a:xfrm>
              <a:off x="2925763" y="304801"/>
              <a:ext cx="1171575" cy="1171575"/>
            </a:xfrm>
            <a:custGeom>
              <a:avLst/>
              <a:gdLst>
                <a:gd name="T0" fmla="*/ 238 w 312"/>
                <a:gd name="T1" fmla="*/ 288 h 312"/>
                <a:gd name="T2" fmla="*/ 156 w 312"/>
                <a:gd name="T3" fmla="*/ 312 h 312"/>
                <a:gd name="T4" fmla="*/ 0 w 312"/>
                <a:gd name="T5" fmla="*/ 156 h 312"/>
                <a:gd name="T6" fmla="*/ 156 w 312"/>
                <a:gd name="T7" fmla="*/ 0 h 312"/>
                <a:gd name="T8" fmla="*/ 312 w 312"/>
                <a:gd name="T9" fmla="*/ 156 h 312"/>
                <a:gd name="T10" fmla="*/ 297 w 312"/>
                <a:gd name="T11" fmla="*/ 223 h 312"/>
              </a:gdLst>
              <a:ahLst/>
              <a:cxnLst>
                <a:cxn ang="0">
                  <a:pos x="T0" y="T1"/>
                </a:cxn>
                <a:cxn ang="0">
                  <a:pos x="T2" y="T3"/>
                </a:cxn>
                <a:cxn ang="0">
                  <a:pos x="T4" y="T5"/>
                </a:cxn>
                <a:cxn ang="0">
                  <a:pos x="T6" y="T7"/>
                </a:cxn>
                <a:cxn ang="0">
                  <a:pos x="T8" y="T9"/>
                </a:cxn>
                <a:cxn ang="0">
                  <a:pos x="T10" y="T11"/>
                </a:cxn>
              </a:cxnLst>
              <a:rect l="0" t="0" r="r" b="b"/>
              <a:pathLst>
                <a:path w="312" h="312">
                  <a:moveTo>
                    <a:pt x="238" y="288"/>
                  </a:moveTo>
                  <a:cubicBezTo>
                    <a:pt x="215" y="303"/>
                    <a:pt x="187" y="312"/>
                    <a:pt x="156" y="312"/>
                  </a:cubicBezTo>
                  <a:cubicBezTo>
                    <a:pt x="70" y="312"/>
                    <a:pt x="0" y="243"/>
                    <a:pt x="0" y="156"/>
                  </a:cubicBezTo>
                  <a:cubicBezTo>
                    <a:pt x="0" y="70"/>
                    <a:pt x="69" y="0"/>
                    <a:pt x="156" y="0"/>
                  </a:cubicBezTo>
                  <a:cubicBezTo>
                    <a:pt x="242" y="0"/>
                    <a:pt x="312" y="69"/>
                    <a:pt x="312" y="156"/>
                  </a:cubicBezTo>
                  <a:cubicBezTo>
                    <a:pt x="312" y="180"/>
                    <a:pt x="307" y="203"/>
                    <a:pt x="297" y="22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 name="组合 2"/>
          <p:cNvGrpSpPr/>
          <p:nvPr/>
        </p:nvGrpSpPr>
        <p:grpSpPr>
          <a:xfrm>
            <a:off x="4568579" y="161131"/>
            <a:ext cx="1374775" cy="1273176"/>
            <a:chOff x="4556126" y="198438"/>
            <a:chExt cx="1374775" cy="1273176"/>
          </a:xfrm>
        </p:grpSpPr>
        <p:sp>
          <p:nvSpPr>
            <p:cNvPr id="181" name="Freeform 1247"/>
            <p:cNvSpPr>
              <a:spLocks/>
            </p:cNvSpPr>
            <p:nvPr/>
          </p:nvSpPr>
          <p:spPr bwMode="auto">
            <a:xfrm>
              <a:off x="4641851" y="307976"/>
              <a:ext cx="1165225" cy="1163638"/>
            </a:xfrm>
            <a:custGeom>
              <a:avLst/>
              <a:gdLst>
                <a:gd name="T0" fmla="*/ 290 w 310"/>
                <a:gd name="T1" fmla="*/ 119 h 310"/>
                <a:gd name="T2" fmla="*/ 191 w 310"/>
                <a:gd name="T3" fmla="*/ 290 h 310"/>
                <a:gd name="T4" fmla="*/ 20 w 310"/>
                <a:gd name="T5" fmla="*/ 191 h 310"/>
                <a:gd name="T6" fmla="*/ 119 w 310"/>
                <a:gd name="T7" fmla="*/ 20 h 310"/>
                <a:gd name="T8" fmla="*/ 290 w 310"/>
                <a:gd name="T9" fmla="*/ 119 h 310"/>
              </a:gdLst>
              <a:ahLst/>
              <a:cxnLst>
                <a:cxn ang="0">
                  <a:pos x="T0" y="T1"/>
                </a:cxn>
                <a:cxn ang="0">
                  <a:pos x="T2" y="T3"/>
                </a:cxn>
                <a:cxn ang="0">
                  <a:pos x="T4" y="T5"/>
                </a:cxn>
                <a:cxn ang="0">
                  <a:pos x="T6" y="T7"/>
                </a:cxn>
                <a:cxn ang="0">
                  <a:pos x="T8" y="T9"/>
                </a:cxn>
              </a:cxnLst>
              <a:rect l="0" t="0" r="r" b="b"/>
              <a:pathLst>
                <a:path w="310" h="310">
                  <a:moveTo>
                    <a:pt x="290" y="119"/>
                  </a:moveTo>
                  <a:cubicBezTo>
                    <a:pt x="310" y="193"/>
                    <a:pt x="266" y="270"/>
                    <a:pt x="191" y="290"/>
                  </a:cubicBezTo>
                  <a:cubicBezTo>
                    <a:pt x="117" y="310"/>
                    <a:pt x="40" y="266"/>
                    <a:pt x="20" y="191"/>
                  </a:cubicBezTo>
                  <a:cubicBezTo>
                    <a:pt x="0" y="117"/>
                    <a:pt x="44" y="40"/>
                    <a:pt x="119" y="20"/>
                  </a:cubicBezTo>
                  <a:cubicBezTo>
                    <a:pt x="193" y="0"/>
                    <a:pt x="270" y="44"/>
                    <a:pt x="290" y="119"/>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2" name="Freeform 1248"/>
            <p:cNvSpPr>
              <a:spLocks/>
            </p:cNvSpPr>
            <p:nvPr/>
          </p:nvSpPr>
          <p:spPr bwMode="auto">
            <a:xfrm>
              <a:off x="4556126" y="638176"/>
              <a:ext cx="1374775" cy="596900"/>
            </a:xfrm>
            <a:custGeom>
              <a:avLst/>
              <a:gdLst>
                <a:gd name="T0" fmla="*/ 301 w 366"/>
                <a:gd name="T1" fmla="*/ 0 h 159"/>
                <a:gd name="T2" fmla="*/ 331 w 366"/>
                <a:gd name="T3" fmla="*/ 6 h 159"/>
                <a:gd name="T4" fmla="*/ 358 w 366"/>
                <a:gd name="T5" fmla="*/ 27 h 159"/>
                <a:gd name="T6" fmla="*/ 196 w 366"/>
                <a:gd name="T7" fmla="*/ 133 h 159"/>
                <a:gd name="T8" fmla="*/ 2 w 366"/>
                <a:gd name="T9" fmla="*/ 123 h 159"/>
                <a:gd name="T10" fmla="*/ 13 w 366"/>
                <a:gd name="T11" fmla="*/ 93 h 159"/>
              </a:gdLst>
              <a:ahLst/>
              <a:cxnLst>
                <a:cxn ang="0">
                  <a:pos x="T0" y="T1"/>
                </a:cxn>
                <a:cxn ang="0">
                  <a:pos x="T2" y="T3"/>
                </a:cxn>
                <a:cxn ang="0">
                  <a:pos x="T4" y="T5"/>
                </a:cxn>
                <a:cxn ang="0">
                  <a:pos x="T6" y="T7"/>
                </a:cxn>
                <a:cxn ang="0">
                  <a:pos x="T8" y="T9"/>
                </a:cxn>
                <a:cxn ang="0">
                  <a:pos x="T10" y="T11"/>
                </a:cxn>
              </a:cxnLst>
              <a:rect l="0" t="0" r="r" b="b"/>
              <a:pathLst>
                <a:path w="366" h="159">
                  <a:moveTo>
                    <a:pt x="301" y="0"/>
                  </a:moveTo>
                  <a:cubicBezTo>
                    <a:pt x="313" y="1"/>
                    <a:pt x="323" y="3"/>
                    <a:pt x="331" y="6"/>
                  </a:cubicBezTo>
                  <a:cubicBezTo>
                    <a:pt x="346" y="10"/>
                    <a:pt x="355" y="17"/>
                    <a:pt x="358" y="27"/>
                  </a:cubicBezTo>
                  <a:cubicBezTo>
                    <a:pt x="366" y="59"/>
                    <a:pt x="294" y="106"/>
                    <a:pt x="196" y="133"/>
                  </a:cubicBezTo>
                  <a:cubicBezTo>
                    <a:pt x="98" y="159"/>
                    <a:pt x="11" y="155"/>
                    <a:pt x="2" y="123"/>
                  </a:cubicBezTo>
                  <a:cubicBezTo>
                    <a:pt x="0" y="114"/>
                    <a:pt x="4" y="104"/>
                    <a:pt x="13" y="9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3" name="Oval 1249"/>
            <p:cNvSpPr>
              <a:spLocks noChangeArrowheads="1"/>
            </p:cNvSpPr>
            <p:nvPr/>
          </p:nvSpPr>
          <p:spPr bwMode="auto">
            <a:xfrm>
              <a:off x="5675313" y="198438"/>
              <a:ext cx="239713" cy="24130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4" name="Oval 1250"/>
            <p:cNvSpPr>
              <a:spLocks noChangeArrowheads="1"/>
            </p:cNvSpPr>
            <p:nvPr/>
          </p:nvSpPr>
          <p:spPr bwMode="auto">
            <a:xfrm>
              <a:off x="5480051" y="198438"/>
              <a:ext cx="90488" cy="90488"/>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5" name="Freeform 1251"/>
            <p:cNvSpPr>
              <a:spLocks/>
            </p:cNvSpPr>
            <p:nvPr/>
          </p:nvSpPr>
          <p:spPr bwMode="auto">
            <a:xfrm>
              <a:off x="4819651" y="795338"/>
              <a:ext cx="11113" cy="65088"/>
            </a:xfrm>
            <a:custGeom>
              <a:avLst/>
              <a:gdLst>
                <a:gd name="T0" fmla="*/ 0 w 3"/>
                <a:gd name="T1" fmla="*/ 17 h 17"/>
                <a:gd name="T2" fmla="*/ 3 w 3"/>
                <a:gd name="T3" fmla="*/ 0 h 17"/>
              </a:gdLst>
              <a:ahLst/>
              <a:cxnLst>
                <a:cxn ang="0">
                  <a:pos x="T0" y="T1"/>
                </a:cxn>
                <a:cxn ang="0">
                  <a:pos x="T2" y="T3"/>
                </a:cxn>
              </a:cxnLst>
              <a:rect l="0" t="0" r="r" b="b"/>
              <a:pathLst>
                <a:path w="3" h="17">
                  <a:moveTo>
                    <a:pt x="0" y="17"/>
                  </a:moveTo>
                  <a:cubicBezTo>
                    <a:pt x="1" y="12"/>
                    <a:pt x="2" y="6"/>
                    <a:pt x="3"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6" name="Freeform 1252"/>
            <p:cNvSpPr>
              <a:spLocks/>
            </p:cNvSpPr>
            <p:nvPr/>
          </p:nvSpPr>
          <p:spPr bwMode="auto">
            <a:xfrm>
              <a:off x="4872038" y="500063"/>
              <a:ext cx="247650" cy="190500"/>
            </a:xfrm>
            <a:custGeom>
              <a:avLst/>
              <a:gdLst>
                <a:gd name="T0" fmla="*/ 0 w 66"/>
                <a:gd name="T1" fmla="*/ 51 h 51"/>
                <a:gd name="T2" fmla="*/ 66 w 66"/>
                <a:gd name="T3" fmla="*/ 0 h 51"/>
              </a:gdLst>
              <a:ahLst/>
              <a:cxnLst>
                <a:cxn ang="0">
                  <a:pos x="T0" y="T1"/>
                </a:cxn>
                <a:cxn ang="0">
                  <a:pos x="T2" y="T3"/>
                </a:cxn>
              </a:cxnLst>
              <a:rect l="0" t="0" r="r" b="b"/>
              <a:pathLst>
                <a:path w="66" h="51">
                  <a:moveTo>
                    <a:pt x="0" y="51"/>
                  </a:moveTo>
                  <a:cubicBezTo>
                    <a:pt x="13" y="27"/>
                    <a:pt x="37" y="8"/>
                    <a:pt x="66"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 name="组合 3"/>
          <p:cNvGrpSpPr/>
          <p:nvPr/>
        </p:nvGrpSpPr>
        <p:grpSpPr>
          <a:xfrm>
            <a:off x="6463752" y="611981"/>
            <a:ext cx="1381125" cy="1382713"/>
            <a:chOff x="6276976" y="123826"/>
            <a:chExt cx="1381125" cy="1382713"/>
          </a:xfrm>
        </p:grpSpPr>
        <p:sp>
          <p:nvSpPr>
            <p:cNvPr id="176" name="Oval 1253"/>
            <p:cNvSpPr>
              <a:spLocks noChangeArrowheads="1"/>
            </p:cNvSpPr>
            <p:nvPr/>
          </p:nvSpPr>
          <p:spPr bwMode="auto">
            <a:xfrm>
              <a:off x="7223126" y="123826"/>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7" name="Oval 1254"/>
            <p:cNvSpPr>
              <a:spLocks noChangeArrowheads="1"/>
            </p:cNvSpPr>
            <p:nvPr/>
          </p:nvSpPr>
          <p:spPr bwMode="auto">
            <a:xfrm>
              <a:off x="6276976" y="333376"/>
              <a:ext cx="1171575" cy="1173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8" name="Oval 1255"/>
            <p:cNvSpPr>
              <a:spLocks noChangeArrowheads="1"/>
            </p:cNvSpPr>
            <p:nvPr/>
          </p:nvSpPr>
          <p:spPr bwMode="auto">
            <a:xfrm>
              <a:off x="7327901" y="123826"/>
              <a:ext cx="330200" cy="33020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9" name="Freeform 1256"/>
            <p:cNvSpPr>
              <a:spLocks/>
            </p:cNvSpPr>
            <p:nvPr/>
          </p:nvSpPr>
          <p:spPr bwMode="auto">
            <a:xfrm>
              <a:off x="6651626" y="368301"/>
              <a:ext cx="785813" cy="998538"/>
            </a:xfrm>
            <a:custGeom>
              <a:avLst/>
              <a:gdLst>
                <a:gd name="T0" fmla="*/ 110 w 209"/>
                <a:gd name="T1" fmla="*/ 0 h 266"/>
                <a:gd name="T2" fmla="*/ 86 w 209"/>
                <a:gd name="T3" fmla="*/ 42 h 266"/>
                <a:gd name="T4" fmla="*/ 108 w 209"/>
                <a:gd name="T5" fmla="*/ 98 h 266"/>
                <a:gd name="T6" fmla="*/ 108 w 209"/>
                <a:gd name="T7" fmla="*/ 98 h 266"/>
                <a:gd name="T8" fmla="*/ 106 w 209"/>
                <a:gd name="T9" fmla="*/ 97 h 266"/>
                <a:gd name="T10" fmla="*/ 37 w 209"/>
                <a:gd name="T11" fmla="*/ 95 h 266"/>
                <a:gd name="T12" fmla="*/ 25 w 209"/>
                <a:gd name="T13" fmla="*/ 165 h 266"/>
                <a:gd name="T14" fmla="*/ 53 w 209"/>
                <a:gd name="T15" fmla="*/ 190 h 266"/>
                <a:gd name="T16" fmla="*/ 68 w 209"/>
                <a:gd name="T17" fmla="*/ 247 h 266"/>
                <a:gd name="T18" fmla="*/ 121 w 209"/>
                <a:gd name="T19" fmla="*/ 230 h 266"/>
                <a:gd name="T20" fmla="*/ 132 w 209"/>
                <a:gd name="T21" fmla="*/ 127 h 266"/>
                <a:gd name="T22" fmla="*/ 132 w 209"/>
                <a:gd name="T23" fmla="*/ 127 h 266"/>
                <a:gd name="T24" fmla="*/ 209 w 209"/>
                <a:gd name="T25" fmla="*/ 11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266">
                  <a:moveTo>
                    <a:pt x="110" y="0"/>
                  </a:moveTo>
                  <a:cubicBezTo>
                    <a:pt x="110" y="0"/>
                    <a:pt x="71" y="11"/>
                    <a:pt x="86" y="42"/>
                  </a:cubicBezTo>
                  <a:cubicBezTo>
                    <a:pt x="100" y="73"/>
                    <a:pt x="116" y="70"/>
                    <a:pt x="108" y="98"/>
                  </a:cubicBezTo>
                  <a:cubicBezTo>
                    <a:pt x="108" y="98"/>
                    <a:pt x="108" y="98"/>
                    <a:pt x="108" y="98"/>
                  </a:cubicBezTo>
                  <a:cubicBezTo>
                    <a:pt x="108" y="98"/>
                    <a:pt x="107" y="98"/>
                    <a:pt x="106" y="97"/>
                  </a:cubicBezTo>
                  <a:cubicBezTo>
                    <a:pt x="106" y="97"/>
                    <a:pt x="75" y="77"/>
                    <a:pt x="37" y="95"/>
                  </a:cubicBezTo>
                  <a:cubicBezTo>
                    <a:pt x="0" y="112"/>
                    <a:pt x="5" y="160"/>
                    <a:pt x="25" y="165"/>
                  </a:cubicBezTo>
                  <a:cubicBezTo>
                    <a:pt x="41" y="169"/>
                    <a:pt x="50" y="176"/>
                    <a:pt x="53" y="190"/>
                  </a:cubicBezTo>
                  <a:cubicBezTo>
                    <a:pt x="56" y="203"/>
                    <a:pt x="56" y="234"/>
                    <a:pt x="68" y="247"/>
                  </a:cubicBezTo>
                  <a:cubicBezTo>
                    <a:pt x="78" y="258"/>
                    <a:pt x="106" y="266"/>
                    <a:pt x="121" y="230"/>
                  </a:cubicBezTo>
                  <a:cubicBezTo>
                    <a:pt x="132" y="205"/>
                    <a:pt x="142" y="159"/>
                    <a:pt x="132" y="127"/>
                  </a:cubicBezTo>
                  <a:cubicBezTo>
                    <a:pt x="132" y="127"/>
                    <a:pt x="132" y="127"/>
                    <a:pt x="132" y="127"/>
                  </a:cubicBezTo>
                  <a:cubicBezTo>
                    <a:pt x="189" y="135"/>
                    <a:pt x="209" y="119"/>
                    <a:pt x="209" y="119"/>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0" name="Freeform 1257"/>
            <p:cNvSpPr>
              <a:spLocks/>
            </p:cNvSpPr>
            <p:nvPr/>
          </p:nvSpPr>
          <p:spPr bwMode="auto">
            <a:xfrm>
              <a:off x="6400801" y="484188"/>
              <a:ext cx="195263" cy="796925"/>
            </a:xfrm>
            <a:custGeom>
              <a:avLst/>
              <a:gdLst>
                <a:gd name="T0" fmla="*/ 19 w 52"/>
                <a:gd name="T1" fmla="*/ 0 h 212"/>
                <a:gd name="T2" fmla="*/ 34 w 52"/>
                <a:gd name="T3" fmla="*/ 55 h 212"/>
                <a:gd name="T4" fmla="*/ 2 w 52"/>
                <a:gd name="T5" fmla="*/ 122 h 212"/>
                <a:gd name="T6" fmla="*/ 0 w 52"/>
                <a:gd name="T7" fmla="*/ 212 h 212"/>
              </a:gdLst>
              <a:ahLst/>
              <a:cxnLst>
                <a:cxn ang="0">
                  <a:pos x="T0" y="T1"/>
                </a:cxn>
                <a:cxn ang="0">
                  <a:pos x="T2" y="T3"/>
                </a:cxn>
                <a:cxn ang="0">
                  <a:pos x="T4" y="T5"/>
                </a:cxn>
                <a:cxn ang="0">
                  <a:pos x="T6" y="T7"/>
                </a:cxn>
              </a:cxnLst>
              <a:rect l="0" t="0" r="r" b="b"/>
              <a:pathLst>
                <a:path w="52" h="212">
                  <a:moveTo>
                    <a:pt x="19" y="0"/>
                  </a:moveTo>
                  <a:cubicBezTo>
                    <a:pt x="19" y="0"/>
                    <a:pt x="52" y="19"/>
                    <a:pt x="34" y="55"/>
                  </a:cubicBezTo>
                  <a:cubicBezTo>
                    <a:pt x="16" y="92"/>
                    <a:pt x="4" y="92"/>
                    <a:pt x="2" y="122"/>
                  </a:cubicBezTo>
                  <a:cubicBezTo>
                    <a:pt x="0" y="147"/>
                    <a:pt x="40" y="194"/>
                    <a:pt x="0" y="21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5" name="组合 4"/>
          <p:cNvGrpSpPr/>
          <p:nvPr/>
        </p:nvGrpSpPr>
        <p:grpSpPr>
          <a:xfrm>
            <a:off x="8067125" y="1305719"/>
            <a:ext cx="1382713" cy="1382712"/>
            <a:chOff x="8018463" y="123826"/>
            <a:chExt cx="1382713" cy="1382712"/>
          </a:xfrm>
        </p:grpSpPr>
        <p:sp>
          <p:nvSpPr>
            <p:cNvPr id="163" name="Oval 1258"/>
            <p:cNvSpPr>
              <a:spLocks noChangeArrowheads="1"/>
            </p:cNvSpPr>
            <p:nvPr/>
          </p:nvSpPr>
          <p:spPr bwMode="auto">
            <a:xfrm>
              <a:off x="8018463" y="1385888"/>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4" name="Oval 1259"/>
            <p:cNvSpPr>
              <a:spLocks noChangeArrowheads="1"/>
            </p:cNvSpPr>
            <p:nvPr/>
          </p:nvSpPr>
          <p:spPr bwMode="auto">
            <a:xfrm>
              <a:off x="9161463" y="123826"/>
              <a:ext cx="239713" cy="23971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5" name="Oval 1260"/>
            <p:cNvSpPr>
              <a:spLocks noChangeArrowheads="1"/>
            </p:cNvSpPr>
            <p:nvPr/>
          </p:nvSpPr>
          <p:spPr bwMode="auto">
            <a:xfrm>
              <a:off x="8108951" y="288926"/>
              <a:ext cx="1171575" cy="1171575"/>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6" name="Line 1261"/>
            <p:cNvSpPr>
              <a:spLocks noChangeShapeType="1"/>
            </p:cNvSpPr>
            <p:nvPr/>
          </p:nvSpPr>
          <p:spPr bwMode="auto">
            <a:xfrm flipH="1">
              <a:off x="8815388" y="784226"/>
              <a:ext cx="4508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7" name="Line 1262"/>
            <p:cNvSpPr>
              <a:spLocks noChangeShapeType="1"/>
            </p:cNvSpPr>
            <p:nvPr/>
          </p:nvSpPr>
          <p:spPr bwMode="auto">
            <a:xfrm flipH="1">
              <a:off x="9010651" y="874713"/>
              <a:ext cx="269875"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8" name="Line 1263"/>
            <p:cNvSpPr>
              <a:spLocks noChangeShapeType="1"/>
            </p:cNvSpPr>
            <p:nvPr/>
          </p:nvSpPr>
          <p:spPr bwMode="auto">
            <a:xfrm>
              <a:off x="8154988" y="1100138"/>
              <a:ext cx="7048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9" name="Line 1264"/>
            <p:cNvSpPr>
              <a:spLocks noChangeShapeType="1"/>
            </p:cNvSpPr>
            <p:nvPr/>
          </p:nvSpPr>
          <p:spPr bwMode="auto">
            <a:xfrm>
              <a:off x="8124826" y="979488"/>
              <a:ext cx="344488"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0" name="Line 1265"/>
            <p:cNvSpPr>
              <a:spLocks noChangeShapeType="1"/>
            </p:cNvSpPr>
            <p:nvPr/>
          </p:nvSpPr>
          <p:spPr bwMode="auto">
            <a:xfrm>
              <a:off x="8213726" y="544513"/>
              <a:ext cx="5270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1" name="Line 1266"/>
            <p:cNvSpPr>
              <a:spLocks noChangeShapeType="1"/>
            </p:cNvSpPr>
            <p:nvPr/>
          </p:nvSpPr>
          <p:spPr bwMode="auto">
            <a:xfrm>
              <a:off x="8139113" y="695326"/>
              <a:ext cx="180975"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2" name="Line 1267"/>
            <p:cNvSpPr>
              <a:spLocks noChangeShapeType="1"/>
            </p:cNvSpPr>
            <p:nvPr/>
          </p:nvSpPr>
          <p:spPr bwMode="auto">
            <a:xfrm>
              <a:off x="8469313" y="695326"/>
              <a:ext cx="60325"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3" name="Line 1268"/>
            <p:cNvSpPr>
              <a:spLocks noChangeShapeType="1"/>
            </p:cNvSpPr>
            <p:nvPr/>
          </p:nvSpPr>
          <p:spPr bwMode="auto">
            <a:xfrm flipH="1">
              <a:off x="8875713" y="1250951"/>
              <a:ext cx="269875"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4" name="Line 1269"/>
            <p:cNvSpPr>
              <a:spLocks noChangeShapeType="1"/>
            </p:cNvSpPr>
            <p:nvPr/>
          </p:nvSpPr>
          <p:spPr bwMode="auto">
            <a:xfrm flipH="1">
              <a:off x="8740776" y="1250951"/>
              <a:ext cx="30163"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5" name="Line 1270"/>
            <p:cNvSpPr>
              <a:spLocks noChangeShapeType="1"/>
            </p:cNvSpPr>
            <p:nvPr/>
          </p:nvSpPr>
          <p:spPr bwMode="auto">
            <a:xfrm>
              <a:off x="8620126" y="979488"/>
              <a:ext cx="90488"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 name="组合 5"/>
          <p:cNvGrpSpPr/>
          <p:nvPr/>
        </p:nvGrpSpPr>
        <p:grpSpPr>
          <a:xfrm>
            <a:off x="2944017" y="1343819"/>
            <a:ext cx="1382712" cy="1350963"/>
            <a:chOff x="2790826" y="1897063"/>
            <a:chExt cx="1382712" cy="1350963"/>
          </a:xfrm>
        </p:grpSpPr>
        <p:sp>
          <p:nvSpPr>
            <p:cNvPr id="151" name="Oval 1271"/>
            <p:cNvSpPr>
              <a:spLocks noChangeArrowheads="1"/>
            </p:cNvSpPr>
            <p:nvPr/>
          </p:nvSpPr>
          <p:spPr bwMode="auto">
            <a:xfrm>
              <a:off x="2790826" y="2016126"/>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Freeform 1272"/>
            <p:cNvSpPr>
              <a:spLocks/>
            </p:cNvSpPr>
            <p:nvPr/>
          </p:nvSpPr>
          <p:spPr bwMode="auto">
            <a:xfrm>
              <a:off x="3729038" y="2851151"/>
              <a:ext cx="136525" cy="134938"/>
            </a:xfrm>
            <a:custGeom>
              <a:avLst/>
              <a:gdLst>
                <a:gd name="T0" fmla="*/ 29 w 36"/>
                <a:gd name="T1" fmla="*/ 29 h 36"/>
                <a:gd name="T2" fmla="*/ 7 w 36"/>
                <a:gd name="T3" fmla="*/ 29 h 36"/>
                <a:gd name="T4" fmla="*/ 7 w 36"/>
                <a:gd name="T5" fmla="*/ 7 h 36"/>
                <a:gd name="T6" fmla="*/ 29 w 36"/>
                <a:gd name="T7" fmla="*/ 7 h 36"/>
                <a:gd name="T8" fmla="*/ 29 w 36"/>
                <a:gd name="T9" fmla="*/ 29 h 36"/>
              </a:gdLst>
              <a:ahLst/>
              <a:cxnLst>
                <a:cxn ang="0">
                  <a:pos x="T0" y="T1"/>
                </a:cxn>
                <a:cxn ang="0">
                  <a:pos x="T2" y="T3"/>
                </a:cxn>
                <a:cxn ang="0">
                  <a:pos x="T4" y="T5"/>
                </a:cxn>
                <a:cxn ang="0">
                  <a:pos x="T6" y="T7"/>
                </a:cxn>
                <a:cxn ang="0">
                  <a:pos x="T8" y="T9"/>
                </a:cxn>
              </a:cxnLst>
              <a:rect l="0" t="0" r="r" b="b"/>
              <a:pathLst>
                <a:path w="36" h="36">
                  <a:moveTo>
                    <a:pt x="29" y="29"/>
                  </a:moveTo>
                  <a:cubicBezTo>
                    <a:pt x="23" y="36"/>
                    <a:pt x="13" y="36"/>
                    <a:pt x="7" y="29"/>
                  </a:cubicBezTo>
                  <a:cubicBezTo>
                    <a:pt x="0" y="23"/>
                    <a:pt x="0" y="13"/>
                    <a:pt x="7" y="7"/>
                  </a:cubicBezTo>
                  <a:cubicBezTo>
                    <a:pt x="13" y="0"/>
                    <a:pt x="23" y="0"/>
                    <a:pt x="29" y="7"/>
                  </a:cubicBezTo>
                  <a:cubicBezTo>
                    <a:pt x="36" y="13"/>
                    <a:pt x="36" y="23"/>
                    <a:pt x="29" y="29"/>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3" name="Oval 1273"/>
            <p:cNvSpPr>
              <a:spLocks noChangeArrowheads="1"/>
            </p:cNvSpPr>
            <p:nvPr/>
          </p:nvSpPr>
          <p:spPr bwMode="auto">
            <a:xfrm>
              <a:off x="3136901" y="1941513"/>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4" name="Oval 1274"/>
            <p:cNvSpPr>
              <a:spLocks noChangeArrowheads="1"/>
            </p:cNvSpPr>
            <p:nvPr/>
          </p:nvSpPr>
          <p:spPr bwMode="auto">
            <a:xfrm>
              <a:off x="3706813" y="1911351"/>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5" name="Oval 1275"/>
            <p:cNvSpPr>
              <a:spLocks noChangeArrowheads="1"/>
            </p:cNvSpPr>
            <p:nvPr/>
          </p:nvSpPr>
          <p:spPr bwMode="auto">
            <a:xfrm>
              <a:off x="2865438" y="2301876"/>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6" name="Oval 1276"/>
            <p:cNvSpPr>
              <a:spLocks noChangeArrowheads="1"/>
            </p:cNvSpPr>
            <p:nvPr/>
          </p:nvSpPr>
          <p:spPr bwMode="auto">
            <a:xfrm>
              <a:off x="3181351" y="3159126"/>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7" name="Oval 1277"/>
            <p:cNvSpPr>
              <a:spLocks noChangeArrowheads="1"/>
            </p:cNvSpPr>
            <p:nvPr/>
          </p:nvSpPr>
          <p:spPr bwMode="auto">
            <a:xfrm>
              <a:off x="2790826" y="2947988"/>
              <a:ext cx="180975" cy="180975"/>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8" name="Oval 1278"/>
            <p:cNvSpPr>
              <a:spLocks noChangeArrowheads="1"/>
            </p:cNvSpPr>
            <p:nvPr/>
          </p:nvSpPr>
          <p:spPr bwMode="auto">
            <a:xfrm>
              <a:off x="3813176" y="1897063"/>
              <a:ext cx="239713" cy="23971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9" name="Freeform 1279"/>
            <p:cNvSpPr>
              <a:spLocks/>
            </p:cNvSpPr>
            <p:nvPr/>
          </p:nvSpPr>
          <p:spPr bwMode="auto">
            <a:xfrm>
              <a:off x="3481388" y="2111376"/>
              <a:ext cx="692150" cy="1136650"/>
            </a:xfrm>
            <a:custGeom>
              <a:avLst/>
              <a:gdLst>
                <a:gd name="T0" fmla="*/ 140 w 184"/>
                <a:gd name="T1" fmla="*/ 0 h 303"/>
                <a:gd name="T2" fmla="*/ 184 w 184"/>
                <a:gd name="T3" fmla="*/ 119 h 303"/>
                <a:gd name="T4" fmla="*/ 0 w 184"/>
                <a:gd name="T5" fmla="*/ 303 h 303"/>
              </a:gdLst>
              <a:ahLst/>
              <a:cxnLst>
                <a:cxn ang="0">
                  <a:pos x="T0" y="T1"/>
                </a:cxn>
                <a:cxn ang="0">
                  <a:pos x="T2" y="T3"/>
                </a:cxn>
                <a:cxn ang="0">
                  <a:pos x="T4" y="T5"/>
                </a:cxn>
              </a:cxnLst>
              <a:rect l="0" t="0" r="r" b="b"/>
              <a:pathLst>
                <a:path w="184" h="303">
                  <a:moveTo>
                    <a:pt x="140" y="0"/>
                  </a:moveTo>
                  <a:cubicBezTo>
                    <a:pt x="168" y="32"/>
                    <a:pt x="184" y="74"/>
                    <a:pt x="184" y="119"/>
                  </a:cubicBezTo>
                  <a:cubicBezTo>
                    <a:pt x="184" y="221"/>
                    <a:pt x="102" y="303"/>
                    <a:pt x="0" y="30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0" name="Freeform 1280"/>
            <p:cNvSpPr>
              <a:spLocks/>
            </p:cNvSpPr>
            <p:nvPr/>
          </p:nvSpPr>
          <p:spPr bwMode="auto">
            <a:xfrm>
              <a:off x="3121026" y="2557463"/>
              <a:ext cx="4763" cy="49213"/>
            </a:xfrm>
            <a:custGeom>
              <a:avLst/>
              <a:gdLst>
                <a:gd name="T0" fmla="*/ 1 w 1"/>
                <a:gd name="T1" fmla="*/ 13 h 13"/>
                <a:gd name="T2" fmla="*/ 0 w 1"/>
                <a:gd name="T3" fmla="*/ 0 h 13"/>
              </a:gdLst>
              <a:ahLst/>
              <a:cxnLst>
                <a:cxn ang="0">
                  <a:pos x="T0" y="T1"/>
                </a:cxn>
                <a:cxn ang="0">
                  <a:pos x="T2" y="T3"/>
                </a:cxn>
              </a:cxnLst>
              <a:rect l="0" t="0" r="r" b="b"/>
              <a:pathLst>
                <a:path w="1" h="13">
                  <a:moveTo>
                    <a:pt x="1" y="13"/>
                  </a:moveTo>
                  <a:cubicBezTo>
                    <a:pt x="0" y="9"/>
                    <a:pt x="0" y="4"/>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1" name="Freeform 1281"/>
            <p:cNvSpPr>
              <a:spLocks/>
            </p:cNvSpPr>
            <p:nvPr/>
          </p:nvSpPr>
          <p:spPr bwMode="auto">
            <a:xfrm>
              <a:off x="3148013" y="2216151"/>
              <a:ext cx="217488" cy="206375"/>
            </a:xfrm>
            <a:custGeom>
              <a:avLst/>
              <a:gdLst>
                <a:gd name="T0" fmla="*/ 0 w 58"/>
                <a:gd name="T1" fmla="*/ 55 h 55"/>
                <a:gd name="T2" fmla="*/ 58 w 58"/>
                <a:gd name="T3" fmla="*/ 0 h 55"/>
              </a:gdLst>
              <a:ahLst/>
              <a:cxnLst>
                <a:cxn ang="0">
                  <a:pos x="T0" y="T1"/>
                </a:cxn>
                <a:cxn ang="0">
                  <a:pos x="T2" y="T3"/>
                </a:cxn>
              </a:cxnLst>
              <a:rect l="0" t="0" r="r" b="b"/>
              <a:pathLst>
                <a:path w="58" h="55">
                  <a:moveTo>
                    <a:pt x="0" y="55"/>
                  </a:moveTo>
                  <a:cubicBezTo>
                    <a:pt x="10" y="29"/>
                    <a:pt x="31" y="9"/>
                    <a:pt x="58"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2" name="Freeform 1282"/>
            <p:cNvSpPr>
              <a:spLocks/>
            </p:cNvSpPr>
            <p:nvPr/>
          </p:nvSpPr>
          <p:spPr bwMode="auto">
            <a:xfrm>
              <a:off x="3000376" y="2076451"/>
              <a:ext cx="962025" cy="962025"/>
            </a:xfrm>
            <a:custGeom>
              <a:avLst/>
              <a:gdLst>
                <a:gd name="T0" fmla="*/ 200 w 256"/>
                <a:gd name="T1" fmla="*/ 234 h 256"/>
                <a:gd name="T2" fmla="*/ 128 w 256"/>
                <a:gd name="T3" fmla="*/ 256 h 256"/>
                <a:gd name="T4" fmla="*/ 0 w 256"/>
                <a:gd name="T5" fmla="*/ 128 h 256"/>
                <a:gd name="T6" fmla="*/ 128 w 256"/>
                <a:gd name="T7" fmla="*/ 0 h 256"/>
                <a:gd name="T8" fmla="*/ 256 w 256"/>
                <a:gd name="T9" fmla="*/ 128 h 256"/>
                <a:gd name="T10" fmla="*/ 224 w 256"/>
                <a:gd name="T11" fmla="*/ 213 h 256"/>
              </a:gdLst>
              <a:ahLst/>
              <a:cxnLst>
                <a:cxn ang="0">
                  <a:pos x="T0" y="T1"/>
                </a:cxn>
                <a:cxn ang="0">
                  <a:pos x="T2" y="T3"/>
                </a:cxn>
                <a:cxn ang="0">
                  <a:pos x="T4" y="T5"/>
                </a:cxn>
                <a:cxn ang="0">
                  <a:pos x="T6" y="T7"/>
                </a:cxn>
                <a:cxn ang="0">
                  <a:pos x="T8" y="T9"/>
                </a:cxn>
                <a:cxn ang="0">
                  <a:pos x="T10" y="T11"/>
                </a:cxn>
              </a:cxnLst>
              <a:rect l="0" t="0" r="r" b="b"/>
              <a:pathLst>
                <a:path w="256" h="256">
                  <a:moveTo>
                    <a:pt x="200" y="234"/>
                  </a:moveTo>
                  <a:cubicBezTo>
                    <a:pt x="179" y="248"/>
                    <a:pt x="155" y="256"/>
                    <a:pt x="128" y="256"/>
                  </a:cubicBezTo>
                  <a:cubicBezTo>
                    <a:pt x="57" y="256"/>
                    <a:pt x="0" y="199"/>
                    <a:pt x="0" y="128"/>
                  </a:cubicBezTo>
                  <a:cubicBezTo>
                    <a:pt x="0" y="57"/>
                    <a:pt x="57" y="0"/>
                    <a:pt x="128" y="0"/>
                  </a:cubicBezTo>
                  <a:cubicBezTo>
                    <a:pt x="199" y="0"/>
                    <a:pt x="256" y="57"/>
                    <a:pt x="256" y="128"/>
                  </a:cubicBezTo>
                  <a:cubicBezTo>
                    <a:pt x="256" y="161"/>
                    <a:pt x="244" y="190"/>
                    <a:pt x="224" y="21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 name="组合 6"/>
          <p:cNvGrpSpPr/>
          <p:nvPr/>
        </p:nvGrpSpPr>
        <p:grpSpPr>
          <a:xfrm>
            <a:off x="3015209" y="3075781"/>
            <a:ext cx="1416051" cy="1239838"/>
            <a:chOff x="4503738" y="1963738"/>
            <a:chExt cx="1416051" cy="1239838"/>
          </a:xfrm>
        </p:grpSpPr>
        <p:sp>
          <p:nvSpPr>
            <p:cNvPr id="143" name="Oval 1283"/>
            <p:cNvSpPr>
              <a:spLocks noChangeArrowheads="1"/>
            </p:cNvSpPr>
            <p:nvPr/>
          </p:nvSpPr>
          <p:spPr bwMode="auto">
            <a:xfrm>
              <a:off x="5224463" y="2632076"/>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4" name="Oval 1284"/>
            <p:cNvSpPr>
              <a:spLocks noChangeArrowheads="1"/>
            </p:cNvSpPr>
            <p:nvPr/>
          </p:nvSpPr>
          <p:spPr bwMode="auto">
            <a:xfrm>
              <a:off x="4819651" y="3173413"/>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5" name="Oval 1285"/>
            <p:cNvSpPr>
              <a:spLocks noChangeArrowheads="1"/>
            </p:cNvSpPr>
            <p:nvPr/>
          </p:nvSpPr>
          <p:spPr bwMode="auto">
            <a:xfrm>
              <a:off x="4683126" y="2062163"/>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6" name="Oval 1286"/>
            <p:cNvSpPr>
              <a:spLocks noChangeArrowheads="1"/>
            </p:cNvSpPr>
            <p:nvPr/>
          </p:nvSpPr>
          <p:spPr bwMode="auto">
            <a:xfrm>
              <a:off x="4864101" y="2647951"/>
              <a:ext cx="239713" cy="23971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7" name="Freeform 1287"/>
            <p:cNvSpPr>
              <a:spLocks/>
            </p:cNvSpPr>
            <p:nvPr/>
          </p:nvSpPr>
          <p:spPr bwMode="auto">
            <a:xfrm>
              <a:off x="5457826" y="1963738"/>
              <a:ext cx="330200" cy="331788"/>
            </a:xfrm>
            <a:custGeom>
              <a:avLst/>
              <a:gdLst>
                <a:gd name="T0" fmla="*/ 44 w 88"/>
                <a:gd name="T1" fmla="*/ 0 h 88"/>
                <a:gd name="T2" fmla="*/ 88 w 88"/>
                <a:gd name="T3" fmla="*/ 44 h 88"/>
                <a:gd name="T4" fmla="*/ 44 w 88"/>
                <a:gd name="T5" fmla="*/ 88 h 88"/>
                <a:gd name="T6" fmla="*/ 0 w 88"/>
                <a:gd name="T7" fmla="*/ 44 h 88"/>
                <a:gd name="T8" fmla="*/ 44 w 88"/>
                <a:gd name="T9" fmla="*/ 0 h 88"/>
              </a:gdLst>
              <a:ahLst/>
              <a:cxnLst>
                <a:cxn ang="0">
                  <a:pos x="T0" y="T1"/>
                </a:cxn>
                <a:cxn ang="0">
                  <a:pos x="T2" y="T3"/>
                </a:cxn>
                <a:cxn ang="0">
                  <a:pos x="T4" y="T5"/>
                </a:cxn>
                <a:cxn ang="0">
                  <a:pos x="T6" y="T7"/>
                </a:cxn>
                <a:cxn ang="0">
                  <a:pos x="T8" y="T9"/>
                </a:cxn>
              </a:cxnLst>
              <a:rect l="0" t="0" r="r" b="b"/>
              <a:pathLst>
                <a:path w="88" h="88">
                  <a:moveTo>
                    <a:pt x="44" y="0"/>
                  </a:moveTo>
                  <a:cubicBezTo>
                    <a:pt x="68" y="0"/>
                    <a:pt x="88" y="19"/>
                    <a:pt x="88" y="44"/>
                  </a:cubicBezTo>
                  <a:cubicBezTo>
                    <a:pt x="88" y="68"/>
                    <a:pt x="68" y="88"/>
                    <a:pt x="44" y="88"/>
                  </a:cubicBezTo>
                  <a:cubicBezTo>
                    <a:pt x="20" y="88"/>
                    <a:pt x="0" y="68"/>
                    <a:pt x="0" y="44"/>
                  </a:cubicBezTo>
                  <a:cubicBezTo>
                    <a:pt x="0" y="20"/>
                    <a:pt x="19" y="0"/>
                    <a:pt x="44" y="0"/>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8" name="Freeform 1288"/>
            <p:cNvSpPr>
              <a:spLocks/>
            </p:cNvSpPr>
            <p:nvPr/>
          </p:nvSpPr>
          <p:spPr bwMode="auto">
            <a:xfrm>
              <a:off x="4646613" y="1979613"/>
              <a:ext cx="1171575" cy="1171575"/>
            </a:xfrm>
            <a:custGeom>
              <a:avLst/>
              <a:gdLst>
                <a:gd name="T0" fmla="*/ 288 w 312"/>
                <a:gd name="T1" fmla="*/ 73 h 312"/>
                <a:gd name="T2" fmla="*/ 312 w 312"/>
                <a:gd name="T3" fmla="*/ 155 h 312"/>
                <a:gd name="T4" fmla="*/ 156 w 312"/>
                <a:gd name="T5" fmla="*/ 312 h 312"/>
                <a:gd name="T6" fmla="*/ 0 w 312"/>
                <a:gd name="T7" fmla="*/ 156 h 312"/>
                <a:gd name="T8" fmla="*/ 155 w 312"/>
                <a:gd name="T9" fmla="*/ 0 h 312"/>
                <a:gd name="T10" fmla="*/ 223 w 312"/>
                <a:gd name="T11" fmla="*/ 15 h 312"/>
              </a:gdLst>
              <a:ahLst/>
              <a:cxnLst>
                <a:cxn ang="0">
                  <a:pos x="T0" y="T1"/>
                </a:cxn>
                <a:cxn ang="0">
                  <a:pos x="T2" y="T3"/>
                </a:cxn>
                <a:cxn ang="0">
                  <a:pos x="T4" y="T5"/>
                </a:cxn>
                <a:cxn ang="0">
                  <a:pos x="T6" y="T7"/>
                </a:cxn>
                <a:cxn ang="0">
                  <a:pos x="T8" y="T9"/>
                </a:cxn>
                <a:cxn ang="0">
                  <a:pos x="T10" y="T11"/>
                </a:cxn>
              </a:cxnLst>
              <a:rect l="0" t="0" r="r" b="b"/>
              <a:pathLst>
                <a:path w="312" h="312">
                  <a:moveTo>
                    <a:pt x="288" y="73"/>
                  </a:moveTo>
                  <a:cubicBezTo>
                    <a:pt x="303" y="97"/>
                    <a:pt x="312" y="125"/>
                    <a:pt x="312" y="155"/>
                  </a:cubicBezTo>
                  <a:cubicBezTo>
                    <a:pt x="312" y="242"/>
                    <a:pt x="242" y="312"/>
                    <a:pt x="156" y="312"/>
                  </a:cubicBezTo>
                  <a:cubicBezTo>
                    <a:pt x="70" y="312"/>
                    <a:pt x="0" y="242"/>
                    <a:pt x="0" y="156"/>
                  </a:cubicBezTo>
                  <a:cubicBezTo>
                    <a:pt x="0" y="70"/>
                    <a:pt x="69" y="0"/>
                    <a:pt x="155" y="0"/>
                  </a:cubicBezTo>
                  <a:cubicBezTo>
                    <a:pt x="180" y="0"/>
                    <a:pt x="203" y="5"/>
                    <a:pt x="223" y="15"/>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Freeform 1289"/>
            <p:cNvSpPr>
              <a:spLocks/>
            </p:cNvSpPr>
            <p:nvPr/>
          </p:nvSpPr>
          <p:spPr bwMode="auto">
            <a:xfrm>
              <a:off x="4503738" y="2208213"/>
              <a:ext cx="371475" cy="511175"/>
            </a:xfrm>
            <a:custGeom>
              <a:avLst/>
              <a:gdLst>
                <a:gd name="T0" fmla="*/ 99 w 99"/>
                <a:gd name="T1" fmla="*/ 136 h 136"/>
                <a:gd name="T2" fmla="*/ 10 w 99"/>
                <a:gd name="T3" fmla="*/ 32 h 136"/>
                <a:gd name="T4" fmla="*/ 70 w 99"/>
                <a:gd name="T5" fmla="*/ 0 h 136"/>
              </a:gdLst>
              <a:ahLst/>
              <a:cxnLst>
                <a:cxn ang="0">
                  <a:pos x="T0" y="T1"/>
                </a:cxn>
                <a:cxn ang="0">
                  <a:pos x="T2" y="T3"/>
                </a:cxn>
                <a:cxn ang="0">
                  <a:pos x="T4" y="T5"/>
                </a:cxn>
              </a:cxnLst>
              <a:rect l="0" t="0" r="r" b="b"/>
              <a:pathLst>
                <a:path w="99" h="136">
                  <a:moveTo>
                    <a:pt x="99" y="136"/>
                  </a:moveTo>
                  <a:cubicBezTo>
                    <a:pt x="37" y="103"/>
                    <a:pt x="0" y="62"/>
                    <a:pt x="10" y="32"/>
                  </a:cubicBezTo>
                  <a:cubicBezTo>
                    <a:pt x="16" y="14"/>
                    <a:pt x="38" y="3"/>
                    <a:pt x="7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0" name="Freeform 1290"/>
            <p:cNvSpPr>
              <a:spLocks/>
            </p:cNvSpPr>
            <p:nvPr/>
          </p:nvSpPr>
          <p:spPr bwMode="auto">
            <a:xfrm>
              <a:off x="5092701" y="2686051"/>
              <a:ext cx="827088" cy="269875"/>
            </a:xfrm>
            <a:custGeom>
              <a:avLst/>
              <a:gdLst>
                <a:gd name="T0" fmla="*/ 215 w 220"/>
                <a:gd name="T1" fmla="*/ 0 h 72"/>
                <a:gd name="T2" fmla="*/ 217 w 220"/>
                <a:gd name="T3" fmla="*/ 27 h 72"/>
                <a:gd name="T4" fmla="*/ 11 w 220"/>
                <a:gd name="T5" fmla="*/ 38 h 72"/>
                <a:gd name="T6" fmla="*/ 0 w 220"/>
                <a:gd name="T7" fmla="*/ 34 h 72"/>
              </a:gdLst>
              <a:ahLst/>
              <a:cxnLst>
                <a:cxn ang="0">
                  <a:pos x="T0" y="T1"/>
                </a:cxn>
                <a:cxn ang="0">
                  <a:pos x="T2" y="T3"/>
                </a:cxn>
                <a:cxn ang="0">
                  <a:pos x="T4" y="T5"/>
                </a:cxn>
                <a:cxn ang="0">
                  <a:pos x="T6" y="T7"/>
                </a:cxn>
              </a:cxnLst>
              <a:rect l="0" t="0" r="r" b="b"/>
              <a:pathLst>
                <a:path w="220" h="72">
                  <a:moveTo>
                    <a:pt x="215" y="0"/>
                  </a:moveTo>
                  <a:cubicBezTo>
                    <a:pt x="219" y="9"/>
                    <a:pt x="220" y="19"/>
                    <a:pt x="217" y="27"/>
                  </a:cubicBezTo>
                  <a:cubicBezTo>
                    <a:pt x="204" y="67"/>
                    <a:pt x="111" y="72"/>
                    <a:pt x="11" y="38"/>
                  </a:cubicBezTo>
                  <a:cubicBezTo>
                    <a:pt x="7" y="37"/>
                    <a:pt x="4" y="36"/>
                    <a:pt x="0" y="34"/>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8" name="组合 7"/>
          <p:cNvGrpSpPr/>
          <p:nvPr/>
        </p:nvGrpSpPr>
        <p:grpSpPr>
          <a:xfrm>
            <a:off x="6281491" y="1920081"/>
            <a:ext cx="1389063" cy="1273175"/>
            <a:chOff x="6269038" y="1957388"/>
            <a:chExt cx="1389063" cy="1273175"/>
          </a:xfrm>
        </p:grpSpPr>
        <p:sp>
          <p:nvSpPr>
            <p:cNvPr id="136" name="Freeform 1291"/>
            <p:cNvSpPr>
              <a:spLocks/>
            </p:cNvSpPr>
            <p:nvPr/>
          </p:nvSpPr>
          <p:spPr bwMode="auto">
            <a:xfrm>
              <a:off x="6370638" y="2065338"/>
              <a:ext cx="1163638" cy="1165225"/>
            </a:xfrm>
            <a:custGeom>
              <a:avLst/>
              <a:gdLst>
                <a:gd name="T0" fmla="*/ 290 w 310"/>
                <a:gd name="T1" fmla="*/ 119 h 310"/>
                <a:gd name="T2" fmla="*/ 191 w 310"/>
                <a:gd name="T3" fmla="*/ 290 h 310"/>
                <a:gd name="T4" fmla="*/ 20 w 310"/>
                <a:gd name="T5" fmla="*/ 191 h 310"/>
                <a:gd name="T6" fmla="*/ 119 w 310"/>
                <a:gd name="T7" fmla="*/ 20 h 310"/>
                <a:gd name="T8" fmla="*/ 290 w 310"/>
                <a:gd name="T9" fmla="*/ 119 h 310"/>
              </a:gdLst>
              <a:ahLst/>
              <a:cxnLst>
                <a:cxn ang="0">
                  <a:pos x="T0" y="T1"/>
                </a:cxn>
                <a:cxn ang="0">
                  <a:pos x="T2" y="T3"/>
                </a:cxn>
                <a:cxn ang="0">
                  <a:pos x="T4" y="T5"/>
                </a:cxn>
                <a:cxn ang="0">
                  <a:pos x="T6" y="T7"/>
                </a:cxn>
                <a:cxn ang="0">
                  <a:pos x="T8" y="T9"/>
                </a:cxn>
              </a:cxnLst>
              <a:rect l="0" t="0" r="r" b="b"/>
              <a:pathLst>
                <a:path w="310" h="310">
                  <a:moveTo>
                    <a:pt x="290" y="119"/>
                  </a:moveTo>
                  <a:cubicBezTo>
                    <a:pt x="310" y="193"/>
                    <a:pt x="266" y="270"/>
                    <a:pt x="191" y="290"/>
                  </a:cubicBezTo>
                  <a:cubicBezTo>
                    <a:pt x="117" y="310"/>
                    <a:pt x="40" y="266"/>
                    <a:pt x="20" y="191"/>
                  </a:cubicBezTo>
                  <a:cubicBezTo>
                    <a:pt x="0" y="117"/>
                    <a:pt x="44" y="40"/>
                    <a:pt x="119" y="20"/>
                  </a:cubicBezTo>
                  <a:cubicBezTo>
                    <a:pt x="193" y="0"/>
                    <a:pt x="270" y="44"/>
                    <a:pt x="290" y="119"/>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7" name="Freeform 1292"/>
            <p:cNvSpPr>
              <a:spLocks/>
            </p:cNvSpPr>
            <p:nvPr/>
          </p:nvSpPr>
          <p:spPr bwMode="auto">
            <a:xfrm>
              <a:off x="6283326" y="2395538"/>
              <a:ext cx="1374775" cy="598488"/>
            </a:xfrm>
            <a:custGeom>
              <a:avLst/>
              <a:gdLst>
                <a:gd name="T0" fmla="*/ 301 w 366"/>
                <a:gd name="T1" fmla="*/ 0 h 159"/>
                <a:gd name="T2" fmla="*/ 331 w 366"/>
                <a:gd name="T3" fmla="*/ 6 h 159"/>
                <a:gd name="T4" fmla="*/ 358 w 366"/>
                <a:gd name="T5" fmla="*/ 27 h 159"/>
                <a:gd name="T6" fmla="*/ 196 w 366"/>
                <a:gd name="T7" fmla="*/ 133 h 159"/>
                <a:gd name="T8" fmla="*/ 2 w 366"/>
                <a:gd name="T9" fmla="*/ 123 h 159"/>
                <a:gd name="T10" fmla="*/ 13 w 366"/>
                <a:gd name="T11" fmla="*/ 93 h 159"/>
              </a:gdLst>
              <a:ahLst/>
              <a:cxnLst>
                <a:cxn ang="0">
                  <a:pos x="T0" y="T1"/>
                </a:cxn>
                <a:cxn ang="0">
                  <a:pos x="T2" y="T3"/>
                </a:cxn>
                <a:cxn ang="0">
                  <a:pos x="T4" y="T5"/>
                </a:cxn>
                <a:cxn ang="0">
                  <a:pos x="T6" y="T7"/>
                </a:cxn>
                <a:cxn ang="0">
                  <a:pos x="T8" y="T9"/>
                </a:cxn>
                <a:cxn ang="0">
                  <a:pos x="T10" y="T11"/>
                </a:cxn>
              </a:cxnLst>
              <a:rect l="0" t="0" r="r" b="b"/>
              <a:pathLst>
                <a:path w="366" h="159">
                  <a:moveTo>
                    <a:pt x="301" y="0"/>
                  </a:moveTo>
                  <a:cubicBezTo>
                    <a:pt x="313" y="1"/>
                    <a:pt x="323" y="3"/>
                    <a:pt x="331" y="6"/>
                  </a:cubicBezTo>
                  <a:cubicBezTo>
                    <a:pt x="346" y="10"/>
                    <a:pt x="355" y="17"/>
                    <a:pt x="358" y="27"/>
                  </a:cubicBezTo>
                  <a:cubicBezTo>
                    <a:pt x="366" y="59"/>
                    <a:pt x="294" y="106"/>
                    <a:pt x="196" y="133"/>
                  </a:cubicBezTo>
                  <a:cubicBezTo>
                    <a:pt x="98" y="159"/>
                    <a:pt x="11" y="155"/>
                    <a:pt x="2" y="123"/>
                  </a:cubicBezTo>
                  <a:cubicBezTo>
                    <a:pt x="0" y="114"/>
                    <a:pt x="4" y="104"/>
                    <a:pt x="13" y="9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8" name="Oval 1293"/>
            <p:cNvSpPr>
              <a:spLocks noChangeArrowheads="1"/>
            </p:cNvSpPr>
            <p:nvPr/>
          </p:nvSpPr>
          <p:spPr bwMode="auto">
            <a:xfrm>
              <a:off x="7402513" y="1957388"/>
              <a:ext cx="241300" cy="23971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9" name="Oval 1294"/>
            <p:cNvSpPr>
              <a:spLocks noChangeArrowheads="1"/>
            </p:cNvSpPr>
            <p:nvPr/>
          </p:nvSpPr>
          <p:spPr bwMode="auto">
            <a:xfrm>
              <a:off x="7207251" y="1957388"/>
              <a:ext cx="90488" cy="8890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0" name="Freeform 1295"/>
            <p:cNvSpPr>
              <a:spLocks/>
            </p:cNvSpPr>
            <p:nvPr/>
          </p:nvSpPr>
          <p:spPr bwMode="auto">
            <a:xfrm>
              <a:off x="6546851" y="2554288"/>
              <a:ext cx="11113" cy="63500"/>
            </a:xfrm>
            <a:custGeom>
              <a:avLst/>
              <a:gdLst>
                <a:gd name="T0" fmla="*/ 0 w 3"/>
                <a:gd name="T1" fmla="*/ 17 h 17"/>
                <a:gd name="T2" fmla="*/ 3 w 3"/>
                <a:gd name="T3" fmla="*/ 0 h 17"/>
              </a:gdLst>
              <a:ahLst/>
              <a:cxnLst>
                <a:cxn ang="0">
                  <a:pos x="T0" y="T1"/>
                </a:cxn>
                <a:cxn ang="0">
                  <a:pos x="T2" y="T3"/>
                </a:cxn>
              </a:cxnLst>
              <a:rect l="0" t="0" r="r" b="b"/>
              <a:pathLst>
                <a:path w="3" h="17">
                  <a:moveTo>
                    <a:pt x="0" y="17"/>
                  </a:moveTo>
                  <a:cubicBezTo>
                    <a:pt x="1" y="12"/>
                    <a:pt x="2" y="6"/>
                    <a:pt x="3"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1" name="Freeform 1296"/>
            <p:cNvSpPr>
              <a:spLocks/>
            </p:cNvSpPr>
            <p:nvPr/>
          </p:nvSpPr>
          <p:spPr bwMode="auto">
            <a:xfrm>
              <a:off x="6599238" y="2257426"/>
              <a:ext cx="247650" cy="192088"/>
            </a:xfrm>
            <a:custGeom>
              <a:avLst/>
              <a:gdLst>
                <a:gd name="T0" fmla="*/ 0 w 66"/>
                <a:gd name="T1" fmla="*/ 51 h 51"/>
                <a:gd name="T2" fmla="*/ 66 w 66"/>
                <a:gd name="T3" fmla="*/ 0 h 51"/>
              </a:gdLst>
              <a:ahLst/>
              <a:cxnLst>
                <a:cxn ang="0">
                  <a:pos x="T0" y="T1"/>
                </a:cxn>
                <a:cxn ang="0">
                  <a:pos x="T2" y="T3"/>
                </a:cxn>
              </a:cxnLst>
              <a:rect l="0" t="0" r="r" b="b"/>
              <a:pathLst>
                <a:path w="66" h="51">
                  <a:moveTo>
                    <a:pt x="0" y="51"/>
                  </a:moveTo>
                  <a:cubicBezTo>
                    <a:pt x="13" y="27"/>
                    <a:pt x="37" y="8"/>
                    <a:pt x="66"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2" name="Freeform 1297"/>
            <p:cNvSpPr>
              <a:spLocks/>
            </p:cNvSpPr>
            <p:nvPr/>
          </p:nvSpPr>
          <p:spPr bwMode="auto">
            <a:xfrm>
              <a:off x="6269038" y="2339976"/>
              <a:ext cx="1358900" cy="712788"/>
            </a:xfrm>
            <a:custGeom>
              <a:avLst/>
              <a:gdLst>
                <a:gd name="T0" fmla="*/ 347 w 362"/>
                <a:gd name="T1" fmla="*/ 114 h 190"/>
                <a:gd name="T2" fmla="*/ 358 w 362"/>
                <a:gd name="T3" fmla="*/ 154 h 190"/>
                <a:gd name="T4" fmla="*/ 162 w 362"/>
                <a:gd name="T5" fmla="*/ 154 h 190"/>
                <a:gd name="T6" fmla="*/ 13 w 362"/>
                <a:gd name="T7" fmla="*/ 26 h 190"/>
                <a:gd name="T8" fmla="*/ 68 w 362"/>
                <a:gd name="T9" fmla="*/ 0 h 190"/>
              </a:gdLst>
              <a:ahLst/>
              <a:cxnLst>
                <a:cxn ang="0">
                  <a:pos x="T0" y="T1"/>
                </a:cxn>
                <a:cxn ang="0">
                  <a:pos x="T2" y="T3"/>
                </a:cxn>
                <a:cxn ang="0">
                  <a:pos x="T4" y="T5"/>
                </a:cxn>
                <a:cxn ang="0">
                  <a:pos x="T6" y="T7"/>
                </a:cxn>
                <a:cxn ang="0">
                  <a:pos x="T8" y="T9"/>
                </a:cxn>
              </a:cxnLst>
              <a:rect l="0" t="0" r="r" b="b"/>
              <a:pathLst>
                <a:path w="362" h="190">
                  <a:moveTo>
                    <a:pt x="347" y="114"/>
                  </a:moveTo>
                  <a:cubicBezTo>
                    <a:pt x="358" y="129"/>
                    <a:pt x="362" y="143"/>
                    <a:pt x="358" y="154"/>
                  </a:cubicBezTo>
                  <a:cubicBezTo>
                    <a:pt x="345" y="190"/>
                    <a:pt x="257" y="189"/>
                    <a:pt x="162" y="154"/>
                  </a:cubicBezTo>
                  <a:cubicBezTo>
                    <a:pt x="67" y="118"/>
                    <a:pt x="0" y="61"/>
                    <a:pt x="13" y="26"/>
                  </a:cubicBezTo>
                  <a:cubicBezTo>
                    <a:pt x="19" y="10"/>
                    <a:pt x="39" y="2"/>
                    <a:pt x="68"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 name="组合 8"/>
          <p:cNvGrpSpPr/>
          <p:nvPr/>
        </p:nvGrpSpPr>
        <p:grpSpPr>
          <a:xfrm>
            <a:off x="9465713" y="1471553"/>
            <a:ext cx="1439863" cy="1290638"/>
            <a:chOff x="7977188" y="1874838"/>
            <a:chExt cx="1439863" cy="1290638"/>
          </a:xfrm>
        </p:grpSpPr>
        <p:sp>
          <p:nvSpPr>
            <p:cNvPr id="128" name="Oval 1298"/>
            <p:cNvSpPr>
              <a:spLocks noChangeArrowheads="1"/>
            </p:cNvSpPr>
            <p:nvPr/>
          </p:nvSpPr>
          <p:spPr bwMode="auto">
            <a:xfrm>
              <a:off x="8124826" y="2001838"/>
              <a:ext cx="119063"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9" name="Freeform 1299"/>
            <p:cNvSpPr>
              <a:spLocks/>
            </p:cNvSpPr>
            <p:nvPr/>
          </p:nvSpPr>
          <p:spPr bwMode="auto">
            <a:xfrm>
              <a:off x="8942388" y="1979613"/>
              <a:ext cx="331788" cy="330200"/>
            </a:xfrm>
            <a:custGeom>
              <a:avLst/>
              <a:gdLst>
                <a:gd name="T0" fmla="*/ 44 w 88"/>
                <a:gd name="T1" fmla="*/ 0 h 88"/>
                <a:gd name="T2" fmla="*/ 88 w 88"/>
                <a:gd name="T3" fmla="*/ 44 h 88"/>
                <a:gd name="T4" fmla="*/ 44 w 88"/>
                <a:gd name="T5" fmla="*/ 88 h 88"/>
                <a:gd name="T6" fmla="*/ 0 w 88"/>
                <a:gd name="T7" fmla="*/ 44 h 88"/>
                <a:gd name="T8" fmla="*/ 44 w 88"/>
                <a:gd name="T9" fmla="*/ 0 h 88"/>
              </a:gdLst>
              <a:ahLst/>
              <a:cxnLst>
                <a:cxn ang="0">
                  <a:pos x="T0" y="T1"/>
                </a:cxn>
                <a:cxn ang="0">
                  <a:pos x="T2" y="T3"/>
                </a:cxn>
                <a:cxn ang="0">
                  <a:pos x="T4" y="T5"/>
                </a:cxn>
                <a:cxn ang="0">
                  <a:pos x="T6" y="T7"/>
                </a:cxn>
                <a:cxn ang="0">
                  <a:pos x="T8" y="T9"/>
                </a:cxn>
              </a:cxnLst>
              <a:rect l="0" t="0" r="r" b="b"/>
              <a:pathLst>
                <a:path w="88" h="88">
                  <a:moveTo>
                    <a:pt x="44" y="0"/>
                  </a:moveTo>
                  <a:cubicBezTo>
                    <a:pt x="68" y="0"/>
                    <a:pt x="88" y="19"/>
                    <a:pt x="88" y="44"/>
                  </a:cubicBezTo>
                  <a:cubicBezTo>
                    <a:pt x="88" y="68"/>
                    <a:pt x="68" y="88"/>
                    <a:pt x="44" y="88"/>
                  </a:cubicBezTo>
                  <a:cubicBezTo>
                    <a:pt x="20" y="88"/>
                    <a:pt x="0" y="68"/>
                    <a:pt x="0" y="44"/>
                  </a:cubicBezTo>
                  <a:cubicBezTo>
                    <a:pt x="0" y="20"/>
                    <a:pt x="19" y="0"/>
                    <a:pt x="44" y="0"/>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0" name="Freeform 1300"/>
            <p:cNvSpPr>
              <a:spLocks/>
            </p:cNvSpPr>
            <p:nvPr/>
          </p:nvSpPr>
          <p:spPr bwMode="auto">
            <a:xfrm>
              <a:off x="8131176" y="1993901"/>
              <a:ext cx="1173163" cy="1171575"/>
            </a:xfrm>
            <a:custGeom>
              <a:avLst/>
              <a:gdLst>
                <a:gd name="T0" fmla="*/ 308 w 312"/>
                <a:gd name="T1" fmla="*/ 121 h 312"/>
                <a:gd name="T2" fmla="*/ 312 w 312"/>
                <a:gd name="T3" fmla="*/ 155 h 312"/>
                <a:gd name="T4" fmla="*/ 156 w 312"/>
                <a:gd name="T5" fmla="*/ 312 h 312"/>
                <a:gd name="T6" fmla="*/ 0 w 312"/>
                <a:gd name="T7" fmla="*/ 156 h 312"/>
                <a:gd name="T8" fmla="*/ 155 w 312"/>
                <a:gd name="T9" fmla="*/ 0 h 312"/>
                <a:gd name="T10" fmla="*/ 223 w 312"/>
                <a:gd name="T11" fmla="*/ 15 h 312"/>
              </a:gdLst>
              <a:ahLst/>
              <a:cxnLst>
                <a:cxn ang="0">
                  <a:pos x="T0" y="T1"/>
                </a:cxn>
                <a:cxn ang="0">
                  <a:pos x="T2" y="T3"/>
                </a:cxn>
                <a:cxn ang="0">
                  <a:pos x="T4" y="T5"/>
                </a:cxn>
                <a:cxn ang="0">
                  <a:pos x="T6" y="T7"/>
                </a:cxn>
                <a:cxn ang="0">
                  <a:pos x="T8" y="T9"/>
                </a:cxn>
                <a:cxn ang="0">
                  <a:pos x="T10" y="T11"/>
                </a:cxn>
              </a:cxnLst>
              <a:rect l="0" t="0" r="r" b="b"/>
              <a:pathLst>
                <a:path w="312" h="312">
                  <a:moveTo>
                    <a:pt x="308" y="121"/>
                  </a:moveTo>
                  <a:cubicBezTo>
                    <a:pt x="310" y="132"/>
                    <a:pt x="312" y="144"/>
                    <a:pt x="312" y="155"/>
                  </a:cubicBezTo>
                  <a:cubicBezTo>
                    <a:pt x="312" y="242"/>
                    <a:pt x="242" y="312"/>
                    <a:pt x="156" y="312"/>
                  </a:cubicBezTo>
                  <a:cubicBezTo>
                    <a:pt x="70" y="312"/>
                    <a:pt x="0" y="242"/>
                    <a:pt x="0" y="156"/>
                  </a:cubicBezTo>
                  <a:cubicBezTo>
                    <a:pt x="0" y="70"/>
                    <a:pt x="69" y="0"/>
                    <a:pt x="155" y="0"/>
                  </a:cubicBezTo>
                  <a:cubicBezTo>
                    <a:pt x="180" y="0"/>
                    <a:pt x="203" y="5"/>
                    <a:pt x="223" y="15"/>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1" name="Freeform 1301"/>
            <p:cNvSpPr>
              <a:spLocks/>
            </p:cNvSpPr>
            <p:nvPr/>
          </p:nvSpPr>
          <p:spPr bwMode="auto">
            <a:xfrm>
              <a:off x="7977188" y="2224088"/>
              <a:ext cx="1439863" cy="746125"/>
            </a:xfrm>
            <a:custGeom>
              <a:avLst/>
              <a:gdLst>
                <a:gd name="T0" fmla="*/ 353 w 383"/>
                <a:gd name="T1" fmla="*/ 96 h 199"/>
                <a:gd name="T2" fmla="*/ 377 w 383"/>
                <a:gd name="T3" fmla="*/ 154 h 199"/>
                <a:gd name="T4" fmla="*/ 171 w 383"/>
                <a:gd name="T5" fmla="*/ 165 h 199"/>
                <a:gd name="T6" fmla="*/ 13 w 383"/>
                <a:gd name="T7" fmla="*/ 32 h 199"/>
                <a:gd name="T8" fmla="*/ 73 w 383"/>
                <a:gd name="T9" fmla="*/ 0 h 199"/>
              </a:gdLst>
              <a:ahLst/>
              <a:cxnLst>
                <a:cxn ang="0">
                  <a:pos x="T0" y="T1"/>
                </a:cxn>
                <a:cxn ang="0">
                  <a:pos x="T2" y="T3"/>
                </a:cxn>
                <a:cxn ang="0">
                  <a:pos x="T4" y="T5"/>
                </a:cxn>
                <a:cxn ang="0">
                  <a:pos x="T6" y="T7"/>
                </a:cxn>
                <a:cxn ang="0">
                  <a:pos x="T8" y="T9"/>
                </a:cxn>
              </a:cxnLst>
              <a:rect l="0" t="0" r="r" b="b"/>
              <a:pathLst>
                <a:path w="383" h="199">
                  <a:moveTo>
                    <a:pt x="353" y="96"/>
                  </a:moveTo>
                  <a:cubicBezTo>
                    <a:pt x="373" y="117"/>
                    <a:pt x="383" y="137"/>
                    <a:pt x="377" y="154"/>
                  </a:cubicBezTo>
                  <a:cubicBezTo>
                    <a:pt x="364" y="194"/>
                    <a:pt x="271" y="199"/>
                    <a:pt x="171" y="165"/>
                  </a:cubicBezTo>
                  <a:cubicBezTo>
                    <a:pt x="70" y="131"/>
                    <a:pt x="0" y="72"/>
                    <a:pt x="13" y="32"/>
                  </a:cubicBezTo>
                  <a:cubicBezTo>
                    <a:pt x="19" y="14"/>
                    <a:pt x="41" y="3"/>
                    <a:pt x="73"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2" name="Freeform 1302"/>
            <p:cNvSpPr>
              <a:spLocks/>
            </p:cNvSpPr>
            <p:nvPr/>
          </p:nvSpPr>
          <p:spPr bwMode="auto">
            <a:xfrm>
              <a:off x="8507413" y="2625726"/>
              <a:ext cx="52388" cy="22225"/>
            </a:xfrm>
            <a:custGeom>
              <a:avLst/>
              <a:gdLst>
                <a:gd name="T0" fmla="*/ 14 w 14"/>
                <a:gd name="T1" fmla="*/ 6 h 6"/>
                <a:gd name="T2" fmla="*/ 0 w 14"/>
                <a:gd name="T3" fmla="*/ 0 h 6"/>
              </a:gdLst>
              <a:ahLst/>
              <a:cxnLst>
                <a:cxn ang="0">
                  <a:pos x="T0" y="T1"/>
                </a:cxn>
                <a:cxn ang="0">
                  <a:pos x="T2" y="T3"/>
                </a:cxn>
              </a:cxnLst>
              <a:rect l="0" t="0" r="r" b="b"/>
              <a:pathLst>
                <a:path w="14" h="6">
                  <a:moveTo>
                    <a:pt x="14" y="6"/>
                  </a:moveTo>
                  <a:cubicBezTo>
                    <a:pt x="9" y="4"/>
                    <a:pt x="5" y="2"/>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3" name="Freeform 1303"/>
            <p:cNvSpPr>
              <a:spLocks/>
            </p:cNvSpPr>
            <p:nvPr/>
          </p:nvSpPr>
          <p:spPr bwMode="auto">
            <a:xfrm>
              <a:off x="8680451" y="2692401"/>
              <a:ext cx="481013" cy="87313"/>
            </a:xfrm>
            <a:custGeom>
              <a:avLst/>
              <a:gdLst>
                <a:gd name="T0" fmla="*/ 128 w 128"/>
                <a:gd name="T1" fmla="*/ 22 h 23"/>
                <a:gd name="T2" fmla="*/ 0 w 128"/>
                <a:gd name="T3" fmla="*/ 0 h 23"/>
              </a:gdLst>
              <a:ahLst/>
              <a:cxnLst>
                <a:cxn ang="0">
                  <a:pos x="T0" y="T1"/>
                </a:cxn>
                <a:cxn ang="0">
                  <a:pos x="T2" y="T3"/>
                </a:cxn>
              </a:cxnLst>
              <a:rect l="0" t="0" r="r" b="b"/>
              <a:pathLst>
                <a:path w="128" h="23">
                  <a:moveTo>
                    <a:pt x="128" y="22"/>
                  </a:moveTo>
                  <a:cubicBezTo>
                    <a:pt x="92" y="23"/>
                    <a:pt x="47" y="16"/>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4" name="Freeform 1304"/>
            <p:cNvSpPr>
              <a:spLocks/>
            </p:cNvSpPr>
            <p:nvPr/>
          </p:nvSpPr>
          <p:spPr bwMode="auto">
            <a:xfrm>
              <a:off x="9109076" y="1874838"/>
              <a:ext cx="269875" cy="536575"/>
            </a:xfrm>
            <a:custGeom>
              <a:avLst/>
              <a:gdLst>
                <a:gd name="T0" fmla="*/ 0 w 72"/>
                <a:gd name="T1" fmla="*/ 0 h 143"/>
                <a:gd name="T2" fmla="*/ 72 w 72"/>
                <a:gd name="T3" fmla="*/ 72 h 143"/>
                <a:gd name="T4" fmla="*/ 41 w 72"/>
                <a:gd name="T5" fmla="*/ 131 h 143"/>
                <a:gd name="T6" fmla="*/ 7 w 72"/>
                <a:gd name="T7" fmla="*/ 143 h 143"/>
              </a:gdLst>
              <a:ahLst/>
              <a:cxnLst>
                <a:cxn ang="0">
                  <a:pos x="T0" y="T1"/>
                </a:cxn>
                <a:cxn ang="0">
                  <a:pos x="T2" y="T3"/>
                </a:cxn>
                <a:cxn ang="0">
                  <a:pos x="T4" y="T5"/>
                </a:cxn>
                <a:cxn ang="0">
                  <a:pos x="T6" y="T7"/>
                </a:cxn>
              </a:cxnLst>
              <a:rect l="0" t="0" r="r" b="b"/>
              <a:pathLst>
                <a:path w="72" h="143">
                  <a:moveTo>
                    <a:pt x="0" y="0"/>
                  </a:moveTo>
                  <a:cubicBezTo>
                    <a:pt x="39" y="0"/>
                    <a:pt x="72" y="32"/>
                    <a:pt x="72" y="72"/>
                  </a:cubicBezTo>
                  <a:cubicBezTo>
                    <a:pt x="72" y="96"/>
                    <a:pt x="60" y="118"/>
                    <a:pt x="41" y="131"/>
                  </a:cubicBezTo>
                  <a:cubicBezTo>
                    <a:pt x="31" y="138"/>
                    <a:pt x="20" y="142"/>
                    <a:pt x="7" y="14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5" name="Freeform 1305"/>
            <p:cNvSpPr>
              <a:spLocks/>
            </p:cNvSpPr>
            <p:nvPr/>
          </p:nvSpPr>
          <p:spPr bwMode="auto">
            <a:xfrm>
              <a:off x="8996363" y="2389188"/>
              <a:ext cx="41275" cy="14288"/>
            </a:xfrm>
            <a:custGeom>
              <a:avLst/>
              <a:gdLst>
                <a:gd name="T0" fmla="*/ 11 w 11"/>
                <a:gd name="T1" fmla="*/ 4 h 4"/>
                <a:gd name="T2" fmla="*/ 0 w 11"/>
                <a:gd name="T3" fmla="*/ 0 h 4"/>
              </a:gdLst>
              <a:ahLst/>
              <a:cxnLst>
                <a:cxn ang="0">
                  <a:pos x="T0" y="T1"/>
                </a:cxn>
                <a:cxn ang="0">
                  <a:pos x="T2" y="T3"/>
                </a:cxn>
              </a:cxnLst>
              <a:rect l="0" t="0" r="r" b="b"/>
              <a:pathLst>
                <a:path w="11" h="4">
                  <a:moveTo>
                    <a:pt x="11" y="4"/>
                  </a:moveTo>
                  <a:cubicBezTo>
                    <a:pt x="7" y="3"/>
                    <a:pt x="3" y="2"/>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 name="组合 9"/>
          <p:cNvGrpSpPr/>
          <p:nvPr/>
        </p:nvGrpSpPr>
        <p:grpSpPr>
          <a:xfrm>
            <a:off x="1408723" y="2758526"/>
            <a:ext cx="1382712" cy="1385888"/>
            <a:chOff x="2790826" y="3605213"/>
            <a:chExt cx="1382712" cy="1385888"/>
          </a:xfrm>
        </p:grpSpPr>
        <p:sp>
          <p:nvSpPr>
            <p:cNvPr id="110" name="Oval 1306"/>
            <p:cNvSpPr>
              <a:spLocks noChangeArrowheads="1"/>
            </p:cNvSpPr>
            <p:nvPr/>
          </p:nvSpPr>
          <p:spPr bwMode="auto">
            <a:xfrm>
              <a:off x="4083051" y="4089401"/>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1" name="Oval 1307"/>
            <p:cNvSpPr>
              <a:spLocks noChangeArrowheads="1"/>
            </p:cNvSpPr>
            <p:nvPr/>
          </p:nvSpPr>
          <p:spPr bwMode="auto">
            <a:xfrm>
              <a:off x="3106738" y="368458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 name="Oval 1308"/>
            <p:cNvSpPr>
              <a:spLocks noChangeArrowheads="1"/>
            </p:cNvSpPr>
            <p:nvPr/>
          </p:nvSpPr>
          <p:spPr bwMode="auto">
            <a:xfrm>
              <a:off x="2865438" y="41354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3" name="Oval 1309"/>
            <p:cNvSpPr>
              <a:spLocks noChangeArrowheads="1"/>
            </p:cNvSpPr>
            <p:nvPr/>
          </p:nvSpPr>
          <p:spPr bwMode="auto">
            <a:xfrm>
              <a:off x="2820988" y="3789363"/>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4" name="Freeform 1310"/>
            <p:cNvSpPr>
              <a:spLocks/>
            </p:cNvSpPr>
            <p:nvPr/>
          </p:nvSpPr>
          <p:spPr bwMode="auto">
            <a:xfrm>
              <a:off x="3255963" y="4630738"/>
              <a:ext cx="450850" cy="360363"/>
            </a:xfrm>
            <a:custGeom>
              <a:avLst/>
              <a:gdLst>
                <a:gd name="T0" fmla="*/ 0 w 120"/>
                <a:gd name="T1" fmla="*/ 96 h 96"/>
                <a:gd name="T2" fmla="*/ 0 w 120"/>
                <a:gd name="T3" fmla="*/ 8 h 96"/>
                <a:gd name="T4" fmla="*/ 8 w 120"/>
                <a:gd name="T5" fmla="*/ 0 h 96"/>
                <a:gd name="T6" fmla="*/ 112 w 120"/>
                <a:gd name="T7" fmla="*/ 0 h 96"/>
                <a:gd name="T8" fmla="*/ 120 w 120"/>
                <a:gd name="T9" fmla="*/ 8 h 96"/>
                <a:gd name="T10" fmla="*/ 120 w 120"/>
                <a:gd name="T11" fmla="*/ 96 h 96"/>
              </a:gdLst>
              <a:ahLst/>
              <a:cxnLst>
                <a:cxn ang="0">
                  <a:pos x="T0" y="T1"/>
                </a:cxn>
                <a:cxn ang="0">
                  <a:pos x="T2" y="T3"/>
                </a:cxn>
                <a:cxn ang="0">
                  <a:pos x="T4" y="T5"/>
                </a:cxn>
                <a:cxn ang="0">
                  <a:pos x="T6" y="T7"/>
                </a:cxn>
                <a:cxn ang="0">
                  <a:pos x="T8" y="T9"/>
                </a:cxn>
                <a:cxn ang="0">
                  <a:pos x="T10" y="T11"/>
                </a:cxn>
              </a:cxnLst>
              <a:rect l="0" t="0" r="r" b="b"/>
              <a:pathLst>
                <a:path w="120" h="96">
                  <a:moveTo>
                    <a:pt x="0" y="96"/>
                  </a:moveTo>
                  <a:cubicBezTo>
                    <a:pt x="0" y="8"/>
                    <a:pt x="0" y="8"/>
                    <a:pt x="0" y="8"/>
                  </a:cubicBezTo>
                  <a:cubicBezTo>
                    <a:pt x="0" y="4"/>
                    <a:pt x="4" y="0"/>
                    <a:pt x="8" y="0"/>
                  </a:cubicBezTo>
                  <a:cubicBezTo>
                    <a:pt x="112" y="0"/>
                    <a:pt x="112" y="0"/>
                    <a:pt x="112" y="0"/>
                  </a:cubicBezTo>
                  <a:cubicBezTo>
                    <a:pt x="116" y="0"/>
                    <a:pt x="120" y="4"/>
                    <a:pt x="120" y="8"/>
                  </a:cubicBezTo>
                  <a:cubicBezTo>
                    <a:pt x="120" y="96"/>
                    <a:pt x="120" y="96"/>
                    <a:pt x="120" y="9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5" name="Line 1311"/>
            <p:cNvSpPr>
              <a:spLocks noChangeShapeType="1"/>
            </p:cNvSpPr>
            <p:nvPr/>
          </p:nvSpPr>
          <p:spPr bwMode="auto">
            <a:xfrm>
              <a:off x="3481388" y="4630738"/>
              <a:ext cx="0" cy="36036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6" name="Line 1312"/>
            <p:cNvSpPr>
              <a:spLocks noChangeShapeType="1"/>
            </p:cNvSpPr>
            <p:nvPr/>
          </p:nvSpPr>
          <p:spPr bwMode="auto">
            <a:xfrm>
              <a:off x="3421063" y="4826001"/>
              <a:ext cx="1206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7" name="Freeform 1313"/>
            <p:cNvSpPr>
              <a:spLocks/>
            </p:cNvSpPr>
            <p:nvPr/>
          </p:nvSpPr>
          <p:spPr bwMode="auto">
            <a:xfrm>
              <a:off x="3030538" y="4210051"/>
              <a:ext cx="901700" cy="781050"/>
            </a:xfrm>
            <a:custGeom>
              <a:avLst/>
              <a:gdLst>
                <a:gd name="T0" fmla="*/ 0 w 568"/>
                <a:gd name="T1" fmla="*/ 0 h 492"/>
                <a:gd name="T2" fmla="*/ 0 w 568"/>
                <a:gd name="T3" fmla="*/ 492 h 492"/>
                <a:gd name="T4" fmla="*/ 568 w 568"/>
                <a:gd name="T5" fmla="*/ 492 h 492"/>
                <a:gd name="T6" fmla="*/ 568 w 568"/>
                <a:gd name="T7" fmla="*/ 0 h 492"/>
              </a:gdLst>
              <a:ahLst/>
              <a:cxnLst>
                <a:cxn ang="0">
                  <a:pos x="T0" y="T1"/>
                </a:cxn>
                <a:cxn ang="0">
                  <a:pos x="T2" y="T3"/>
                </a:cxn>
                <a:cxn ang="0">
                  <a:pos x="T4" y="T5"/>
                </a:cxn>
                <a:cxn ang="0">
                  <a:pos x="T6" y="T7"/>
                </a:cxn>
              </a:cxnLst>
              <a:rect l="0" t="0" r="r" b="b"/>
              <a:pathLst>
                <a:path w="568" h="492">
                  <a:moveTo>
                    <a:pt x="0" y="0"/>
                  </a:moveTo>
                  <a:lnTo>
                    <a:pt x="0" y="492"/>
                  </a:lnTo>
                  <a:lnTo>
                    <a:pt x="568" y="492"/>
                  </a:lnTo>
                  <a:lnTo>
                    <a:pt x="568" y="0"/>
                  </a:ln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Line 1314"/>
            <p:cNvSpPr>
              <a:spLocks noChangeShapeType="1"/>
            </p:cNvSpPr>
            <p:nvPr/>
          </p:nvSpPr>
          <p:spPr bwMode="auto">
            <a:xfrm>
              <a:off x="3030538" y="4510088"/>
              <a:ext cx="90170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9" name="Line 1315"/>
            <p:cNvSpPr>
              <a:spLocks noChangeShapeType="1"/>
            </p:cNvSpPr>
            <p:nvPr/>
          </p:nvSpPr>
          <p:spPr bwMode="auto">
            <a:xfrm>
              <a:off x="3030538" y="4360863"/>
              <a:ext cx="90170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0" name="Freeform 1316"/>
            <p:cNvSpPr>
              <a:spLocks/>
            </p:cNvSpPr>
            <p:nvPr/>
          </p:nvSpPr>
          <p:spPr bwMode="auto">
            <a:xfrm>
              <a:off x="3481388" y="3879851"/>
              <a:ext cx="331788" cy="330200"/>
            </a:xfrm>
            <a:custGeom>
              <a:avLst/>
              <a:gdLst>
                <a:gd name="T0" fmla="*/ 0 w 88"/>
                <a:gd name="T1" fmla="*/ 0 h 88"/>
                <a:gd name="T2" fmla="*/ 88 w 88"/>
                <a:gd name="T3" fmla="*/ 88 h 88"/>
              </a:gdLst>
              <a:ahLst/>
              <a:cxnLst>
                <a:cxn ang="0">
                  <a:pos x="T0" y="T1"/>
                </a:cxn>
                <a:cxn ang="0">
                  <a:pos x="T2" y="T3"/>
                </a:cxn>
              </a:cxnLst>
              <a:rect l="0" t="0" r="r" b="b"/>
              <a:pathLst>
                <a:path w="88" h="88">
                  <a:moveTo>
                    <a:pt x="0" y="0"/>
                  </a:moveTo>
                  <a:cubicBezTo>
                    <a:pt x="49" y="0"/>
                    <a:pt x="88" y="39"/>
                    <a:pt x="88" y="88"/>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1" name="Freeform 1317"/>
            <p:cNvSpPr>
              <a:spLocks/>
            </p:cNvSpPr>
            <p:nvPr/>
          </p:nvSpPr>
          <p:spPr bwMode="auto">
            <a:xfrm>
              <a:off x="2790826" y="4360863"/>
              <a:ext cx="239713" cy="630238"/>
            </a:xfrm>
            <a:custGeom>
              <a:avLst/>
              <a:gdLst>
                <a:gd name="T0" fmla="*/ 64 w 64"/>
                <a:gd name="T1" fmla="*/ 0 h 168"/>
                <a:gd name="T2" fmla="*/ 8 w 64"/>
                <a:gd name="T3" fmla="*/ 40 h 168"/>
                <a:gd name="T4" fmla="*/ 0 w 64"/>
                <a:gd name="T5" fmla="*/ 52 h 168"/>
                <a:gd name="T6" fmla="*/ 0 w 64"/>
                <a:gd name="T7" fmla="*/ 160 h 168"/>
                <a:gd name="T8" fmla="*/ 8 w 64"/>
                <a:gd name="T9" fmla="*/ 168 h 168"/>
                <a:gd name="T10" fmla="*/ 64 w 64"/>
                <a:gd name="T11" fmla="*/ 168 h 168"/>
              </a:gdLst>
              <a:ahLst/>
              <a:cxnLst>
                <a:cxn ang="0">
                  <a:pos x="T0" y="T1"/>
                </a:cxn>
                <a:cxn ang="0">
                  <a:pos x="T2" y="T3"/>
                </a:cxn>
                <a:cxn ang="0">
                  <a:pos x="T4" y="T5"/>
                </a:cxn>
                <a:cxn ang="0">
                  <a:pos x="T6" y="T7"/>
                </a:cxn>
                <a:cxn ang="0">
                  <a:pos x="T8" y="T9"/>
                </a:cxn>
                <a:cxn ang="0">
                  <a:pos x="T10" y="T11"/>
                </a:cxn>
              </a:cxnLst>
              <a:rect l="0" t="0" r="r" b="b"/>
              <a:pathLst>
                <a:path w="64" h="168">
                  <a:moveTo>
                    <a:pt x="64" y="0"/>
                  </a:moveTo>
                  <a:cubicBezTo>
                    <a:pt x="8" y="40"/>
                    <a:pt x="8" y="40"/>
                    <a:pt x="8" y="40"/>
                  </a:cubicBezTo>
                  <a:cubicBezTo>
                    <a:pt x="4" y="43"/>
                    <a:pt x="0" y="47"/>
                    <a:pt x="0" y="52"/>
                  </a:cubicBezTo>
                  <a:cubicBezTo>
                    <a:pt x="0" y="160"/>
                    <a:pt x="0" y="160"/>
                    <a:pt x="0" y="160"/>
                  </a:cubicBezTo>
                  <a:cubicBezTo>
                    <a:pt x="0" y="164"/>
                    <a:pt x="4" y="168"/>
                    <a:pt x="8" y="168"/>
                  </a:cubicBezTo>
                  <a:cubicBezTo>
                    <a:pt x="64" y="168"/>
                    <a:pt x="64" y="168"/>
                    <a:pt x="64" y="168"/>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1318"/>
            <p:cNvSpPr>
              <a:spLocks/>
            </p:cNvSpPr>
            <p:nvPr/>
          </p:nvSpPr>
          <p:spPr bwMode="auto">
            <a:xfrm>
              <a:off x="3932238" y="4360863"/>
              <a:ext cx="241300" cy="630238"/>
            </a:xfrm>
            <a:custGeom>
              <a:avLst/>
              <a:gdLst>
                <a:gd name="T0" fmla="*/ 0 w 64"/>
                <a:gd name="T1" fmla="*/ 0 h 168"/>
                <a:gd name="T2" fmla="*/ 56 w 64"/>
                <a:gd name="T3" fmla="*/ 40 h 168"/>
                <a:gd name="T4" fmla="*/ 64 w 64"/>
                <a:gd name="T5" fmla="*/ 52 h 168"/>
                <a:gd name="T6" fmla="*/ 64 w 64"/>
                <a:gd name="T7" fmla="*/ 160 h 168"/>
                <a:gd name="T8" fmla="*/ 56 w 64"/>
                <a:gd name="T9" fmla="*/ 168 h 168"/>
                <a:gd name="T10" fmla="*/ 0 w 64"/>
                <a:gd name="T11" fmla="*/ 168 h 168"/>
              </a:gdLst>
              <a:ahLst/>
              <a:cxnLst>
                <a:cxn ang="0">
                  <a:pos x="T0" y="T1"/>
                </a:cxn>
                <a:cxn ang="0">
                  <a:pos x="T2" y="T3"/>
                </a:cxn>
                <a:cxn ang="0">
                  <a:pos x="T4" y="T5"/>
                </a:cxn>
                <a:cxn ang="0">
                  <a:pos x="T6" y="T7"/>
                </a:cxn>
                <a:cxn ang="0">
                  <a:pos x="T8" y="T9"/>
                </a:cxn>
                <a:cxn ang="0">
                  <a:pos x="T10" y="T11"/>
                </a:cxn>
              </a:cxnLst>
              <a:rect l="0" t="0" r="r" b="b"/>
              <a:pathLst>
                <a:path w="64" h="168">
                  <a:moveTo>
                    <a:pt x="0" y="0"/>
                  </a:moveTo>
                  <a:cubicBezTo>
                    <a:pt x="56" y="40"/>
                    <a:pt x="56" y="40"/>
                    <a:pt x="56" y="40"/>
                  </a:cubicBezTo>
                  <a:cubicBezTo>
                    <a:pt x="60" y="43"/>
                    <a:pt x="64" y="47"/>
                    <a:pt x="64" y="52"/>
                  </a:cubicBezTo>
                  <a:cubicBezTo>
                    <a:pt x="64" y="160"/>
                    <a:pt x="64" y="160"/>
                    <a:pt x="64" y="160"/>
                  </a:cubicBezTo>
                  <a:cubicBezTo>
                    <a:pt x="64" y="164"/>
                    <a:pt x="60" y="168"/>
                    <a:pt x="56" y="168"/>
                  </a:cubicBezTo>
                  <a:cubicBezTo>
                    <a:pt x="0" y="168"/>
                    <a:pt x="0" y="168"/>
                    <a:pt x="0" y="168"/>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3" name="Line 1319"/>
            <p:cNvSpPr>
              <a:spLocks noChangeShapeType="1"/>
            </p:cNvSpPr>
            <p:nvPr/>
          </p:nvSpPr>
          <p:spPr bwMode="auto">
            <a:xfrm flipV="1">
              <a:off x="3643313" y="3797301"/>
              <a:ext cx="109538" cy="1238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Line 1320"/>
            <p:cNvSpPr>
              <a:spLocks noChangeShapeType="1"/>
            </p:cNvSpPr>
            <p:nvPr/>
          </p:nvSpPr>
          <p:spPr bwMode="auto">
            <a:xfrm flipH="1">
              <a:off x="3775076" y="3948113"/>
              <a:ext cx="127000" cy="10795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5" name="Freeform 1321"/>
            <p:cNvSpPr>
              <a:spLocks/>
            </p:cNvSpPr>
            <p:nvPr/>
          </p:nvSpPr>
          <p:spPr bwMode="auto">
            <a:xfrm>
              <a:off x="3729038" y="3605213"/>
              <a:ext cx="365125" cy="365125"/>
            </a:xfrm>
            <a:custGeom>
              <a:avLst/>
              <a:gdLst>
                <a:gd name="T0" fmla="*/ 94 w 97"/>
                <a:gd name="T1" fmla="*/ 48 h 97"/>
                <a:gd name="T2" fmla="*/ 94 w 97"/>
                <a:gd name="T3" fmla="*/ 59 h 97"/>
                <a:gd name="T4" fmla="*/ 60 w 97"/>
                <a:gd name="T5" fmla="*/ 93 h 97"/>
                <a:gd name="T6" fmla="*/ 49 w 97"/>
                <a:gd name="T7" fmla="*/ 93 h 97"/>
                <a:gd name="T8" fmla="*/ 3 w 97"/>
                <a:gd name="T9" fmla="*/ 48 h 97"/>
                <a:gd name="T10" fmla="*/ 3 w 97"/>
                <a:gd name="T11" fmla="*/ 37 h 97"/>
                <a:gd name="T12" fmla="*/ 37 w 97"/>
                <a:gd name="T13" fmla="*/ 3 h 97"/>
                <a:gd name="T14" fmla="*/ 49 w 97"/>
                <a:gd name="T15" fmla="*/ 3 h 97"/>
                <a:gd name="T16" fmla="*/ 94 w 97"/>
                <a:gd name="T17" fmla="*/ 4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94" y="48"/>
                  </a:moveTo>
                  <a:cubicBezTo>
                    <a:pt x="97" y="51"/>
                    <a:pt x="97" y="56"/>
                    <a:pt x="94" y="59"/>
                  </a:cubicBezTo>
                  <a:cubicBezTo>
                    <a:pt x="60" y="93"/>
                    <a:pt x="60" y="93"/>
                    <a:pt x="60" y="93"/>
                  </a:cubicBezTo>
                  <a:cubicBezTo>
                    <a:pt x="57" y="97"/>
                    <a:pt x="52" y="97"/>
                    <a:pt x="49" y="93"/>
                  </a:cubicBezTo>
                  <a:cubicBezTo>
                    <a:pt x="3" y="48"/>
                    <a:pt x="3" y="48"/>
                    <a:pt x="3" y="48"/>
                  </a:cubicBezTo>
                  <a:cubicBezTo>
                    <a:pt x="0" y="45"/>
                    <a:pt x="0" y="40"/>
                    <a:pt x="3" y="37"/>
                  </a:cubicBezTo>
                  <a:cubicBezTo>
                    <a:pt x="37" y="3"/>
                    <a:pt x="37" y="3"/>
                    <a:pt x="37" y="3"/>
                  </a:cubicBezTo>
                  <a:cubicBezTo>
                    <a:pt x="40" y="0"/>
                    <a:pt x="46" y="0"/>
                    <a:pt x="49" y="3"/>
                  </a:cubicBezTo>
                  <a:lnTo>
                    <a:pt x="94" y="48"/>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322"/>
            <p:cNvSpPr>
              <a:spLocks/>
            </p:cNvSpPr>
            <p:nvPr/>
          </p:nvSpPr>
          <p:spPr bwMode="auto">
            <a:xfrm>
              <a:off x="3868738" y="3976688"/>
              <a:ext cx="63500" cy="233363"/>
            </a:xfrm>
            <a:custGeom>
              <a:avLst/>
              <a:gdLst>
                <a:gd name="T0" fmla="*/ 0 w 17"/>
                <a:gd name="T1" fmla="*/ 0 h 62"/>
                <a:gd name="T2" fmla="*/ 17 w 17"/>
                <a:gd name="T3" fmla="*/ 62 h 62"/>
              </a:gdLst>
              <a:ahLst/>
              <a:cxnLst>
                <a:cxn ang="0">
                  <a:pos x="T0" y="T1"/>
                </a:cxn>
                <a:cxn ang="0">
                  <a:pos x="T2" y="T3"/>
                </a:cxn>
              </a:cxnLst>
              <a:rect l="0" t="0" r="r" b="b"/>
              <a:pathLst>
                <a:path w="17" h="62">
                  <a:moveTo>
                    <a:pt x="0" y="0"/>
                  </a:moveTo>
                  <a:cubicBezTo>
                    <a:pt x="11" y="18"/>
                    <a:pt x="17" y="39"/>
                    <a:pt x="17" y="6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7" name="Freeform 1323"/>
            <p:cNvSpPr>
              <a:spLocks/>
            </p:cNvSpPr>
            <p:nvPr/>
          </p:nvSpPr>
          <p:spPr bwMode="auto">
            <a:xfrm>
              <a:off x="3030538" y="3759201"/>
              <a:ext cx="692150" cy="450850"/>
            </a:xfrm>
            <a:custGeom>
              <a:avLst/>
              <a:gdLst>
                <a:gd name="T0" fmla="*/ 0 w 184"/>
                <a:gd name="T1" fmla="*/ 120 h 120"/>
                <a:gd name="T2" fmla="*/ 120 w 184"/>
                <a:gd name="T3" fmla="*/ 0 h 120"/>
                <a:gd name="T4" fmla="*/ 184 w 184"/>
                <a:gd name="T5" fmla="*/ 19 h 120"/>
              </a:gdLst>
              <a:ahLst/>
              <a:cxnLst>
                <a:cxn ang="0">
                  <a:pos x="T0" y="T1"/>
                </a:cxn>
                <a:cxn ang="0">
                  <a:pos x="T2" y="T3"/>
                </a:cxn>
                <a:cxn ang="0">
                  <a:pos x="T4" y="T5"/>
                </a:cxn>
              </a:cxnLst>
              <a:rect l="0" t="0" r="r" b="b"/>
              <a:pathLst>
                <a:path w="184" h="120">
                  <a:moveTo>
                    <a:pt x="0" y="120"/>
                  </a:moveTo>
                  <a:cubicBezTo>
                    <a:pt x="0" y="54"/>
                    <a:pt x="54" y="0"/>
                    <a:pt x="120" y="0"/>
                  </a:cubicBezTo>
                  <a:cubicBezTo>
                    <a:pt x="144" y="0"/>
                    <a:pt x="166" y="7"/>
                    <a:pt x="184" y="19"/>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 name="组合 10"/>
          <p:cNvGrpSpPr/>
          <p:nvPr/>
        </p:nvGrpSpPr>
        <p:grpSpPr>
          <a:xfrm>
            <a:off x="4817022" y="2238619"/>
            <a:ext cx="1284287" cy="1404938"/>
            <a:chOff x="4594226" y="3586163"/>
            <a:chExt cx="1284287" cy="1404938"/>
          </a:xfrm>
        </p:grpSpPr>
        <p:sp>
          <p:nvSpPr>
            <p:cNvPr id="97" name="Freeform 1324"/>
            <p:cNvSpPr>
              <a:spLocks/>
            </p:cNvSpPr>
            <p:nvPr/>
          </p:nvSpPr>
          <p:spPr bwMode="auto">
            <a:xfrm>
              <a:off x="4594226" y="4795838"/>
              <a:ext cx="1096963" cy="195263"/>
            </a:xfrm>
            <a:custGeom>
              <a:avLst/>
              <a:gdLst>
                <a:gd name="T0" fmla="*/ 0 w 292"/>
                <a:gd name="T1" fmla="*/ 52 h 52"/>
                <a:gd name="T2" fmla="*/ 292 w 292"/>
                <a:gd name="T3" fmla="*/ 52 h 52"/>
                <a:gd name="T4" fmla="*/ 292 w 292"/>
                <a:gd name="T5" fmla="*/ 8 h 52"/>
                <a:gd name="T6" fmla="*/ 284 w 292"/>
                <a:gd name="T7" fmla="*/ 0 h 52"/>
                <a:gd name="T8" fmla="*/ 126 w 292"/>
                <a:gd name="T9" fmla="*/ 0 h 52"/>
                <a:gd name="T10" fmla="*/ 8 w 292"/>
                <a:gd name="T11" fmla="*/ 0 h 52"/>
                <a:gd name="T12" fmla="*/ 0 w 292"/>
                <a:gd name="T13" fmla="*/ 8 h 52"/>
                <a:gd name="T14" fmla="*/ 0 w 292"/>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 h="52">
                  <a:moveTo>
                    <a:pt x="0" y="52"/>
                  </a:moveTo>
                  <a:cubicBezTo>
                    <a:pt x="292" y="52"/>
                    <a:pt x="292" y="52"/>
                    <a:pt x="292" y="52"/>
                  </a:cubicBezTo>
                  <a:cubicBezTo>
                    <a:pt x="292" y="8"/>
                    <a:pt x="292" y="8"/>
                    <a:pt x="292" y="8"/>
                  </a:cubicBezTo>
                  <a:cubicBezTo>
                    <a:pt x="292" y="4"/>
                    <a:pt x="288" y="0"/>
                    <a:pt x="284" y="0"/>
                  </a:cubicBezTo>
                  <a:cubicBezTo>
                    <a:pt x="126" y="0"/>
                    <a:pt x="126" y="0"/>
                    <a:pt x="126" y="0"/>
                  </a:cubicBezTo>
                  <a:cubicBezTo>
                    <a:pt x="8" y="0"/>
                    <a:pt x="8" y="0"/>
                    <a:pt x="8" y="0"/>
                  </a:cubicBezTo>
                  <a:cubicBezTo>
                    <a:pt x="4" y="0"/>
                    <a:pt x="0" y="4"/>
                    <a:pt x="0" y="8"/>
                  </a:cubicBezTo>
                  <a:lnTo>
                    <a:pt x="0" y="52"/>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8" name="Oval 1325"/>
            <p:cNvSpPr>
              <a:spLocks noChangeArrowheads="1"/>
            </p:cNvSpPr>
            <p:nvPr/>
          </p:nvSpPr>
          <p:spPr bwMode="auto">
            <a:xfrm>
              <a:off x="4999038" y="4195763"/>
              <a:ext cx="330200" cy="33020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9" name="Oval 1326"/>
            <p:cNvSpPr>
              <a:spLocks noChangeArrowheads="1"/>
            </p:cNvSpPr>
            <p:nvPr/>
          </p:nvSpPr>
          <p:spPr bwMode="auto">
            <a:xfrm>
              <a:off x="5103813" y="4300538"/>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0" name="Freeform 1327"/>
            <p:cNvSpPr>
              <a:spLocks/>
            </p:cNvSpPr>
            <p:nvPr/>
          </p:nvSpPr>
          <p:spPr bwMode="auto">
            <a:xfrm>
              <a:off x="5548313" y="3781426"/>
              <a:ext cx="134938" cy="136525"/>
            </a:xfrm>
            <a:custGeom>
              <a:avLst/>
              <a:gdLst>
                <a:gd name="T0" fmla="*/ 7 w 36"/>
                <a:gd name="T1" fmla="*/ 7 h 36"/>
                <a:gd name="T2" fmla="*/ 7 w 36"/>
                <a:gd name="T3" fmla="*/ 29 h 36"/>
                <a:gd name="T4" fmla="*/ 29 w 36"/>
                <a:gd name="T5" fmla="*/ 29 h 36"/>
                <a:gd name="T6" fmla="*/ 29 w 36"/>
                <a:gd name="T7" fmla="*/ 7 h 36"/>
                <a:gd name="T8" fmla="*/ 7 w 36"/>
                <a:gd name="T9" fmla="*/ 7 h 36"/>
              </a:gdLst>
              <a:ahLst/>
              <a:cxnLst>
                <a:cxn ang="0">
                  <a:pos x="T0" y="T1"/>
                </a:cxn>
                <a:cxn ang="0">
                  <a:pos x="T2" y="T3"/>
                </a:cxn>
                <a:cxn ang="0">
                  <a:pos x="T4" y="T5"/>
                </a:cxn>
                <a:cxn ang="0">
                  <a:pos x="T6" y="T7"/>
                </a:cxn>
                <a:cxn ang="0">
                  <a:pos x="T8" y="T9"/>
                </a:cxn>
              </a:cxnLst>
              <a:rect l="0" t="0" r="r" b="b"/>
              <a:pathLst>
                <a:path w="36" h="36">
                  <a:moveTo>
                    <a:pt x="7" y="7"/>
                  </a:moveTo>
                  <a:cubicBezTo>
                    <a:pt x="0" y="13"/>
                    <a:pt x="0" y="23"/>
                    <a:pt x="7" y="29"/>
                  </a:cubicBezTo>
                  <a:cubicBezTo>
                    <a:pt x="13" y="36"/>
                    <a:pt x="23" y="36"/>
                    <a:pt x="29" y="29"/>
                  </a:cubicBezTo>
                  <a:cubicBezTo>
                    <a:pt x="36" y="23"/>
                    <a:pt x="36" y="13"/>
                    <a:pt x="29" y="7"/>
                  </a:cubicBezTo>
                  <a:cubicBezTo>
                    <a:pt x="23" y="0"/>
                    <a:pt x="13" y="0"/>
                    <a:pt x="7" y="7"/>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1" name="Line 1328"/>
            <p:cNvSpPr>
              <a:spLocks noChangeShapeType="1"/>
            </p:cNvSpPr>
            <p:nvPr/>
          </p:nvSpPr>
          <p:spPr bwMode="auto">
            <a:xfrm flipV="1">
              <a:off x="5476876" y="3906838"/>
              <a:ext cx="88900" cy="8890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2" name="Line 1329"/>
            <p:cNvSpPr>
              <a:spLocks noChangeShapeType="1"/>
            </p:cNvSpPr>
            <p:nvPr/>
          </p:nvSpPr>
          <p:spPr bwMode="auto">
            <a:xfrm>
              <a:off x="5322888" y="4311651"/>
              <a:ext cx="127000" cy="48418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3" name="Line 1330"/>
            <p:cNvSpPr>
              <a:spLocks noChangeShapeType="1"/>
            </p:cNvSpPr>
            <p:nvPr/>
          </p:nvSpPr>
          <p:spPr bwMode="auto">
            <a:xfrm flipH="1">
              <a:off x="4849813" y="4330701"/>
              <a:ext cx="149225" cy="46513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4" name="Freeform 1331"/>
            <p:cNvSpPr>
              <a:spLocks/>
            </p:cNvSpPr>
            <p:nvPr/>
          </p:nvSpPr>
          <p:spPr bwMode="auto">
            <a:xfrm>
              <a:off x="4905376" y="3624263"/>
              <a:ext cx="942975" cy="920750"/>
            </a:xfrm>
            <a:custGeom>
              <a:avLst/>
              <a:gdLst>
                <a:gd name="T0" fmla="*/ 125 w 251"/>
                <a:gd name="T1" fmla="*/ 236 h 245"/>
                <a:gd name="T2" fmla="*/ 251 w 251"/>
                <a:gd name="T3" fmla="*/ 198 h 245"/>
                <a:gd name="T4" fmla="*/ 53 w 251"/>
                <a:gd name="T5" fmla="*/ 0 h 245"/>
                <a:gd name="T6" fmla="*/ 32 w 251"/>
                <a:gd name="T7" fmla="*/ 172 h 245"/>
              </a:gdLst>
              <a:ahLst/>
              <a:cxnLst>
                <a:cxn ang="0">
                  <a:pos x="T0" y="T1"/>
                </a:cxn>
                <a:cxn ang="0">
                  <a:pos x="T2" y="T3"/>
                </a:cxn>
                <a:cxn ang="0">
                  <a:pos x="T4" y="T5"/>
                </a:cxn>
                <a:cxn ang="0">
                  <a:pos x="T6" y="T7"/>
                </a:cxn>
              </a:cxnLst>
              <a:rect l="0" t="0" r="r" b="b"/>
              <a:pathLst>
                <a:path w="251" h="245">
                  <a:moveTo>
                    <a:pt x="125" y="236"/>
                  </a:moveTo>
                  <a:cubicBezTo>
                    <a:pt x="169" y="245"/>
                    <a:pt x="217" y="232"/>
                    <a:pt x="251" y="198"/>
                  </a:cubicBezTo>
                  <a:cubicBezTo>
                    <a:pt x="53" y="0"/>
                    <a:pt x="53" y="0"/>
                    <a:pt x="53" y="0"/>
                  </a:cubicBezTo>
                  <a:cubicBezTo>
                    <a:pt x="7" y="47"/>
                    <a:pt x="0" y="118"/>
                    <a:pt x="32" y="17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5" name="Freeform 1332"/>
            <p:cNvSpPr>
              <a:spLocks/>
            </p:cNvSpPr>
            <p:nvPr/>
          </p:nvSpPr>
          <p:spPr bwMode="auto">
            <a:xfrm>
              <a:off x="5510213" y="3684588"/>
              <a:ext cx="269875" cy="269875"/>
            </a:xfrm>
            <a:custGeom>
              <a:avLst/>
              <a:gdLst>
                <a:gd name="T0" fmla="*/ 56 w 72"/>
                <a:gd name="T1" fmla="*/ 72 h 72"/>
                <a:gd name="T2" fmla="*/ 56 w 72"/>
                <a:gd name="T3" fmla="*/ 16 h 72"/>
                <a:gd name="T4" fmla="*/ 0 w 72"/>
                <a:gd name="T5" fmla="*/ 16 h 72"/>
              </a:gdLst>
              <a:ahLst/>
              <a:cxnLst>
                <a:cxn ang="0">
                  <a:pos x="T0" y="T1"/>
                </a:cxn>
                <a:cxn ang="0">
                  <a:pos x="T2" y="T3"/>
                </a:cxn>
                <a:cxn ang="0">
                  <a:pos x="T4" y="T5"/>
                </a:cxn>
              </a:cxnLst>
              <a:rect l="0" t="0" r="r" b="b"/>
              <a:pathLst>
                <a:path w="72" h="72">
                  <a:moveTo>
                    <a:pt x="56" y="72"/>
                  </a:moveTo>
                  <a:cubicBezTo>
                    <a:pt x="72" y="57"/>
                    <a:pt x="72" y="31"/>
                    <a:pt x="56" y="16"/>
                  </a:cubicBezTo>
                  <a:cubicBezTo>
                    <a:pt x="41" y="0"/>
                    <a:pt x="15" y="0"/>
                    <a:pt x="0" y="1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6" name="Freeform 1333"/>
            <p:cNvSpPr>
              <a:spLocks/>
            </p:cNvSpPr>
            <p:nvPr/>
          </p:nvSpPr>
          <p:spPr bwMode="auto">
            <a:xfrm>
              <a:off x="5446713" y="3586163"/>
              <a:ext cx="431800" cy="431800"/>
            </a:xfrm>
            <a:custGeom>
              <a:avLst/>
              <a:gdLst>
                <a:gd name="T0" fmla="*/ 90 w 115"/>
                <a:gd name="T1" fmla="*/ 115 h 115"/>
                <a:gd name="T2" fmla="*/ 90 w 115"/>
                <a:gd name="T3" fmla="*/ 25 h 115"/>
                <a:gd name="T4" fmla="*/ 0 w 115"/>
                <a:gd name="T5" fmla="*/ 25 h 115"/>
              </a:gdLst>
              <a:ahLst/>
              <a:cxnLst>
                <a:cxn ang="0">
                  <a:pos x="T0" y="T1"/>
                </a:cxn>
                <a:cxn ang="0">
                  <a:pos x="T2" y="T3"/>
                </a:cxn>
                <a:cxn ang="0">
                  <a:pos x="T4" y="T5"/>
                </a:cxn>
              </a:cxnLst>
              <a:rect l="0" t="0" r="r" b="b"/>
              <a:pathLst>
                <a:path w="115" h="115">
                  <a:moveTo>
                    <a:pt x="90" y="115"/>
                  </a:moveTo>
                  <a:cubicBezTo>
                    <a:pt x="115" y="90"/>
                    <a:pt x="115" y="50"/>
                    <a:pt x="90" y="25"/>
                  </a:cubicBezTo>
                  <a:cubicBezTo>
                    <a:pt x="65" y="0"/>
                    <a:pt x="25" y="0"/>
                    <a:pt x="0" y="25"/>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7" name="Freeform 1334"/>
            <p:cNvSpPr>
              <a:spLocks/>
            </p:cNvSpPr>
            <p:nvPr/>
          </p:nvSpPr>
          <p:spPr bwMode="auto">
            <a:xfrm>
              <a:off x="5048251" y="3951288"/>
              <a:ext cx="63500" cy="239713"/>
            </a:xfrm>
            <a:custGeom>
              <a:avLst/>
              <a:gdLst>
                <a:gd name="T0" fmla="*/ 2 w 17"/>
                <a:gd name="T1" fmla="*/ 0 h 64"/>
                <a:gd name="T2" fmla="*/ 17 w 17"/>
                <a:gd name="T3" fmla="*/ 64 h 64"/>
              </a:gdLst>
              <a:ahLst/>
              <a:cxnLst>
                <a:cxn ang="0">
                  <a:pos x="T0" y="T1"/>
                </a:cxn>
                <a:cxn ang="0">
                  <a:pos x="T2" y="T3"/>
                </a:cxn>
              </a:cxnLst>
              <a:rect l="0" t="0" r="r" b="b"/>
              <a:pathLst>
                <a:path w="17" h="64">
                  <a:moveTo>
                    <a:pt x="2" y="0"/>
                  </a:moveTo>
                  <a:cubicBezTo>
                    <a:pt x="0" y="22"/>
                    <a:pt x="5" y="45"/>
                    <a:pt x="17" y="64"/>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8" name="Freeform 1335"/>
            <p:cNvSpPr>
              <a:spLocks/>
            </p:cNvSpPr>
            <p:nvPr/>
          </p:nvSpPr>
          <p:spPr bwMode="auto">
            <a:xfrm>
              <a:off x="5073651" y="3781426"/>
              <a:ext cx="34925" cy="68263"/>
            </a:xfrm>
            <a:custGeom>
              <a:avLst/>
              <a:gdLst>
                <a:gd name="T0" fmla="*/ 9 w 9"/>
                <a:gd name="T1" fmla="*/ 0 h 18"/>
                <a:gd name="T2" fmla="*/ 0 w 9"/>
                <a:gd name="T3" fmla="*/ 18 h 18"/>
              </a:gdLst>
              <a:ahLst/>
              <a:cxnLst>
                <a:cxn ang="0">
                  <a:pos x="T0" y="T1"/>
                </a:cxn>
                <a:cxn ang="0">
                  <a:pos x="T2" y="T3"/>
                </a:cxn>
              </a:cxnLst>
              <a:rect l="0" t="0" r="r" b="b"/>
              <a:pathLst>
                <a:path w="9" h="18">
                  <a:moveTo>
                    <a:pt x="9" y="0"/>
                  </a:moveTo>
                  <a:cubicBezTo>
                    <a:pt x="5" y="6"/>
                    <a:pt x="3" y="12"/>
                    <a:pt x="0" y="18"/>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9" name="Line 1336"/>
            <p:cNvSpPr>
              <a:spLocks noChangeShapeType="1"/>
            </p:cNvSpPr>
            <p:nvPr/>
          </p:nvSpPr>
          <p:spPr bwMode="auto">
            <a:xfrm>
              <a:off x="5746751" y="4267201"/>
              <a:ext cx="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2" name="组合 11"/>
          <p:cNvGrpSpPr/>
          <p:nvPr/>
        </p:nvGrpSpPr>
        <p:grpSpPr>
          <a:xfrm>
            <a:off x="6674337" y="3561070"/>
            <a:ext cx="1381125" cy="1381125"/>
            <a:chOff x="6276976" y="3609976"/>
            <a:chExt cx="1381125" cy="1381125"/>
          </a:xfrm>
        </p:grpSpPr>
        <p:sp>
          <p:nvSpPr>
            <p:cNvPr id="81" name="Oval 1337"/>
            <p:cNvSpPr>
              <a:spLocks noChangeArrowheads="1"/>
            </p:cNvSpPr>
            <p:nvPr/>
          </p:nvSpPr>
          <p:spPr bwMode="auto">
            <a:xfrm>
              <a:off x="6892926" y="4195763"/>
              <a:ext cx="119063" cy="1190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2" name="Oval 1338"/>
            <p:cNvSpPr>
              <a:spLocks noChangeArrowheads="1"/>
            </p:cNvSpPr>
            <p:nvPr/>
          </p:nvSpPr>
          <p:spPr bwMode="auto">
            <a:xfrm>
              <a:off x="7132638" y="4195763"/>
              <a:ext cx="120650" cy="1190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3" name="Oval 1339"/>
            <p:cNvSpPr>
              <a:spLocks noChangeArrowheads="1"/>
            </p:cNvSpPr>
            <p:nvPr/>
          </p:nvSpPr>
          <p:spPr bwMode="auto">
            <a:xfrm>
              <a:off x="6651626" y="4195763"/>
              <a:ext cx="120650" cy="1190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4" name="Line 1340"/>
            <p:cNvSpPr>
              <a:spLocks noChangeShapeType="1"/>
            </p:cNvSpPr>
            <p:nvPr/>
          </p:nvSpPr>
          <p:spPr bwMode="auto">
            <a:xfrm flipH="1">
              <a:off x="6502401" y="4481513"/>
              <a:ext cx="239713" cy="3905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5" name="Line 1341"/>
            <p:cNvSpPr>
              <a:spLocks noChangeShapeType="1"/>
            </p:cNvSpPr>
            <p:nvPr/>
          </p:nvSpPr>
          <p:spPr bwMode="auto">
            <a:xfrm>
              <a:off x="7162801" y="4481513"/>
              <a:ext cx="239713" cy="3905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6" name="Oval 1342"/>
            <p:cNvSpPr>
              <a:spLocks noChangeArrowheads="1"/>
            </p:cNvSpPr>
            <p:nvPr/>
          </p:nvSpPr>
          <p:spPr bwMode="auto">
            <a:xfrm>
              <a:off x="6502401" y="4751388"/>
              <a:ext cx="900113" cy="23971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7" name="Freeform 1343"/>
            <p:cNvSpPr>
              <a:spLocks/>
            </p:cNvSpPr>
            <p:nvPr/>
          </p:nvSpPr>
          <p:spPr bwMode="auto">
            <a:xfrm>
              <a:off x="6276976" y="4030663"/>
              <a:ext cx="1381125" cy="450850"/>
            </a:xfrm>
            <a:custGeom>
              <a:avLst/>
              <a:gdLst>
                <a:gd name="T0" fmla="*/ 368 w 368"/>
                <a:gd name="T1" fmla="*/ 60 h 120"/>
                <a:gd name="T2" fmla="*/ 292 w 368"/>
                <a:gd name="T3" fmla="*/ 120 h 120"/>
                <a:gd name="T4" fmla="*/ 76 w 368"/>
                <a:gd name="T5" fmla="*/ 120 h 120"/>
                <a:gd name="T6" fmla="*/ 0 w 368"/>
                <a:gd name="T7" fmla="*/ 60 h 120"/>
                <a:gd name="T8" fmla="*/ 0 w 368"/>
                <a:gd name="T9" fmla="*/ 60 h 120"/>
                <a:gd name="T10" fmla="*/ 76 w 368"/>
                <a:gd name="T11" fmla="*/ 0 h 120"/>
                <a:gd name="T12" fmla="*/ 292 w 368"/>
                <a:gd name="T13" fmla="*/ 0 h 120"/>
                <a:gd name="T14" fmla="*/ 368 w 368"/>
                <a:gd name="T15" fmla="*/ 6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8" h="120">
                  <a:moveTo>
                    <a:pt x="368" y="60"/>
                  </a:moveTo>
                  <a:cubicBezTo>
                    <a:pt x="368" y="93"/>
                    <a:pt x="325" y="120"/>
                    <a:pt x="292" y="120"/>
                  </a:cubicBezTo>
                  <a:cubicBezTo>
                    <a:pt x="76" y="120"/>
                    <a:pt x="76" y="120"/>
                    <a:pt x="76" y="120"/>
                  </a:cubicBezTo>
                  <a:cubicBezTo>
                    <a:pt x="43" y="120"/>
                    <a:pt x="0" y="93"/>
                    <a:pt x="0" y="60"/>
                  </a:cubicBezTo>
                  <a:cubicBezTo>
                    <a:pt x="0" y="60"/>
                    <a:pt x="0" y="60"/>
                    <a:pt x="0" y="60"/>
                  </a:cubicBezTo>
                  <a:cubicBezTo>
                    <a:pt x="0" y="27"/>
                    <a:pt x="43" y="0"/>
                    <a:pt x="76" y="0"/>
                  </a:cubicBezTo>
                  <a:cubicBezTo>
                    <a:pt x="292" y="0"/>
                    <a:pt x="292" y="0"/>
                    <a:pt x="292" y="0"/>
                  </a:cubicBezTo>
                  <a:cubicBezTo>
                    <a:pt x="325" y="0"/>
                    <a:pt x="368" y="27"/>
                    <a:pt x="368" y="60"/>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8" name="Line 1344"/>
            <p:cNvSpPr>
              <a:spLocks noChangeShapeType="1"/>
            </p:cNvSpPr>
            <p:nvPr/>
          </p:nvSpPr>
          <p:spPr bwMode="auto">
            <a:xfrm>
              <a:off x="6276976" y="4256088"/>
              <a:ext cx="3746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9" name="Line 1345"/>
            <p:cNvSpPr>
              <a:spLocks noChangeShapeType="1"/>
            </p:cNvSpPr>
            <p:nvPr/>
          </p:nvSpPr>
          <p:spPr bwMode="auto">
            <a:xfrm>
              <a:off x="7283451" y="4256088"/>
              <a:ext cx="3746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0" name="Line 1346"/>
            <p:cNvSpPr>
              <a:spLocks noChangeShapeType="1"/>
            </p:cNvSpPr>
            <p:nvPr/>
          </p:nvSpPr>
          <p:spPr bwMode="auto">
            <a:xfrm flipH="1">
              <a:off x="7011988" y="4256088"/>
              <a:ext cx="1206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Line 1347"/>
            <p:cNvSpPr>
              <a:spLocks noChangeShapeType="1"/>
            </p:cNvSpPr>
            <p:nvPr/>
          </p:nvSpPr>
          <p:spPr bwMode="auto">
            <a:xfrm flipH="1">
              <a:off x="6772276" y="4256088"/>
              <a:ext cx="120650"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Freeform 1348"/>
            <p:cNvSpPr>
              <a:spLocks/>
            </p:cNvSpPr>
            <p:nvPr/>
          </p:nvSpPr>
          <p:spPr bwMode="auto">
            <a:xfrm>
              <a:off x="6546851" y="3609976"/>
              <a:ext cx="841375" cy="420688"/>
            </a:xfrm>
            <a:custGeom>
              <a:avLst/>
              <a:gdLst>
                <a:gd name="T0" fmla="*/ 0 w 224"/>
                <a:gd name="T1" fmla="*/ 112 h 112"/>
                <a:gd name="T2" fmla="*/ 112 w 224"/>
                <a:gd name="T3" fmla="*/ 0 h 112"/>
                <a:gd name="T4" fmla="*/ 224 w 224"/>
                <a:gd name="T5" fmla="*/ 112 h 112"/>
              </a:gdLst>
              <a:ahLst/>
              <a:cxnLst>
                <a:cxn ang="0">
                  <a:pos x="T0" y="T1"/>
                </a:cxn>
                <a:cxn ang="0">
                  <a:pos x="T2" y="T3"/>
                </a:cxn>
                <a:cxn ang="0">
                  <a:pos x="T4" y="T5"/>
                </a:cxn>
              </a:cxnLst>
              <a:rect l="0" t="0" r="r" b="b"/>
              <a:pathLst>
                <a:path w="224" h="112">
                  <a:moveTo>
                    <a:pt x="0" y="112"/>
                  </a:moveTo>
                  <a:cubicBezTo>
                    <a:pt x="0" y="50"/>
                    <a:pt x="50" y="0"/>
                    <a:pt x="112" y="0"/>
                  </a:cubicBezTo>
                  <a:cubicBezTo>
                    <a:pt x="174" y="0"/>
                    <a:pt x="224" y="50"/>
                    <a:pt x="224" y="11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3" name="Line 1349"/>
            <p:cNvSpPr>
              <a:spLocks noChangeShapeType="1"/>
            </p:cNvSpPr>
            <p:nvPr/>
          </p:nvSpPr>
          <p:spPr bwMode="auto">
            <a:xfrm flipH="1">
              <a:off x="6502401" y="4481513"/>
              <a:ext cx="58738" cy="8890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4" name="Line 1350"/>
            <p:cNvSpPr>
              <a:spLocks noChangeShapeType="1"/>
            </p:cNvSpPr>
            <p:nvPr/>
          </p:nvSpPr>
          <p:spPr bwMode="auto">
            <a:xfrm>
              <a:off x="7343776" y="4481513"/>
              <a:ext cx="58738" cy="8890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5" name="Freeform 1351"/>
            <p:cNvSpPr>
              <a:spLocks/>
            </p:cNvSpPr>
            <p:nvPr/>
          </p:nvSpPr>
          <p:spPr bwMode="auto">
            <a:xfrm>
              <a:off x="6881813" y="3729038"/>
              <a:ext cx="277813" cy="65088"/>
            </a:xfrm>
            <a:custGeom>
              <a:avLst/>
              <a:gdLst>
                <a:gd name="T0" fmla="*/ 0 w 74"/>
                <a:gd name="T1" fmla="*/ 3 h 17"/>
                <a:gd name="T2" fmla="*/ 23 w 74"/>
                <a:gd name="T3" fmla="*/ 0 h 17"/>
                <a:gd name="T4" fmla="*/ 74 w 74"/>
                <a:gd name="T5" fmla="*/ 17 h 17"/>
              </a:gdLst>
              <a:ahLst/>
              <a:cxnLst>
                <a:cxn ang="0">
                  <a:pos x="T0" y="T1"/>
                </a:cxn>
                <a:cxn ang="0">
                  <a:pos x="T2" y="T3"/>
                </a:cxn>
                <a:cxn ang="0">
                  <a:pos x="T4" y="T5"/>
                </a:cxn>
              </a:cxnLst>
              <a:rect l="0" t="0" r="r" b="b"/>
              <a:pathLst>
                <a:path w="74" h="17">
                  <a:moveTo>
                    <a:pt x="0" y="3"/>
                  </a:moveTo>
                  <a:cubicBezTo>
                    <a:pt x="7" y="1"/>
                    <a:pt x="15" y="0"/>
                    <a:pt x="23" y="0"/>
                  </a:cubicBezTo>
                  <a:cubicBezTo>
                    <a:pt x="42" y="0"/>
                    <a:pt x="60" y="6"/>
                    <a:pt x="74" y="17"/>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6" name="Freeform 1352"/>
            <p:cNvSpPr>
              <a:spLocks/>
            </p:cNvSpPr>
            <p:nvPr/>
          </p:nvSpPr>
          <p:spPr bwMode="auto">
            <a:xfrm>
              <a:off x="7226301" y="3863976"/>
              <a:ext cx="26988" cy="46038"/>
            </a:xfrm>
            <a:custGeom>
              <a:avLst/>
              <a:gdLst>
                <a:gd name="T0" fmla="*/ 0 w 7"/>
                <a:gd name="T1" fmla="*/ 0 h 12"/>
                <a:gd name="T2" fmla="*/ 7 w 7"/>
                <a:gd name="T3" fmla="*/ 12 h 12"/>
              </a:gdLst>
              <a:ahLst/>
              <a:cxnLst>
                <a:cxn ang="0">
                  <a:pos x="T0" y="T1"/>
                </a:cxn>
                <a:cxn ang="0">
                  <a:pos x="T2" y="T3"/>
                </a:cxn>
              </a:cxnLst>
              <a:rect l="0" t="0" r="r" b="b"/>
              <a:pathLst>
                <a:path w="7" h="12">
                  <a:moveTo>
                    <a:pt x="0" y="0"/>
                  </a:moveTo>
                  <a:cubicBezTo>
                    <a:pt x="3" y="4"/>
                    <a:pt x="5" y="8"/>
                    <a:pt x="7" y="1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3" name="组合 12"/>
          <p:cNvGrpSpPr/>
          <p:nvPr/>
        </p:nvGrpSpPr>
        <p:grpSpPr>
          <a:xfrm>
            <a:off x="8770388" y="2931258"/>
            <a:ext cx="1358900" cy="1385888"/>
            <a:chOff x="8042276" y="3605213"/>
            <a:chExt cx="1358900" cy="1385888"/>
          </a:xfrm>
        </p:grpSpPr>
        <p:sp>
          <p:nvSpPr>
            <p:cNvPr id="70" name="Freeform 1353"/>
            <p:cNvSpPr>
              <a:spLocks/>
            </p:cNvSpPr>
            <p:nvPr/>
          </p:nvSpPr>
          <p:spPr bwMode="auto">
            <a:xfrm>
              <a:off x="8605838" y="4330701"/>
              <a:ext cx="119063" cy="165100"/>
            </a:xfrm>
            <a:custGeom>
              <a:avLst/>
              <a:gdLst>
                <a:gd name="T0" fmla="*/ 32 w 32"/>
                <a:gd name="T1" fmla="*/ 0 h 44"/>
                <a:gd name="T2" fmla="*/ 32 w 32"/>
                <a:gd name="T3" fmla="*/ 36 h 44"/>
                <a:gd name="T4" fmla="*/ 24 w 32"/>
                <a:gd name="T5" fmla="*/ 44 h 44"/>
                <a:gd name="T6" fmla="*/ 8 w 32"/>
                <a:gd name="T7" fmla="*/ 44 h 44"/>
                <a:gd name="T8" fmla="*/ 0 w 32"/>
                <a:gd name="T9" fmla="*/ 36 h 44"/>
                <a:gd name="T10" fmla="*/ 0 w 32"/>
                <a:gd name="T11" fmla="*/ 0 h 44"/>
              </a:gdLst>
              <a:ahLst/>
              <a:cxnLst>
                <a:cxn ang="0">
                  <a:pos x="T0" y="T1"/>
                </a:cxn>
                <a:cxn ang="0">
                  <a:pos x="T2" y="T3"/>
                </a:cxn>
                <a:cxn ang="0">
                  <a:pos x="T4" y="T5"/>
                </a:cxn>
                <a:cxn ang="0">
                  <a:pos x="T6" y="T7"/>
                </a:cxn>
                <a:cxn ang="0">
                  <a:pos x="T8" y="T9"/>
                </a:cxn>
                <a:cxn ang="0">
                  <a:pos x="T10" y="T11"/>
                </a:cxn>
              </a:cxnLst>
              <a:rect l="0" t="0" r="r" b="b"/>
              <a:pathLst>
                <a:path w="32" h="44">
                  <a:moveTo>
                    <a:pt x="32" y="0"/>
                  </a:moveTo>
                  <a:cubicBezTo>
                    <a:pt x="32" y="36"/>
                    <a:pt x="32" y="36"/>
                    <a:pt x="32" y="36"/>
                  </a:cubicBezTo>
                  <a:cubicBezTo>
                    <a:pt x="32" y="40"/>
                    <a:pt x="28" y="44"/>
                    <a:pt x="24" y="44"/>
                  </a:cubicBezTo>
                  <a:cubicBezTo>
                    <a:pt x="8" y="44"/>
                    <a:pt x="8" y="44"/>
                    <a:pt x="8" y="44"/>
                  </a:cubicBezTo>
                  <a:cubicBezTo>
                    <a:pt x="4" y="44"/>
                    <a:pt x="0" y="40"/>
                    <a:pt x="0" y="36"/>
                  </a:cubicBezTo>
                  <a:cubicBezTo>
                    <a:pt x="0" y="0"/>
                    <a:pt x="0" y="0"/>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1" name="Line 1354"/>
            <p:cNvSpPr>
              <a:spLocks noChangeShapeType="1"/>
            </p:cNvSpPr>
            <p:nvPr/>
          </p:nvSpPr>
          <p:spPr bwMode="auto">
            <a:xfrm flipH="1">
              <a:off x="8086726" y="4465638"/>
              <a:ext cx="519113" cy="51911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2" name="Line 1355"/>
            <p:cNvSpPr>
              <a:spLocks noChangeShapeType="1"/>
            </p:cNvSpPr>
            <p:nvPr/>
          </p:nvSpPr>
          <p:spPr bwMode="auto">
            <a:xfrm>
              <a:off x="8724901" y="4465638"/>
              <a:ext cx="514350" cy="51435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3" name="Line 1356"/>
            <p:cNvSpPr>
              <a:spLocks noChangeShapeType="1"/>
            </p:cNvSpPr>
            <p:nvPr/>
          </p:nvSpPr>
          <p:spPr bwMode="auto">
            <a:xfrm>
              <a:off x="8664576" y="4495801"/>
              <a:ext cx="0" cy="49530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4" name="Freeform 1357"/>
            <p:cNvSpPr>
              <a:spLocks/>
            </p:cNvSpPr>
            <p:nvPr/>
          </p:nvSpPr>
          <p:spPr bwMode="auto">
            <a:xfrm>
              <a:off x="8493126" y="3786188"/>
              <a:ext cx="611188" cy="566738"/>
            </a:xfrm>
            <a:custGeom>
              <a:avLst/>
              <a:gdLst>
                <a:gd name="T0" fmla="*/ 68 w 385"/>
                <a:gd name="T1" fmla="*/ 357 h 357"/>
                <a:gd name="T2" fmla="*/ 385 w 385"/>
                <a:gd name="T3" fmla="*/ 293 h 357"/>
                <a:gd name="T4" fmla="*/ 307 w 385"/>
                <a:gd name="T5" fmla="*/ 0 h 357"/>
                <a:gd name="T6" fmla="*/ 0 w 385"/>
                <a:gd name="T7" fmla="*/ 102 h 357"/>
                <a:gd name="T8" fmla="*/ 68 w 385"/>
                <a:gd name="T9" fmla="*/ 357 h 357"/>
              </a:gdLst>
              <a:ahLst/>
              <a:cxnLst>
                <a:cxn ang="0">
                  <a:pos x="T0" y="T1"/>
                </a:cxn>
                <a:cxn ang="0">
                  <a:pos x="T2" y="T3"/>
                </a:cxn>
                <a:cxn ang="0">
                  <a:pos x="T4" y="T5"/>
                </a:cxn>
                <a:cxn ang="0">
                  <a:pos x="T6" y="T7"/>
                </a:cxn>
                <a:cxn ang="0">
                  <a:pos x="T8" y="T9"/>
                </a:cxn>
              </a:cxnLst>
              <a:rect l="0" t="0" r="r" b="b"/>
              <a:pathLst>
                <a:path w="385" h="357">
                  <a:moveTo>
                    <a:pt x="68" y="357"/>
                  </a:moveTo>
                  <a:lnTo>
                    <a:pt x="385" y="293"/>
                  </a:lnTo>
                  <a:lnTo>
                    <a:pt x="307" y="0"/>
                  </a:lnTo>
                  <a:lnTo>
                    <a:pt x="0" y="102"/>
                  </a:lnTo>
                  <a:lnTo>
                    <a:pt x="68" y="357"/>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5" name="Freeform 1358"/>
            <p:cNvSpPr>
              <a:spLocks/>
            </p:cNvSpPr>
            <p:nvPr/>
          </p:nvSpPr>
          <p:spPr bwMode="auto">
            <a:xfrm>
              <a:off x="8108951" y="4003676"/>
              <a:ext cx="477838" cy="371475"/>
            </a:xfrm>
            <a:custGeom>
              <a:avLst/>
              <a:gdLst>
                <a:gd name="T0" fmla="*/ 40 w 301"/>
                <a:gd name="T1" fmla="*/ 234 h 234"/>
                <a:gd name="T2" fmla="*/ 301 w 301"/>
                <a:gd name="T3" fmla="*/ 185 h 234"/>
                <a:gd name="T4" fmla="*/ 253 w 301"/>
                <a:gd name="T5" fmla="*/ 0 h 234"/>
                <a:gd name="T6" fmla="*/ 0 w 301"/>
                <a:gd name="T7" fmla="*/ 88 h 234"/>
                <a:gd name="T8" fmla="*/ 40 w 301"/>
                <a:gd name="T9" fmla="*/ 234 h 234"/>
              </a:gdLst>
              <a:ahLst/>
              <a:cxnLst>
                <a:cxn ang="0">
                  <a:pos x="T0" y="T1"/>
                </a:cxn>
                <a:cxn ang="0">
                  <a:pos x="T2" y="T3"/>
                </a:cxn>
                <a:cxn ang="0">
                  <a:pos x="T4" y="T5"/>
                </a:cxn>
                <a:cxn ang="0">
                  <a:pos x="T6" y="T7"/>
                </a:cxn>
                <a:cxn ang="0">
                  <a:pos x="T8" y="T9"/>
                </a:cxn>
              </a:cxnLst>
              <a:rect l="0" t="0" r="r" b="b"/>
              <a:pathLst>
                <a:path w="301" h="234">
                  <a:moveTo>
                    <a:pt x="40" y="234"/>
                  </a:moveTo>
                  <a:lnTo>
                    <a:pt x="301" y="185"/>
                  </a:lnTo>
                  <a:lnTo>
                    <a:pt x="253" y="0"/>
                  </a:lnTo>
                  <a:lnTo>
                    <a:pt x="0" y="88"/>
                  </a:lnTo>
                  <a:lnTo>
                    <a:pt x="40" y="234"/>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6" name="Freeform 1359"/>
            <p:cNvSpPr>
              <a:spLocks/>
            </p:cNvSpPr>
            <p:nvPr/>
          </p:nvSpPr>
          <p:spPr bwMode="auto">
            <a:xfrm>
              <a:off x="8042276" y="4202113"/>
              <a:ext cx="115888" cy="136525"/>
            </a:xfrm>
            <a:custGeom>
              <a:avLst/>
              <a:gdLst>
                <a:gd name="T0" fmla="*/ 31 w 31"/>
                <a:gd name="T1" fmla="*/ 31 h 36"/>
                <a:gd name="T2" fmla="*/ 15 w 31"/>
                <a:gd name="T3" fmla="*/ 35 h 36"/>
                <a:gd name="T4" fmla="*/ 6 w 31"/>
                <a:gd name="T5" fmla="*/ 29 h 36"/>
                <a:gd name="T6" fmla="*/ 1 w 31"/>
                <a:gd name="T7" fmla="*/ 14 h 36"/>
                <a:gd name="T8" fmla="*/ 7 w 31"/>
                <a:gd name="T9" fmla="*/ 4 h 36"/>
                <a:gd name="T10" fmla="*/ 23 w 31"/>
                <a:gd name="T11" fmla="*/ 0 h 36"/>
              </a:gdLst>
              <a:ahLst/>
              <a:cxnLst>
                <a:cxn ang="0">
                  <a:pos x="T0" y="T1"/>
                </a:cxn>
                <a:cxn ang="0">
                  <a:pos x="T2" y="T3"/>
                </a:cxn>
                <a:cxn ang="0">
                  <a:pos x="T4" y="T5"/>
                </a:cxn>
                <a:cxn ang="0">
                  <a:pos x="T6" y="T7"/>
                </a:cxn>
                <a:cxn ang="0">
                  <a:pos x="T8" y="T9"/>
                </a:cxn>
                <a:cxn ang="0">
                  <a:pos x="T10" y="T11"/>
                </a:cxn>
              </a:cxnLst>
              <a:rect l="0" t="0" r="r" b="b"/>
              <a:pathLst>
                <a:path w="31" h="36">
                  <a:moveTo>
                    <a:pt x="31" y="31"/>
                  </a:moveTo>
                  <a:cubicBezTo>
                    <a:pt x="15" y="35"/>
                    <a:pt x="15" y="35"/>
                    <a:pt x="15" y="35"/>
                  </a:cubicBezTo>
                  <a:cubicBezTo>
                    <a:pt x="11" y="36"/>
                    <a:pt x="7" y="33"/>
                    <a:pt x="6" y="29"/>
                  </a:cubicBezTo>
                  <a:cubicBezTo>
                    <a:pt x="1" y="14"/>
                    <a:pt x="1" y="14"/>
                    <a:pt x="1" y="14"/>
                  </a:cubicBezTo>
                  <a:cubicBezTo>
                    <a:pt x="0" y="9"/>
                    <a:pt x="3" y="5"/>
                    <a:pt x="7" y="4"/>
                  </a:cubicBezTo>
                  <a:cubicBezTo>
                    <a:pt x="23" y="0"/>
                    <a:pt x="23" y="0"/>
                    <a:pt x="23"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7" name="Line 1360"/>
            <p:cNvSpPr>
              <a:spLocks noChangeShapeType="1"/>
            </p:cNvSpPr>
            <p:nvPr/>
          </p:nvSpPr>
          <p:spPr bwMode="auto">
            <a:xfrm flipH="1">
              <a:off x="8740776" y="3943351"/>
              <a:ext cx="173038" cy="4921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Line 1361"/>
            <p:cNvSpPr>
              <a:spLocks noChangeShapeType="1"/>
            </p:cNvSpPr>
            <p:nvPr/>
          </p:nvSpPr>
          <p:spPr bwMode="auto">
            <a:xfrm flipH="1">
              <a:off x="8623301" y="4014788"/>
              <a:ext cx="26988" cy="793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1362"/>
            <p:cNvSpPr>
              <a:spLocks/>
            </p:cNvSpPr>
            <p:nvPr/>
          </p:nvSpPr>
          <p:spPr bwMode="auto">
            <a:xfrm>
              <a:off x="8950326" y="3605213"/>
              <a:ext cx="349250" cy="750888"/>
            </a:xfrm>
            <a:custGeom>
              <a:avLst/>
              <a:gdLst>
                <a:gd name="T0" fmla="*/ 89 w 93"/>
                <a:gd name="T1" fmla="*/ 168 h 200"/>
                <a:gd name="T2" fmla="*/ 73 w 93"/>
                <a:gd name="T3" fmla="*/ 196 h 200"/>
                <a:gd name="T4" fmla="*/ 71 w 93"/>
                <a:gd name="T5" fmla="*/ 197 h 200"/>
                <a:gd name="T6" fmla="*/ 43 w 93"/>
                <a:gd name="T7" fmla="*/ 180 h 200"/>
                <a:gd name="T8" fmla="*/ 3 w 93"/>
                <a:gd name="T9" fmla="*/ 32 h 200"/>
                <a:gd name="T10" fmla="*/ 20 w 93"/>
                <a:gd name="T11" fmla="*/ 4 h 200"/>
                <a:gd name="T12" fmla="*/ 21 w 93"/>
                <a:gd name="T13" fmla="*/ 3 h 200"/>
                <a:gd name="T14" fmla="*/ 50 w 93"/>
                <a:gd name="T15" fmla="*/ 19 h 200"/>
                <a:gd name="T16" fmla="*/ 89 w 93"/>
                <a:gd name="T17" fmla="*/ 16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200">
                  <a:moveTo>
                    <a:pt x="89" y="168"/>
                  </a:moveTo>
                  <a:cubicBezTo>
                    <a:pt x="93" y="180"/>
                    <a:pt x="86" y="193"/>
                    <a:pt x="73" y="196"/>
                  </a:cubicBezTo>
                  <a:cubicBezTo>
                    <a:pt x="71" y="197"/>
                    <a:pt x="71" y="197"/>
                    <a:pt x="71" y="197"/>
                  </a:cubicBezTo>
                  <a:cubicBezTo>
                    <a:pt x="59" y="200"/>
                    <a:pt x="46" y="193"/>
                    <a:pt x="43" y="180"/>
                  </a:cubicBezTo>
                  <a:cubicBezTo>
                    <a:pt x="3" y="32"/>
                    <a:pt x="3" y="32"/>
                    <a:pt x="3" y="32"/>
                  </a:cubicBezTo>
                  <a:cubicBezTo>
                    <a:pt x="0" y="19"/>
                    <a:pt x="7" y="7"/>
                    <a:pt x="20" y="4"/>
                  </a:cubicBezTo>
                  <a:cubicBezTo>
                    <a:pt x="21" y="3"/>
                    <a:pt x="21" y="3"/>
                    <a:pt x="21" y="3"/>
                  </a:cubicBezTo>
                  <a:cubicBezTo>
                    <a:pt x="34" y="0"/>
                    <a:pt x="46" y="7"/>
                    <a:pt x="50" y="19"/>
                  </a:cubicBezTo>
                  <a:lnTo>
                    <a:pt x="89" y="168"/>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1363"/>
            <p:cNvSpPr>
              <a:spLocks/>
            </p:cNvSpPr>
            <p:nvPr/>
          </p:nvSpPr>
          <p:spPr bwMode="auto">
            <a:xfrm>
              <a:off x="9134476" y="3668713"/>
              <a:ext cx="266700" cy="574675"/>
            </a:xfrm>
            <a:custGeom>
              <a:avLst/>
              <a:gdLst>
                <a:gd name="T0" fmla="*/ 0 w 71"/>
                <a:gd name="T1" fmla="*/ 0 h 153"/>
                <a:gd name="T2" fmla="*/ 59 w 71"/>
                <a:gd name="T3" fmla="*/ 66 h 153"/>
                <a:gd name="T4" fmla="*/ 41 w 71"/>
                <a:gd name="T5" fmla="*/ 153 h 153"/>
              </a:gdLst>
              <a:ahLst/>
              <a:cxnLst>
                <a:cxn ang="0">
                  <a:pos x="T0" y="T1"/>
                </a:cxn>
                <a:cxn ang="0">
                  <a:pos x="T2" y="T3"/>
                </a:cxn>
                <a:cxn ang="0">
                  <a:pos x="T4" y="T5"/>
                </a:cxn>
              </a:cxnLst>
              <a:rect l="0" t="0" r="r" b="b"/>
              <a:pathLst>
                <a:path w="71" h="153">
                  <a:moveTo>
                    <a:pt x="0" y="0"/>
                  </a:moveTo>
                  <a:cubicBezTo>
                    <a:pt x="28" y="11"/>
                    <a:pt x="49" y="27"/>
                    <a:pt x="59" y="66"/>
                  </a:cubicBezTo>
                  <a:cubicBezTo>
                    <a:pt x="71" y="109"/>
                    <a:pt x="60" y="130"/>
                    <a:pt x="41" y="153"/>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 name="组合 13"/>
          <p:cNvGrpSpPr/>
          <p:nvPr/>
        </p:nvGrpSpPr>
        <p:grpSpPr>
          <a:xfrm>
            <a:off x="2319091" y="4646065"/>
            <a:ext cx="1201738" cy="1382713"/>
            <a:chOff x="2881313" y="5351463"/>
            <a:chExt cx="1201738" cy="1382713"/>
          </a:xfrm>
        </p:grpSpPr>
        <p:sp>
          <p:nvSpPr>
            <p:cNvPr id="58" name="Oval 1364"/>
            <p:cNvSpPr>
              <a:spLocks noChangeArrowheads="1"/>
            </p:cNvSpPr>
            <p:nvPr/>
          </p:nvSpPr>
          <p:spPr bwMode="auto">
            <a:xfrm>
              <a:off x="3000376" y="6508751"/>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9" name="Oval 1365"/>
            <p:cNvSpPr>
              <a:spLocks noChangeArrowheads="1"/>
            </p:cNvSpPr>
            <p:nvPr/>
          </p:nvSpPr>
          <p:spPr bwMode="auto">
            <a:xfrm>
              <a:off x="3271838" y="6508751"/>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0" name="Oval 1366"/>
            <p:cNvSpPr>
              <a:spLocks noChangeArrowheads="1"/>
            </p:cNvSpPr>
            <p:nvPr/>
          </p:nvSpPr>
          <p:spPr bwMode="auto">
            <a:xfrm>
              <a:off x="3181351" y="6057901"/>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1" name="Freeform 1367"/>
            <p:cNvSpPr>
              <a:spLocks/>
            </p:cNvSpPr>
            <p:nvPr/>
          </p:nvSpPr>
          <p:spPr bwMode="auto">
            <a:xfrm>
              <a:off x="2881313" y="5351463"/>
              <a:ext cx="1201738" cy="1382713"/>
            </a:xfrm>
            <a:custGeom>
              <a:avLst/>
              <a:gdLst>
                <a:gd name="T0" fmla="*/ 320 w 320"/>
                <a:gd name="T1" fmla="*/ 160 h 368"/>
                <a:gd name="T2" fmla="*/ 320 w 320"/>
                <a:gd name="T3" fmla="*/ 368 h 368"/>
                <a:gd name="T4" fmla="*/ 0 w 320"/>
                <a:gd name="T5" fmla="*/ 368 h 368"/>
                <a:gd name="T6" fmla="*/ 0 w 320"/>
                <a:gd name="T7" fmla="*/ 160 h 368"/>
                <a:gd name="T8" fmla="*/ 160 w 320"/>
                <a:gd name="T9" fmla="*/ 0 h 368"/>
                <a:gd name="T10" fmla="*/ 320 w 320"/>
                <a:gd name="T11" fmla="*/ 160 h 368"/>
              </a:gdLst>
              <a:ahLst/>
              <a:cxnLst>
                <a:cxn ang="0">
                  <a:pos x="T0" y="T1"/>
                </a:cxn>
                <a:cxn ang="0">
                  <a:pos x="T2" y="T3"/>
                </a:cxn>
                <a:cxn ang="0">
                  <a:pos x="T4" y="T5"/>
                </a:cxn>
                <a:cxn ang="0">
                  <a:pos x="T6" y="T7"/>
                </a:cxn>
                <a:cxn ang="0">
                  <a:pos x="T8" y="T9"/>
                </a:cxn>
                <a:cxn ang="0">
                  <a:pos x="T10" y="T11"/>
                </a:cxn>
              </a:cxnLst>
              <a:rect l="0" t="0" r="r" b="b"/>
              <a:pathLst>
                <a:path w="320" h="368">
                  <a:moveTo>
                    <a:pt x="320" y="160"/>
                  </a:moveTo>
                  <a:cubicBezTo>
                    <a:pt x="320" y="368"/>
                    <a:pt x="320" y="368"/>
                    <a:pt x="320" y="368"/>
                  </a:cubicBezTo>
                  <a:cubicBezTo>
                    <a:pt x="0" y="368"/>
                    <a:pt x="0" y="368"/>
                    <a:pt x="0" y="368"/>
                  </a:cubicBezTo>
                  <a:cubicBezTo>
                    <a:pt x="0" y="160"/>
                    <a:pt x="0" y="160"/>
                    <a:pt x="0" y="160"/>
                  </a:cubicBezTo>
                  <a:cubicBezTo>
                    <a:pt x="0" y="72"/>
                    <a:pt x="72" y="0"/>
                    <a:pt x="160" y="0"/>
                  </a:cubicBezTo>
                  <a:cubicBezTo>
                    <a:pt x="248" y="0"/>
                    <a:pt x="320" y="72"/>
                    <a:pt x="320" y="160"/>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2" name="Line 1368"/>
            <p:cNvSpPr>
              <a:spLocks noChangeShapeType="1"/>
            </p:cNvSpPr>
            <p:nvPr/>
          </p:nvSpPr>
          <p:spPr bwMode="auto">
            <a:xfrm>
              <a:off x="2881313" y="6403976"/>
              <a:ext cx="1201738"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Oval 1369"/>
            <p:cNvSpPr>
              <a:spLocks noChangeArrowheads="1"/>
            </p:cNvSpPr>
            <p:nvPr/>
          </p:nvSpPr>
          <p:spPr bwMode="auto">
            <a:xfrm>
              <a:off x="3090863" y="5967413"/>
              <a:ext cx="301625" cy="301625"/>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Line 1370"/>
            <p:cNvSpPr>
              <a:spLocks noChangeShapeType="1"/>
            </p:cNvSpPr>
            <p:nvPr/>
          </p:nvSpPr>
          <p:spPr bwMode="auto">
            <a:xfrm flipV="1">
              <a:off x="3173413" y="5565776"/>
              <a:ext cx="766763" cy="42068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Line 1371"/>
            <p:cNvSpPr>
              <a:spLocks noChangeShapeType="1"/>
            </p:cNvSpPr>
            <p:nvPr/>
          </p:nvSpPr>
          <p:spPr bwMode="auto">
            <a:xfrm>
              <a:off x="3392488" y="6269038"/>
              <a:ext cx="690563"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6" name="Line 1372"/>
            <p:cNvSpPr>
              <a:spLocks noChangeShapeType="1"/>
            </p:cNvSpPr>
            <p:nvPr/>
          </p:nvSpPr>
          <p:spPr bwMode="auto">
            <a:xfrm>
              <a:off x="3090863" y="6118226"/>
              <a:ext cx="0" cy="28575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7" name="Line 1373"/>
            <p:cNvSpPr>
              <a:spLocks noChangeShapeType="1"/>
            </p:cNvSpPr>
            <p:nvPr/>
          </p:nvSpPr>
          <p:spPr bwMode="auto">
            <a:xfrm>
              <a:off x="3392488" y="6118226"/>
              <a:ext cx="0" cy="28575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8" name="Freeform 1374"/>
            <p:cNvSpPr>
              <a:spLocks/>
            </p:cNvSpPr>
            <p:nvPr/>
          </p:nvSpPr>
          <p:spPr bwMode="auto">
            <a:xfrm>
              <a:off x="3654426" y="5505451"/>
              <a:ext cx="307975" cy="447675"/>
            </a:xfrm>
            <a:custGeom>
              <a:avLst/>
              <a:gdLst>
                <a:gd name="T0" fmla="*/ 0 w 82"/>
                <a:gd name="T1" fmla="*/ 0 h 119"/>
                <a:gd name="T2" fmla="*/ 82 w 82"/>
                <a:gd name="T3" fmla="*/ 119 h 119"/>
              </a:gdLst>
              <a:ahLst/>
              <a:cxnLst>
                <a:cxn ang="0">
                  <a:pos x="T0" y="T1"/>
                </a:cxn>
                <a:cxn ang="0">
                  <a:pos x="T2" y="T3"/>
                </a:cxn>
              </a:cxnLst>
              <a:rect l="0" t="0" r="r" b="b"/>
              <a:pathLst>
                <a:path w="82" h="119">
                  <a:moveTo>
                    <a:pt x="0" y="0"/>
                  </a:moveTo>
                  <a:cubicBezTo>
                    <a:pt x="48" y="18"/>
                    <a:pt x="82" y="65"/>
                    <a:pt x="82" y="119"/>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9" name="Line 1375"/>
            <p:cNvSpPr>
              <a:spLocks noChangeShapeType="1"/>
            </p:cNvSpPr>
            <p:nvPr/>
          </p:nvSpPr>
          <p:spPr bwMode="auto">
            <a:xfrm>
              <a:off x="3962401" y="6073776"/>
              <a:ext cx="0" cy="603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5" name="组合 14"/>
          <p:cNvGrpSpPr/>
          <p:nvPr/>
        </p:nvGrpSpPr>
        <p:grpSpPr>
          <a:xfrm>
            <a:off x="4377285" y="4533106"/>
            <a:ext cx="1411288" cy="1411288"/>
            <a:chOff x="4541838" y="5314951"/>
            <a:chExt cx="1411288" cy="1411288"/>
          </a:xfrm>
        </p:grpSpPr>
        <p:sp>
          <p:nvSpPr>
            <p:cNvPr id="49" name="Freeform 1376"/>
            <p:cNvSpPr>
              <a:spLocks/>
            </p:cNvSpPr>
            <p:nvPr/>
          </p:nvSpPr>
          <p:spPr bwMode="auto">
            <a:xfrm>
              <a:off x="5727701" y="5386388"/>
              <a:ext cx="131763" cy="131763"/>
            </a:xfrm>
            <a:custGeom>
              <a:avLst/>
              <a:gdLst>
                <a:gd name="T0" fmla="*/ 29 w 35"/>
                <a:gd name="T1" fmla="*/ 29 h 35"/>
                <a:gd name="T2" fmla="*/ 6 w 35"/>
                <a:gd name="T3" fmla="*/ 29 h 35"/>
                <a:gd name="T4" fmla="*/ 6 w 35"/>
                <a:gd name="T5" fmla="*/ 6 h 35"/>
                <a:gd name="T6" fmla="*/ 29 w 35"/>
                <a:gd name="T7" fmla="*/ 6 h 35"/>
                <a:gd name="T8" fmla="*/ 29 w 35"/>
                <a:gd name="T9" fmla="*/ 29 h 35"/>
              </a:gdLst>
              <a:ahLst/>
              <a:cxnLst>
                <a:cxn ang="0">
                  <a:pos x="T0" y="T1"/>
                </a:cxn>
                <a:cxn ang="0">
                  <a:pos x="T2" y="T3"/>
                </a:cxn>
                <a:cxn ang="0">
                  <a:pos x="T4" y="T5"/>
                </a:cxn>
                <a:cxn ang="0">
                  <a:pos x="T6" y="T7"/>
                </a:cxn>
                <a:cxn ang="0">
                  <a:pos x="T8" y="T9"/>
                </a:cxn>
              </a:cxnLst>
              <a:rect l="0" t="0" r="r" b="b"/>
              <a:pathLst>
                <a:path w="35" h="35">
                  <a:moveTo>
                    <a:pt x="29" y="29"/>
                  </a:moveTo>
                  <a:cubicBezTo>
                    <a:pt x="23" y="35"/>
                    <a:pt x="13" y="35"/>
                    <a:pt x="6" y="29"/>
                  </a:cubicBezTo>
                  <a:cubicBezTo>
                    <a:pt x="0" y="22"/>
                    <a:pt x="0" y="12"/>
                    <a:pt x="6" y="6"/>
                  </a:cubicBezTo>
                  <a:cubicBezTo>
                    <a:pt x="13" y="0"/>
                    <a:pt x="23" y="0"/>
                    <a:pt x="29" y="6"/>
                  </a:cubicBezTo>
                  <a:cubicBezTo>
                    <a:pt x="35" y="12"/>
                    <a:pt x="35" y="22"/>
                    <a:pt x="29" y="29"/>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1377"/>
            <p:cNvSpPr>
              <a:spLocks/>
            </p:cNvSpPr>
            <p:nvPr/>
          </p:nvSpPr>
          <p:spPr bwMode="auto">
            <a:xfrm>
              <a:off x="4932363" y="5392738"/>
              <a:ext cx="946150" cy="950913"/>
            </a:xfrm>
            <a:custGeom>
              <a:avLst/>
              <a:gdLst>
                <a:gd name="T0" fmla="*/ 211 w 252"/>
                <a:gd name="T1" fmla="*/ 251 h 253"/>
                <a:gd name="T2" fmla="*/ 205 w 252"/>
                <a:gd name="T3" fmla="*/ 251 h 253"/>
                <a:gd name="T4" fmla="*/ 91 w 252"/>
                <a:gd name="T5" fmla="*/ 160 h 253"/>
                <a:gd name="T6" fmla="*/ 1 w 252"/>
                <a:gd name="T7" fmla="*/ 47 h 253"/>
                <a:gd name="T8" fmla="*/ 2 w 252"/>
                <a:gd name="T9" fmla="*/ 42 h 253"/>
                <a:gd name="T10" fmla="*/ 41 w 252"/>
                <a:gd name="T11" fmla="*/ 2 h 253"/>
                <a:gd name="T12" fmla="*/ 46 w 252"/>
                <a:gd name="T13" fmla="*/ 2 h 253"/>
                <a:gd name="T14" fmla="*/ 139 w 252"/>
                <a:gd name="T15" fmla="*/ 112 h 253"/>
                <a:gd name="T16" fmla="*/ 250 w 252"/>
                <a:gd name="T17" fmla="*/ 205 h 253"/>
                <a:gd name="T18" fmla="*/ 250 w 252"/>
                <a:gd name="T19" fmla="*/ 211 h 253"/>
                <a:gd name="T20" fmla="*/ 211 w 252"/>
                <a:gd name="T21" fmla="*/ 25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253">
                  <a:moveTo>
                    <a:pt x="211" y="251"/>
                  </a:moveTo>
                  <a:cubicBezTo>
                    <a:pt x="209" y="253"/>
                    <a:pt x="206" y="252"/>
                    <a:pt x="205" y="251"/>
                  </a:cubicBezTo>
                  <a:cubicBezTo>
                    <a:pt x="205" y="251"/>
                    <a:pt x="168" y="236"/>
                    <a:pt x="91" y="160"/>
                  </a:cubicBezTo>
                  <a:cubicBezTo>
                    <a:pt x="15" y="84"/>
                    <a:pt x="1" y="47"/>
                    <a:pt x="1" y="47"/>
                  </a:cubicBezTo>
                  <a:cubicBezTo>
                    <a:pt x="0" y="45"/>
                    <a:pt x="0" y="43"/>
                    <a:pt x="2" y="42"/>
                  </a:cubicBezTo>
                  <a:cubicBezTo>
                    <a:pt x="41" y="2"/>
                    <a:pt x="41" y="2"/>
                    <a:pt x="41" y="2"/>
                  </a:cubicBezTo>
                  <a:cubicBezTo>
                    <a:pt x="43" y="0"/>
                    <a:pt x="45" y="0"/>
                    <a:pt x="46" y="2"/>
                  </a:cubicBezTo>
                  <a:cubicBezTo>
                    <a:pt x="46" y="2"/>
                    <a:pt x="61" y="33"/>
                    <a:pt x="139" y="112"/>
                  </a:cubicBezTo>
                  <a:cubicBezTo>
                    <a:pt x="218" y="191"/>
                    <a:pt x="250" y="205"/>
                    <a:pt x="250" y="205"/>
                  </a:cubicBezTo>
                  <a:cubicBezTo>
                    <a:pt x="252" y="207"/>
                    <a:pt x="252" y="210"/>
                    <a:pt x="250" y="211"/>
                  </a:cubicBezTo>
                  <a:lnTo>
                    <a:pt x="211" y="251"/>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Freeform 1378"/>
            <p:cNvSpPr>
              <a:spLocks/>
            </p:cNvSpPr>
            <p:nvPr/>
          </p:nvSpPr>
          <p:spPr bwMode="auto">
            <a:xfrm>
              <a:off x="5138738" y="5314951"/>
              <a:ext cx="814388" cy="811213"/>
            </a:xfrm>
            <a:custGeom>
              <a:avLst/>
              <a:gdLst>
                <a:gd name="T0" fmla="*/ 0 w 217"/>
                <a:gd name="T1" fmla="*/ 34 h 216"/>
                <a:gd name="T2" fmla="*/ 166 w 217"/>
                <a:gd name="T3" fmla="*/ 50 h 216"/>
                <a:gd name="T4" fmla="*/ 183 w 217"/>
                <a:gd name="T5" fmla="*/ 216 h 216"/>
              </a:gdLst>
              <a:ahLst/>
              <a:cxnLst>
                <a:cxn ang="0">
                  <a:pos x="T0" y="T1"/>
                </a:cxn>
                <a:cxn ang="0">
                  <a:pos x="T2" y="T3"/>
                </a:cxn>
                <a:cxn ang="0">
                  <a:pos x="T4" y="T5"/>
                </a:cxn>
              </a:cxnLst>
              <a:rect l="0" t="0" r="r" b="b"/>
              <a:pathLst>
                <a:path w="217" h="216">
                  <a:moveTo>
                    <a:pt x="0" y="34"/>
                  </a:moveTo>
                  <a:cubicBezTo>
                    <a:pt x="51" y="0"/>
                    <a:pt x="121" y="5"/>
                    <a:pt x="166" y="50"/>
                  </a:cubicBezTo>
                  <a:cubicBezTo>
                    <a:pt x="211" y="96"/>
                    <a:pt x="217" y="165"/>
                    <a:pt x="183" y="21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Freeform 1379"/>
            <p:cNvSpPr>
              <a:spLocks/>
            </p:cNvSpPr>
            <p:nvPr/>
          </p:nvSpPr>
          <p:spPr bwMode="auto">
            <a:xfrm>
              <a:off x="4875213" y="5630863"/>
              <a:ext cx="758825" cy="762000"/>
            </a:xfrm>
            <a:custGeom>
              <a:avLst/>
              <a:gdLst>
                <a:gd name="T0" fmla="*/ 202 w 202"/>
                <a:gd name="T1" fmla="*/ 178 h 203"/>
                <a:gd name="T2" fmla="*/ 50 w 202"/>
                <a:gd name="T3" fmla="*/ 153 h 203"/>
                <a:gd name="T4" fmla="*/ 25 w 202"/>
                <a:gd name="T5" fmla="*/ 0 h 203"/>
              </a:gdLst>
              <a:ahLst/>
              <a:cxnLst>
                <a:cxn ang="0">
                  <a:pos x="T0" y="T1"/>
                </a:cxn>
                <a:cxn ang="0">
                  <a:pos x="T2" y="T3"/>
                </a:cxn>
                <a:cxn ang="0">
                  <a:pos x="T4" y="T5"/>
                </a:cxn>
              </a:cxnLst>
              <a:rect l="0" t="0" r="r" b="b"/>
              <a:pathLst>
                <a:path w="202" h="203">
                  <a:moveTo>
                    <a:pt x="202" y="178"/>
                  </a:moveTo>
                  <a:cubicBezTo>
                    <a:pt x="153" y="203"/>
                    <a:pt x="91" y="194"/>
                    <a:pt x="50" y="153"/>
                  </a:cubicBezTo>
                  <a:cubicBezTo>
                    <a:pt x="8" y="112"/>
                    <a:pt x="0" y="50"/>
                    <a:pt x="25"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Line 1380"/>
            <p:cNvSpPr>
              <a:spLocks noChangeShapeType="1"/>
            </p:cNvSpPr>
            <p:nvPr/>
          </p:nvSpPr>
          <p:spPr bwMode="auto">
            <a:xfrm flipH="1">
              <a:off x="4548188" y="6129338"/>
              <a:ext cx="593725" cy="5937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Line 1381"/>
            <p:cNvSpPr>
              <a:spLocks noChangeShapeType="1"/>
            </p:cNvSpPr>
            <p:nvPr/>
          </p:nvSpPr>
          <p:spPr bwMode="auto">
            <a:xfrm flipH="1">
              <a:off x="5175251" y="6346826"/>
              <a:ext cx="192088" cy="37941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Line 1382"/>
            <p:cNvSpPr>
              <a:spLocks noChangeShapeType="1"/>
            </p:cNvSpPr>
            <p:nvPr/>
          </p:nvSpPr>
          <p:spPr bwMode="auto">
            <a:xfrm flipH="1">
              <a:off x="4541838" y="5900738"/>
              <a:ext cx="377825" cy="19208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1383"/>
            <p:cNvSpPr>
              <a:spLocks/>
            </p:cNvSpPr>
            <p:nvPr/>
          </p:nvSpPr>
          <p:spPr bwMode="auto">
            <a:xfrm>
              <a:off x="5405438" y="5483226"/>
              <a:ext cx="273050" cy="117475"/>
            </a:xfrm>
            <a:custGeom>
              <a:avLst/>
              <a:gdLst>
                <a:gd name="T0" fmla="*/ 0 w 73"/>
                <a:gd name="T1" fmla="*/ 0 h 31"/>
                <a:gd name="T2" fmla="*/ 73 w 73"/>
                <a:gd name="T3" fmla="*/ 31 h 31"/>
              </a:gdLst>
              <a:ahLst/>
              <a:cxnLst>
                <a:cxn ang="0">
                  <a:pos x="T0" y="T1"/>
                </a:cxn>
                <a:cxn ang="0">
                  <a:pos x="T2" y="T3"/>
                </a:cxn>
              </a:cxnLst>
              <a:rect l="0" t="0" r="r" b="b"/>
              <a:pathLst>
                <a:path w="73" h="31">
                  <a:moveTo>
                    <a:pt x="0" y="0"/>
                  </a:moveTo>
                  <a:cubicBezTo>
                    <a:pt x="28" y="0"/>
                    <a:pt x="54" y="12"/>
                    <a:pt x="73" y="31"/>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7" name="Freeform 1384"/>
            <p:cNvSpPr>
              <a:spLocks/>
            </p:cNvSpPr>
            <p:nvPr/>
          </p:nvSpPr>
          <p:spPr bwMode="auto">
            <a:xfrm>
              <a:off x="5205413" y="5499101"/>
              <a:ext cx="98425" cy="41275"/>
            </a:xfrm>
            <a:custGeom>
              <a:avLst/>
              <a:gdLst>
                <a:gd name="T0" fmla="*/ 0 w 26"/>
                <a:gd name="T1" fmla="*/ 11 h 11"/>
                <a:gd name="T2" fmla="*/ 26 w 26"/>
                <a:gd name="T3" fmla="*/ 0 h 11"/>
              </a:gdLst>
              <a:ahLst/>
              <a:cxnLst>
                <a:cxn ang="0">
                  <a:pos x="T0" y="T1"/>
                </a:cxn>
                <a:cxn ang="0">
                  <a:pos x="T2" y="T3"/>
                </a:cxn>
              </a:cxnLst>
              <a:rect l="0" t="0" r="r" b="b"/>
              <a:pathLst>
                <a:path w="26" h="11">
                  <a:moveTo>
                    <a:pt x="0" y="11"/>
                  </a:moveTo>
                  <a:cubicBezTo>
                    <a:pt x="8" y="6"/>
                    <a:pt x="17" y="2"/>
                    <a:pt x="26"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6" name="组合 15"/>
          <p:cNvGrpSpPr/>
          <p:nvPr/>
        </p:nvGrpSpPr>
        <p:grpSpPr>
          <a:xfrm>
            <a:off x="6289429" y="5314156"/>
            <a:ext cx="1381125" cy="1382713"/>
            <a:chOff x="6276976" y="5351463"/>
            <a:chExt cx="1381125" cy="1382713"/>
          </a:xfrm>
        </p:grpSpPr>
        <p:sp>
          <p:nvSpPr>
            <p:cNvPr id="31" name="Oval 1385"/>
            <p:cNvSpPr>
              <a:spLocks noChangeArrowheads="1"/>
            </p:cNvSpPr>
            <p:nvPr/>
          </p:nvSpPr>
          <p:spPr bwMode="auto">
            <a:xfrm>
              <a:off x="6561138" y="6373813"/>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Oval 1386"/>
            <p:cNvSpPr>
              <a:spLocks noChangeArrowheads="1"/>
            </p:cNvSpPr>
            <p:nvPr/>
          </p:nvSpPr>
          <p:spPr bwMode="auto">
            <a:xfrm>
              <a:off x="6276976" y="5351463"/>
              <a:ext cx="119063"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Oval 1387"/>
            <p:cNvSpPr>
              <a:spLocks noChangeArrowheads="1"/>
            </p:cNvSpPr>
            <p:nvPr/>
          </p:nvSpPr>
          <p:spPr bwMode="auto">
            <a:xfrm>
              <a:off x="7539038" y="5997576"/>
              <a:ext cx="119063"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Oval 1388"/>
            <p:cNvSpPr>
              <a:spLocks noChangeArrowheads="1"/>
            </p:cNvSpPr>
            <p:nvPr/>
          </p:nvSpPr>
          <p:spPr bwMode="auto">
            <a:xfrm>
              <a:off x="6937376" y="6613526"/>
              <a:ext cx="120650" cy="120650"/>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Oval 1389"/>
            <p:cNvSpPr>
              <a:spLocks noChangeArrowheads="1"/>
            </p:cNvSpPr>
            <p:nvPr/>
          </p:nvSpPr>
          <p:spPr bwMode="auto">
            <a:xfrm>
              <a:off x="6561138" y="60277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Oval 1390"/>
            <p:cNvSpPr>
              <a:spLocks noChangeArrowheads="1"/>
            </p:cNvSpPr>
            <p:nvPr/>
          </p:nvSpPr>
          <p:spPr bwMode="auto">
            <a:xfrm>
              <a:off x="6291263" y="65992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Oval 1391"/>
            <p:cNvSpPr>
              <a:spLocks noChangeArrowheads="1"/>
            </p:cNvSpPr>
            <p:nvPr/>
          </p:nvSpPr>
          <p:spPr bwMode="auto">
            <a:xfrm>
              <a:off x="7613651" y="53673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Oval 1392"/>
            <p:cNvSpPr>
              <a:spLocks noChangeArrowheads="1"/>
            </p:cNvSpPr>
            <p:nvPr/>
          </p:nvSpPr>
          <p:spPr bwMode="auto">
            <a:xfrm>
              <a:off x="7102476" y="5532438"/>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1393"/>
            <p:cNvSpPr>
              <a:spLocks noChangeArrowheads="1"/>
            </p:cNvSpPr>
            <p:nvPr/>
          </p:nvSpPr>
          <p:spPr bwMode="auto">
            <a:xfrm>
              <a:off x="7508876" y="5832476"/>
              <a:ext cx="30163" cy="30163"/>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1394"/>
            <p:cNvSpPr>
              <a:spLocks noChangeArrowheads="1"/>
            </p:cNvSpPr>
            <p:nvPr/>
          </p:nvSpPr>
          <p:spPr bwMode="auto">
            <a:xfrm>
              <a:off x="7478713" y="6554788"/>
              <a:ext cx="179388" cy="179388"/>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Oval 1395"/>
            <p:cNvSpPr>
              <a:spLocks noChangeArrowheads="1"/>
            </p:cNvSpPr>
            <p:nvPr/>
          </p:nvSpPr>
          <p:spPr bwMode="auto">
            <a:xfrm>
              <a:off x="6832601" y="5983288"/>
              <a:ext cx="179388" cy="179388"/>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1396"/>
            <p:cNvSpPr>
              <a:spLocks noChangeArrowheads="1"/>
            </p:cNvSpPr>
            <p:nvPr/>
          </p:nvSpPr>
          <p:spPr bwMode="auto">
            <a:xfrm>
              <a:off x="6697663" y="5457826"/>
              <a:ext cx="179388" cy="179388"/>
            </a:xfrm>
            <a:prstGeom prst="ellipse">
              <a:avLst/>
            </a:pr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Line 1397"/>
            <p:cNvSpPr>
              <a:spLocks noChangeShapeType="1"/>
            </p:cNvSpPr>
            <p:nvPr/>
          </p:nvSpPr>
          <p:spPr bwMode="auto">
            <a:xfrm flipV="1">
              <a:off x="7575551" y="6118226"/>
              <a:ext cx="22225" cy="43656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Line 1398"/>
            <p:cNvSpPr>
              <a:spLocks noChangeShapeType="1"/>
            </p:cNvSpPr>
            <p:nvPr/>
          </p:nvSpPr>
          <p:spPr bwMode="auto">
            <a:xfrm flipH="1">
              <a:off x="7058026" y="6651626"/>
              <a:ext cx="420688" cy="222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Line 1399"/>
            <p:cNvSpPr>
              <a:spLocks noChangeShapeType="1"/>
            </p:cNvSpPr>
            <p:nvPr/>
          </p:nvSpPr>
          <p:spPr bwMode="auto">
            <a:xfrm flipH="1" flipV="1">
              <a:off x="6937376" y="6162676"/>
              <a:ext cx="52388" cy="45085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6" name="Line 1400"/>
            <p:cNvSpPr>
              <a:spLocks noChangeShapeType="1"/>
            </p:cNvSpPr>
            <p:nvPr/>
          </p:nvSpPr>
          <p:spPr bwMode="auto">
            <a:xfrm flipV="1">
              <a:off x="7011988" y="6057901"/>
              <a:ext cx="527050" cy="11113"/>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7" name="Line 1401"/>
            <p:cNvSpPr>
              <a:spLocks noChangeShapeType="1"/>
            </p:cNvSpPr>
            <p:nvPr/>
          </p:nvSpPr>
          <p:spPr bwMode="auto">
            <a:xfrm flipH="1" flipV="1">
              <a:off x="6832601" y="5626101"/>
              <a:ext cx="74613" cy="357188"/>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Line 1402"/>
            <p:cNvSpPr>
              <a:spLocks noChangeShapeType="1"/>
            </p:cNvSpPr>
            <p:nvPr/>
          </p:nvSpPr>
          <p:spPr bwMode="auto">
            <a:xfrm flipH="1" flipV="1">
              <a:off x="6392863" y="5427663"/>
              <a:ext cx="311150" cy="85725"/>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7" name="组合 16"/>
          <p:cNvGrpSpPr/>
          <p:nvPr/>
        </p:nvGrpSpPr>
        <p:grpSpPr>
          <a:xfrm>
            <a:off x="8601621" y="4699734"/>
            <a:ext cx="1081088" cy="1377950"/>
            <a:chOff x="8169276" y="5356226"/>
            <a:chExt cx="1081088" cy="1377950"/>
          </a:xfrm>
        </p:grpSpPr>
        <p:sp>
          <p:nvSpPr>
            <p:cNvPr id="18" name="Freeform 1403"/>
            <p:cNvSpPr>
              <a:spLocks/>
            </p:cNvSpPr>
            <p:nvPr/>
          </p:nvSpPr>
          <p:spPr bwMode="auto">
            <a:xfrm>
              <a:off x="8575676" y="5487988"/>
              <a:ext cx="269875" cy="930275"/>
            </a:xfrm>
            <a:custGeom>
              <a:avLst/>
              <a:gdLst>
                <a:gd name="T0" fmla="*/ 72 w 72"/>
                <a:gd name="T1" fmla="*/ 248 h 248"/>
                <a:gd name="T2" fmla="*/ 0 w 72"/>
                <a:gd name="T3" fmla="*/ 248 h 248"/>
                <a:gd name="T4" fmla="*/ 0 w 72"/>
                <a:gd name="T5" fmla="*/ 61 h 248"/>
                <a:gd name="T6" fmla="*/ 36 w 72"/>
                <a:gd name="T7" fmla="*/ 0 h 248"/>
                <a:gd name="T8" fmla="*/ 36 w 72"/>
                <a:gd name="T9" fmla="*/ 0 h 248"/>
                <a:gd name="T10" fmla="*/ 72 w 72"/>
                <a:gd name="T11" fmla="*/ 61 h 248"/>
                <a:gd name="T12" fmla="*/ 72 w 72"/>
                <a:gd name="T13" fmla="*/ 248 h 248"/>
              </a:gdLst>
              <a:ahLst/>
              <a:cxnLst>
                <a:cxn ang="0">
                  <a:pos x="T0" y="T1"/>
                </a:cxn>
                <a:cxn ang="0">
                  <a:pos x="T2" y="T3"/>
                </a:cxn>
                <a:cxn ang="0">
                  <a:pos x="T4" y="T5"/>
                </a:cxn>
                <a:cxn ang="0">
                  <a:pos x="T6" y="T7"/>
                </a:cxn>
                <a:cxn ang="0">
                  <a:pos x="T8" y="T9"/>
                </a:cxn>
                <a:cxn ang="0">
                  <a:pos x="T10" y="T11"/>
                </a:cxn>
                <a:cxn ang="0">
                  <a:pos x="T12" y="T13"/>
                </a:cxn>
              </a:cxnLst>
              <a:rect l="0" t="0" r="r" b="b"/>
              <a:pathLst>
                <a:path w="72" h="248">
                  <a:moveTo>
                    <a:pt x="72" y="248"/>
                  </a:moveTo>
                  <a:cubicBezTo>
                    <a:pt x="0" y="248"/>
                    <a:pt x="0" y="248"/>
                    <a:pt x="0" y="248"/>
                  </a:cubicBezTo>
                  <a:cubicBezTo>
                    <a:pt x="0" y="61"/>
                    <a:pt x="0" y="61"/>
                    <a:pt x="0" y="61"/>
                  </a:cubicBezTo>
                  <a:cubicBezTo>
                    <a:pt x="0" y="43"/>
                    <a:pt x="18" y="0"/>
                    <a:pt x="36" y="0"/>
                  </a:cubicBezTo>
                  <a:cubicBezTo>
                    <a:pt x="36" y="0"/>
                    <a:pt x="36" y="0"/>
                    <a:pt x="36" y="0"/>
                  </a:cubicBezTo>
                  <a:cubicBezTo>
                    <a:pt x="54" y="0"/>
                    <a:pt x="72" y="43"/>
                    <a:pt x="72" y="61"/>
                  </a:cubicBezTo>
                  <a:lnTo>
                    <a:pt x="72" y="248"/>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Freeform 1404"/>
            <p:cNvSpPr>
              <a:spLocks/>
            </p:cNvSpPr>
            <p:nvPr/>
          </p:nvSpPr>
          <p:spPr bwMode="auto">
            <a:xfrm>
              <a:off x="8559801" y="6583363"/>
              <a:ext cx="300038" cy="150813"/>
            </a:xfrm>
            <a:custGeom>
              <a:avLst/>
              <a:gdLst>
                <a:gd name="T0" fmla="*/ 0 w 80"/>
                <a:gd name="T1" fmla="*/ 40 h 40"/>
                <a:gd name="T2" fmla="*/ 80 w 80"/>
                <a:gd name="T3" fmla="*/ 40 h 40"/>
                <a:gd name="T4" fmla="*/ 40 w 80"/>
                <a:gd name="T5" fmla="*/ 0 h 40"/>
                <a:gd name="T6" fmla="*/ 0 w 80"/>
                <a:gd name="T7" fmla="*/ 40 h 40"/>
              </a:gdLst>
              <a:ahLst/>
              <a:cxnLst>
                <a:cxn ang="0">
                  <a:pos x="T0" y="T1"/>
                </a:cxn>
                <a:cxn ang="0">
                  <a:pos x="T2" y="T3"/>
                </a:cxn>
                <a:cxn ang="0">
                  <a:pos x="T4" y="T5"/>
                </a:cxn>
                <a:cxn ang="0">
                  <a:pos x="T6" y="T7"/>
                </a:cxn>
              </a:cxnLst>
              <a:rect l="0" t="0" r="r" b="b"/>
              <a:pathLst>
                <a:path w="80" h="40">
                  <a:moveTo>
                    <a:pt x="0" y="40"/>
                  </a:moveTo>
                  <a:cubicBezTo>
                    <a:pt x="80" y="40"/>
                    <a:pt x="80" y="40"/>
                    <a:pt x="80" y="40"/>
                  </a:cubicBezTo>
                  <a:cubicBezTo>
                    <a:pt x="80" y="20"/>
                    <a:pt x="62" y="0"/>
                    <a:pt x="40" y="0"/>
                  </a:cubicBezTo>
                  <a:cubicBezTo>
                    <a:pt x="18" y="0"/>
                    <a:pt x="0" y="20"/>
                    <a:pt x="0" y="40"/>
                  </a:cubicBez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Freeform 1405"/>
            <p:cNvSpPr>
              <a:spLocks/>
            </p:cNvSpPr>
            <p:nvPr/>
          </p:nvSpPr>
          <p:spPr bwMode="auto">
            <a:xfrm>
              <a:off x="8380413" y="6057901"/>
              <a:ext cx="195263" cy="360363"/>
            </a:xfrm>
            <a:custGeom>
              <a:avLst/>
              <a:gdLst>
                <a:gd name="T0" fmla="*/ 52 w 52"/>
                <a:gd name="T1" fmla="*/ 0 h 96"/>
                <a:gd name="T2" fmla="*/ 0 w 52"/>
                <a:gd name="T3" fmla="*/ 96 h 96"/>
                <a:gd name="T4" fmla="*/ 52 w 52"/>
                <a:gd name="T5" fmla="*/ 96 h 96"/>
              </a:gdLst>
              <a:ahLst/>
              <a:cxnLst>
                <a:cxn ang="0">
                  <a:pos x="T0" y="T1"/>
                </a:cxn>
                <a:cxn ang="0">
                  <a:pos x="T2" y="T3"/>
                </a:cxn>
                <a:cxn ang="0">
                  <a:pos x="T4" y="T5"/>
                </a:cxn>
              </a:cxnLst>
              <a:rect l="0" t="0" r="r" b="b"/>
              <a:pathLst>
                <a:path w="52" h="96">
                  <a:moveTo>
                    <a:pt x="52" y="0"/>
                  </a:moveTo>
                  <a:cubicBezTo>
                    <a:pt x="52" y="56"/>
                    <a:pt x="0" y="40"/>
                    <a:pt x="0" y="96"/>
                  </a:cubicBezTo>
                  <a:cubicBezTo>
                    <a:pt x="52" y="96"/>
                    <a:pt x="52" y="96"/>
                    <a:pt x="52" y="9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Freeform 1406"/>
            <p:cNvSpPr>
              <a:spLocks/>
            </p:cNvSpPr>
            <p:nvPr/>
          </p:nvSpPr>
          <p:spPr bwMode="auto">
            <a:xfrm>
              <a:off x="8845551" y="6057901"/>
              <a:ext cx="195263" cy="360363"/>
            </a:xfrm>
            <a:custGeom>
              <a:avLst/>
              <a:gdLst>
                <a:gd name="T0" fmla="*/ 0 w 52"/>
                <a:gd name="T1" fmla="*/ 0 h 96"/>
                <a:gd name="T2" fmla="*/ 52 w 52"/>
                <a:gd name="T3" fmla="*/ 96 h 96"/>
                <a:gd name="T4" fmla="*/ 0 w 52"/>
                <a:gd name="T5" fmla="*/ 96 h 96"/>
              </a:gdLst>
              <a:ahLst/>
              <a:cxnLst>
                <a:cxn ang="0">
                  <a:pos x="T0" y="T1"/>
                </a:cxn>
                <a:cxn ang="0">
                  <a:pos x="T2" y="T3"/>
                </a:cxn>
                <a:cxn ang="0">
                  <a:pos x="T4" y="T5"/>
                </a:cxn>
              </a:cxnLst>
              <a:rect l="0" t="0" r="r" b="b"/>
              <a:pathLst>
                <a:path w="52" h="96">
                  <a:moveTo>
                    <a:pt x="0" y="0"/>
                  </a:moveTo>
                  <a:cubicBezTo>
                    <a:pt x="0" y="56"/>
                    <a:pt x="52" y="40"/>
                    <a:pt x="52" y="96"/>
                  </a:cubicBezTo>
                  <a:cubicBezTo>
                    <a:pt x="0" y="96"/>
                    <a:pt x="0" y="96"/>
                    <a:pt x="0" y="9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Freeform 1407"/>
            <p:cNvSpPr>
              <a:spLocks/>
            </p:cNvSpPr>
            <p:nvPr/>
          </p:nvSpPr>
          <p:spPr bwMode="auto">
            <a:xfrm>
              <a:off x="8169276" y="5592763"/>
              <a:ext cx="239713" cy="990600"/>
            </a:xfrm>
            <a:custGeom>
              <a:avLst/>
              <a:gdLst>
                <a:gd name="T0" fmla="*/ 64 w 64"/>
                <a:gd name="T1" fmla="*/ 264 h 264"/>
                <a:gd name="T2" fmla="*/ 64 w 64"/>
                <a:gd name="T3" fmla="*/ 264 h 264"/>
                <a:gd name="T4" fmla="*/ 0 w 64"/>
                <a:gd name="T5" fmla="*/ 264 h 264"/>
                <a:gd name="T6" fmla="*/ 0 w 64"/>
                <a:gd name="T7" fmla="*/ 49 h 264"/>
                <a:gd name="T8" fmla="*/ 32 w 64"/>
                <a:gd name="T9" fmla="*/ 0 h 264"/>
                <a:gd name="T10" fmla="*/ 32 w 64"/>
                <a:gd name="T11" fmla="*/ 0 h 264"/>
                <a:gd name="T12" fmla="*/ 64 w 64"/>
                <a:gd name="T13" fmla="*/ 49 h 264"/>
                <a:gd name="T14" fmla="*/ 64 w 64"/>
                <a:gd name="T15" fmla="*/ 172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264">
                  <a:moveTo>
                    <a:pt x="64" y="264"/>
                  </a:moveTo>
                  <a:cubicBezTo>
                    <a:pt x="64" y="264"/>
                    <a:pt x="64" y="264"/>
                    <a:pt x="64" y="264"/>
                  </a:cubicBezTo>
                  <a:cubicBezTo>
                    <a:pt x="0" y="264"/>
                    <a:pt x="0" y="264"/>
                    <a:pt x="0" y="264"/>
                  </a:cubicBezTo>
                  <a:cubicBezTo>
                    <a:pt x="0" y="49"/>
                    <a:pt x="0" y="49"/>
                    <a:pt x="0" y="49"/>
                  </a:cubicBezTo>
                  <a:cubicBezTo>
                    <a:pt x="0" y="31"/>
                    <a:pt x="14" y="0"/>
                    <a:pt x="32" y="0"/>
                  </a:cubicBezTo>
                  <a:cubicBezTo>
                    <a:pt x="32" y="0"/>
                    <a:pt x="32" y="0"/>
                    <a:pt x="32" y="0"/>
                  </a:cubicBezTo>
                  <a:cubicBezTo>
                    <a:pt x="50" y="0"/>
                    <a:pt x="64" y="31"/>
                    <a:pt x="64" y="49"/>
                  </a:cubicBezTo>
                  <a:cubicBezTo>
                    <a:pt x="64" y="172"/>
                    <a:pt x="64" y="172"/>
                    <a:pt x="64" y="172"/>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1408"/>
            <p:cNvSpPr>
              <a:spLocks/>
            </p:cNvSpPr>
            <p:nvPr/>
          </p:nvSpPr>
          <p:spPr bwMode="auto">
            <a:xfrm>
              <a:off x="8408988" y="6418263"/>
              <a:ext cx="601663" cy="165100"/>
            </a:xfrm>
            <a:custGeom>
              <a:avLst/>
              <a:gdLst>
                <a:gd name="T0" fmla="*/ 160 w 160"/>
                <a:gd name="T1" fmla="*/ 0 h 44"/>
                <a:gd name="T2" fmla="*/ 160 w 160"/>
                <a:gd name="T3" fmla="*/ 44 h 44"/>
                <a:gd name="T4" fmla="*/ 0 w 160"/>
                <a:gd name="T5" fmla="*/ 44 h 44"/>
                <a:gd name="T6" fmla="*/ 0 w 160"/>
                <a:gd name="T7" fmla="*/ 0 h 44"/>
              </a:gdLst>
              <a:ahLst/>
              <a:cxnLst>
                <a:cxn ang="0">
                  <a:pos x="T0" y="T1"/>
                </a:cxn>
                <a:cxn ang="0">
                  <a:pos x="T2" y="T3"/>
                </a:cxn>
                <a:cxn ang="0">
                  <a:pos x="T4" y="T5"/>
                </a:cxn>
                <a:cxn ang="0">
                  <a:pos x="T6" y="T7"/>
                </a:cxn>
              </a:cxnLst>
              <a:rect l="0" t="0" r="r" b="b"/>
              <a:pathLst>
                <a:path w="160" h="44">
                  <a:moveTo>
                    <a:pt x="160" y="0"/>
                  </a:moveTo>
                  <a:cubicBezTo>
                    <a:pt x="160" y="44"/>
                    <a:pt x="160" y="44"/>
                    <a:pt x="160" y="44"/>
                  </a:cubicBezTo>
                  <a:cubicBezTo>
                    <a:pt x="0" y="44"/>
                    <a:pt x="0" y="44"/>
                    <a:pt x="0" y="44"/>
                  </a:cubicBezTo>
                  <a:cubicBezTo>
                    <a:pt x="0" y="44"/>
                    <a:pt x="0" y="20"/>
                    <a:pt x="0" y="0"/>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1409"/>
            <p:cNvSpPr>
              <a:spLocks/>
            </p:cNvSpPr>
            <p:nvPr/>
          </p:nvSpPr>
          <p:spPr bwMode="auto">
            <a:xfrm>
              <a:off x="8408988" y="5356226"/>
              <a:ext cx="601663" cy="942975"/>
            </a:xfrm>
            <a:custGeom>
              <a:avLst/>
              <a:gdLst>
                <a:gd name="T0" fmla="*/ 0 w 160"/>
                <a:gd name="T1" fmla="*/ 251 h 251"/>
                <a:gd name="T2" fmla="*/ 0 w 160"/>
                <a:gd name="T3" fmla="*/ 100 h 251"/>
                <a:gd name="T4" fmla="*/ 80 w 160"/>
                <a:gd name="T5" fmla="*/ 0 h 251"/>
                <a:gd name="T6" fmla="*/ 80 w 160"/>
                <a:gd name="T7" fmla="*/ 0 h 251"/>
                <a:gd name="T8" fmla="*/ 160 w 160"/>
                <a:gd name="T9" fmla="*/ 100 h 251"/>
                <a:gd name="T10" fmla="*/ 160 w 160"/>
                <a:gd name="T11" fmla="*/ 251 h 251"/>
              </a:gdLst>
              <a:ahLst/>
              <a:cxnLst>
                <a:cxn ang="0">
                  <a:pos x="T0" y="T1"/>
                </a:cxn>
                <a:cxn ang="0">
                  <a:pos x="T2" y="T3"/>
                </a:cxn>
                <a:cxn ang="0">
                  <a:pos x="T4" y="T5"/>
                </a:cxn>
                <a:cxn ang="0">
                  <a:pos x="T6" y="T7"/>
                </a:cxn>
                <a:cxn ang="0">
                  <a:pos x="T8" y="T9"/>
                </a:cxn>
                <a:cxn ang="0">
                  <a:pos x="T10" y="T11"/>
                </a:cxn>
              </a:cxnLst>
              <a:rect l="0" t="0" r="r" b="b"/>
              <a:pathLst>
                <a:path w="160" h="251">
                  <a:moveTo>
                    <a:pt x="0" y="251"/>
                  </a:moveTo>
                  <a:cubicBezTo>
                    <a:pt x="0" y="100"/>
                    <a:pt x="0" y="100"/>
                    <a:pt x="0" y="100"/>
                  </a:cubicBezTo>
                  <a:cubicBezTo>
                    <a:pt x="0" y="40"/>
                    <a:pt x="55" y="0"/>
                    <a:pt x="80" y="0"/>
                  </a:cubicBezTo>
                  <a:cubicBezTo>
                    <a:pt x="80" y="0"/>
                    <a:pt x="80" y="0"/>
                    <a:pt x="80" y="0"/>
                  </a:cubicBezTo>
                  <a:cubicBezTo>
                    <a:pt x="107" y="0"/>
                    <a:pt x="160" y="40"/>
                    <a:pt x="160" y="100"/>
                  </a:cubicBezTo>
                  <a:cubicBezTo>
                    <a:pt x="160" y="251"/>
                    <a:pt x="160" y="251"/>
                    <a:pt x="160" y="251"/>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Freeform 1410"/>
            <p:cNvSpPr>
              <a:spLocks/>
            </p:cNvSpPr>
            <p:nvPr/>
          </p:nvSpPr>
          <p:spPr bwMode="auto">
            <a:xfrm>
              <a:off x="9010651" y="5592763"/>
              <a:ext cx="239713" cy="990600"/>
            </a:xfrm>
            <a:custGeom>
              <a:avLst/>
              <a:gdLst>
                <a:gd name="T0" fmla="*/ 0 w 64"/>
                <a:gd name="T1" fmla="*/ 172 h 264"/>
                <a:gd name="T2" fmla="*/ 0 w 64"/>
                <a:gd name="T3" fmla="*/ 49 h 264"/>
                <a:gd name="T4" fmla="*/ 32 w 64"/>
                <a:gd name="T5" fmla="*/ 0 h 264"/>
                <a:gd name="T6" fmla="*/ 32 w 64"/>
                <a:gd name="T7" fmla="*/ 0 h 264"/>
                <a:gd name="T8" fmla="*/ 64 w 64"/>
                <a:gd name="T9" fmla="*/ 49 h 264"/>
                <a:gd name="T10" fmla="*/ 64 w 64"/>
                <a:gd name="T11" fmla="*/ 264 h 264"/>
                <a:gd name="T12" fmla="*/ 0 w 64"/>
                <a:gd name="T13" fmla="*/ 264 h 264"/>
                <a:gd name="T14" fmla="*/ 0 w 64"/>
                <a:gd name="T15" fmla="*/ 264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264">
                  <a:moveTo>
                    <a:pt x="0" y="172"/>
                  </a:moveTo>
                  <a:cubicBezTo>
                    <a:pt x="0" y="49"/>
                    <a:pt x="0" y="49"/>
                    <a:pt x="0" y="49"/>
                  </a:cubicBezTo>
                  <a:cubicBezTo>
                    <a:pt x="0" y="31"/>
                    <a:pt x="14" y="0"/>
                    <a:pt x="32" y="0"/>
                  </a:cubicBezTo>
                  <a:cubicBezTo>
                    <a:pt x="32" y="0"/>
                    <a:pt x="32" y="0"/>
                    <a:pt x="32" y="0"/>
                  </a:cubicBezTo>
                  <a:cubicBezTo>
                    <a:pt x="50" y="0"/>
                    <a:pt x="64" y="31"/>
                    <a:pt x="64" y="49"/>
                  </a:cubicBezTo>
                  <a:cubicBezTo>
                    <a:pt x="64" y="264"/>
                    <a:pt x="64" y="264"/>
                    <a:pt x="64" y="264"/>
                  </a:cubicBezTo>
                  <a:cubicBezTo>
                    <a:pt x="0" y="264"/>
                    <a:pt x="0" y="264"/>
                    <a:pt x="0" y="264"/>
                  </a:cubicBezTo>
                  <a:cubicBezTo>
                    <a:pt x="0" y="264"/>
                    <a:pt x="0" y="264"/>
                    <a:pt x="0" y="264"/>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1411"/>
            <p:cNvSpPr>
              <a:spLocks/>
            </p:cNvSpPr>
            <p:nvPr/>
          </p:nvSpPr>
          <p:spPr bwMode="auto">
            <a:xfrm>
              <a:off x="8650288" y="5672138"/>
              <a:ext cx="120650" cy="58738"/>
            </a:xfrm>
            <a:custGeom>
              <a:avLst/>
              <a:gdLst>
                <a:gd name="T0" fmla="*/ 0 w 32"/>
                <a:gd name="T1" fmla="*/ 16 h 16"/>
                <a:gd name="T2" fmla="*/ 16 w 32"/>
                <a:gd name="T3" fmla="*/ 0 h 16"/>
                <a:gd name="T4" fmla="*/ 32 w 32"/>
                <a:gd name="T5" fmla="*/ 16 h 16"/>
              </a:gdLst>
              <a:ahLst/>
              <a:cxnLst>
                <a:cxn ang="0">
                  <a:pos x="T0" y="T1"/>
                </a:cxn>
                <a:cxn ang="0">
                  <a:pos x="T2" y="T3"/>
                </a:cxn>
                <a:cxn ang="0">
                  <a:pos x="T4" y="T5"/>
                </a:cxn>
              </a:cxnLst>
              <a:rect l="0" t="0" r="r" b="b"/>
              <a:pathLst>
                <a:path w="32" h="16">
                  <a:moveTo>
                    <a:pt x="0" y="16"/>
                  </a:moveTo>
                  <a:cubicBezTo>
                    <a:pt x="0" y="7"/>
                    <a:pt x="7" y="0"/>
                    <a:pt x="16" y="0"/>
                  </a:cubicBezTo>
                  <a:cubicBezTo>
                    <a:pt x="25" y="0"/>
                    <a:pt x="32" y="7"/>
                    <a:pt x="32" y="16"/>
                  </a:cubicBezTo>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Line 1412"/>
            <p:cNvSpPr>
              <a:spLocks noChangeShapeType="1"/>
            </p:cNvSpPr>
            <p:nvPr/>
          </p:nvSpPr>
          <p:spPr bwMode="auto">
            <a:xfrm>
              <a:off x="8169276" y="5892801"/>
              <a:ext cx="239713"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Line 1413"/>
            <p:cNvSpPr>
              <a:spLocks noChangeShapeType="1"/>
            </p:cNvSpPr>
            <p:nvPr/>
          </p:nvSpPr>
          <p:spPr bwMode="auto">
            <a:xfrm>
              <a:off x="9010651" y="5892801"/>
              <a:ext cx="239713" cy="0"/>
            </a:xfrm>
            <a:prstGeom prst="line">
              <a:avLst/>
            </a:prstGeom>
            <a:noFill/>
            <a:ln w="3175" cap="rnd">
              <a:solidFill>
                <a:srgbClr val="4D78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1414"/>
            <p:cNvSpPr>
              <a:spLocks/>
            </p:cNvSpPr>
            <p:nvPr/>
          </p:nvSpPr>
          <p:spPr bwMode="auto">
            <a:xfrm>
              <a:off x="8229601" y="6588126"/>
              <a:ext cx="120650" cy="101600"/>
            </a:xfrm>
            <a:custGeom>
              <a:avLst/>
              <a:gdLst>
                <a:gd name="T0" fmla="*/ 32 w 32"/>
                <a:gd name="T1" fmla="*/ 27 h 27"/>
                <a:gd name="T2" fmla="*/ 0 w 32"/>
                <a:gd name="T3" fmla="*/ 27 h 27"/>
                <a:gd name="T4" fmla="*/ 0 w 32"/>
                <a:gd name="T5" fmla="*/ 16 h 27"/>
                <a:gd name="T6" fmla="*/ 16 w 32"/>
                <a:gd name="T7" fmla="*/ 0 h 27"/>
                <a:gd name="T8" fmla="*/ 16 w 32"/>
                <a:gd name="T9" fmla="*/ 0 h 27"/>
                <a:gd name="T10" fmla="*/ 32 w 32"/>
                <a:gd name="T11" fmla="*/ 16 h 27"/>
                <a:gd name="T12" fmla="*/ 32 w 32"/>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32" h="27">
                  <a:moveTo>
                    <a:pt x="32" y="27"/>
                  </a:moveTo>
                  <a:cubicBezTo>
                    <a:pt x="0" y="27"/>
                    <a:pt x="0" y="27"/>
                    <a:pt x="0" y="27"/>
                  </a:cubicBezTo>
                  <a:cubicBezTo>
                    <a:pt x="0" y="16"/>
                    <a:pt x="0" y="16"/>
                    <a:pt x="0" y="16"/>
                  </a:cubicBezTo>
                  <a:cubicBezTo>
                    <a:pt x="0" y="7"/>
                    <a:pt x="7" y="0"/>
                    <a:pt x="16" y="0"/>
                  </a:cubicBezTo>
                  <a:cubicBezTo>
                    <a:pt x="16" y="0"/>
                    <a:pt x="16" y="0"/>
                    <a:pt x="16" y="0"/>
                  </a:cubicBezTo>
                  <a:cubicBezTo>
                    <a:pt x="25" y="0"/>
                    <a:pt x="32" y="7"/>
                    <a:pt x="32" y="16"/>
                  </a:cubicBezTo>
                  <a:lnTo>
                    <a:pt x="32" y="27"/>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Freeform 1415"/>
            <p:cNvSpPr>
              <a:spLocks/>
            </p:cNvSpPr>
            <p:nvPr/>
          </p:nvSpPr>
          <p:spPr bwMode="auto">
            <a:xfrm>
              <a:off x="9070976" y="6588126"/>
              <a:ext cx="120650" cy="101600"/>
            </a:xfrm>
            <a:custGeom>
              <a:avLst/>
              <a:gdLst>
                <a:gd name="T0" fmla="*/ 32 w 32"/>
                <a:gd name="T1" fmla="*/ 27 h 27"/>
                <a:gd name="T2" fmla="*/ 0 w 32"/>
                <a:gd name="T3" fmla="*/ 27 h 27"/>
                <a:gd name="T4" fmla="*/ 0 w 32"/>
                <a:gd name="T5" fmla="*/ 16 h 27"/>
                <a:gd name="T6" fmla="*/ 16 w 32"/>
                <a:gd name="T7" fmla="*/ 0 h 27"/>
                <a:gd name="T8" fmla="*/ 16 w 32"/>
                <a:gd name="T9" fmla="*/ 0 h 27"/>
                <a:gd name="T10" fmla="*/ 32 w 32"/>
                <a:gd name="T11" fmla="*/ 16 h 27"/>
                <a:gd name="T12" fmla="*/ 32 w 32"/>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32" h="27">
                  <a:moveTo>
                    <a:pt x="32" y="27"/>
                  </a:moveTo>
                  <a:cubicBezTo>
                    <a:pt x="0" y="27"/>
                    <a:pt x="0" y="27"/>
                    <a:pt x="0" y="27"/>
                  </a:cubicBezTo>
                  <a:cubicBezTo>
                    <a:pt x="0" y="16"/>
                    <a:pt x="0" y="16"/>
                    <a:pt x="0" y="16"/>
                  </a:cubicBezTo>
                  <a:cubicBezTo>
                    <a:pt x="0" y="7"/>
                    <a:pt x="7" y="0"/>
                    <a:pt x="16" y="0"/>
                  </a:cubicBezTo>
                  <a:cubicBezTo>
                    <a:pt x="16" y="0"/>
                    <a:pt x="16" y="0"/>
                    <a:pt x="16" y="0"/>
                  </a:cubicBezTo>
                  <a:cubicBezTo>
                    <a:pt x="25" y="0"/>
                    <a:pt x="32" y="7"/>
                    <a:pt x="32" y="16"/>
                  </a:cubicBezTo>
                  <a:lnTo>
                    <a:pt x="32" y="27"/>
                  </a:lnTo>
                  <a:close/>
                </a:path>
              </a:pathLst>
            </a:custGeom>
            <a:noFill/>
            <a:ln w="317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97" name="文本框 196"/>
          <p:cNvSpPr txBox="1"/>
          <p:nvPr/>
        </p:nvSpPr>
        <p:spPr>
          <a:xfrm>
            <a:off x="123505" y="1590699"/>
            <a:ext cx="1107996" cy="3939540"/>
          </a:xfrm>
          <a:prstGeom prst="rect">
            <a:avLst/>
          </a:prstGeom>
          <a:noFill/>
        </p:spPr>
        <p:txBody>
          <a:bodyPr vert="eaVert" wrap="none" rtlCol="0">
            <a:spAutoFit/>
          </a:bodyPr>
          <a:lstStyle/>
          <a:p>
            <a:r>
              <a:rPr lang="zh-CN" altLang="en-US" sz="6000" b="1" dirty="0" smtClean="0">
                <a:blipFill>
                  <a:blip r:embed="rId2"/>
                  <a:stretch>
                    <a:fillRect/>
                  </a:stretch>
                </a:blipFill>
                <a:latin typeface="微软雅黑" panose="020B0503020204020204" pitchFamily="34" charset="-122"/>
                <a:ea typeface="微软雅黑" panose="020B0503020204020204" pitchFamily="34" charset="-122"/>
              </a:rPr>
              <a:t>对你爱不完</a:t>
            </a:r>
            <a:endParaRPr lang="zh-CN" altLang="en-US" sz="6000" b="1" dirty="0">
              <a:blipFill>
                <a:blip r:embed="rId2"/>
                <a:stretch>
                  <a:fillRect/>
                </a:stretch>
              </a:blip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0437775"/>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2091" y="1270585"/>
            <a:ext cx="2454518" cy="4508927"/>
          </a:xfrm>
          <a:prstGeom prst="rect">
            <a:avLst/>
          </a:prstGeom>
          <a:noFill/>
        </p:spPr>
        <p:txBody>
          <a:bodyPr wrap="none" rtlCol="0">
            <a:spAutoFit/>
          </a:bodyPr>
          <a:lstStyle/>
          <a:p>
            <a:r>
              <a:rPr lang="en-US" altLang="zh-CN" sz="28700" b="1" dirty="0" smtClean="0">
                <a:blipFill>
                  <a:blip r:embed="rId2"/>
                  <a:stretch>
                    <a:fillRect/>
                  </a:stretch>
                </a:blipFill>
                <a:latin typeface="微软雅黑" panose="020B0503020204020204" pitchFamily="34" charset="-122"/>
                <a:ea typeface="微软雅黑" panose="020B0503020204020204" pitchFamily="34" charset="-122"/>
              </a:rPr>
              <a:t>1</a:t>
            </a:r>
            <a:endParaRPr lang="zh-CN" altLang="en-US" sz="287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2428467" flipH="1">
            <a:off x="4720861" y="652184"/>
            <a:ext cx="74239" cy="555363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3" name="文本框 2"/>
          <p:cNvSpPr txBox="1"/>
          <p:nvPr/>
        </p:nvSpPr>
        <p:spPr>
          <a:xfrm>
            <a:off x="6641974" y="3271723"/>
            <a:ext cx="2278188" cy="1862048"/>
          </a:xfrm>
          <a:prstGeom prst="rect">
            <a:avLst/>
          </a:prstGeom>
          <a:noFill/>
        </p:spPr>
        <p:txBody>
          <a:bodyPr wrap="none" rtlCol="0">
            <a:spAutoFit/>
          </a:bodyPr>
          <a:lstStyle/>
          <a:p>
            <a:r>
              <a:rPr lang="en-US" altLang="zh-CN" sz="11500" b="1" dirty="0" smtClean="0">
                <a:blipFill>
                  <a:blip r:embed="rId3"/>
                  <a:stretch>
                    <a:fillRect/>
                  </a:stretch>
                </a:blipFill>
                <a:latin typeface="微软雅黑" panose="020B0503020204020204" pitchFamily="34" charset="-122"/>
                <a:ea typeface="微软雅黑" panose="020B0503020204020204" pitchFamily="34" charset="-122"/>
              </a:rPr>
              <a:t>NE</a:t>
            </a:r>
            <a:endParaRPr lang="zh-CN" altLang="en-US" sz="11500" b="1" dirty="0">
              <a:blipFill>
                <a:blip r:embed="rId3"/>
                <a:stretch>
                  <a:fillRect/>
                </a:stretch>
              </a:blip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273038" y="3582828"/>
            <a:ext cx="1416051" cy="1239838"/>
            <a:chOff x="4503738" y="1963738"/>
            <a:chExt cx="1416051" cy="1239838"/>
          </a:xfrm>
        </p:grpSpPr>
        <p:sp>
          <p:nvSpPr>
            <p:cNvPr id="6" name="Oval 1283"/>
            <p:cNvSpPr>
              <a:spLocks noChangeArrowheads="1"/>
            </p:cNvSpPr>
            <p:nvPr/>
          </p:nvSpPr>
          <p:spPr bwMode="auto">
            <a:xfrm>
              <a:off x="5224463" y="2632076"/>
              <a:ext cx="30163" cy="30163"/>
            </a:xfrm>
            <a:prstGeom prst="ellipse">
              <a:avLst/>
            </a:pr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Oval 1284"/>
            <p:cNvSpPr>
              <a:spLocks noChangeArrowheads="1"/>
            </p:cNvSpPr>
            <p:nvPr/>
          </p:nvSpPr>
          <p:spPr bwMode="auto">
            <a:xfrm>
              <a:off x="4819651" y="3173413"/>
              <a:ext cx="30163" cy="30163"/>
            </a:xfrm>
            <a:prstGeom prst="ellipse">
              <a:avLst/>
            </a:pr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Oval 1285"/>
            <p:cNvSpPr>
              <a:spLocks noChangeArrowheads="1"/>
            </p:cNvSpPr>
            <p:nvPr/>
          </p:nvSpPr>
          <p:spPr bwMode="auto">
            <a:xfrm>
              <a:off x="4683126" y="2062163"/>
              <a:ext cx="30163" cy="30163"/>
            </a:xfrm>
            <a:prstGeom prst="ellipse">
              <a:avLst/>
            </a:pr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Oval 1286"/>
            <p:cNvSpPr>
              <a:spLocks noChangeArrowheads="1"/>
            </p:cNvSpPr>
            <p:nvPr/>
          </p:nvSpPr>
          <p:spPr bwMode="auto">
            <a:xfrm>
              <a:off x="4864101" y="2647951"/>
              <a:ext cx="239713" cy="239713"/>
            </a:xfrm>
            <a:prstGeom prst="ellipse">
              <a:avLst/>
            </a:pr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287"/>
            <p:cNvSpPr>
              <a:spLocks/>
            </p:cNvSpPr>
            <p:nvPr/>
          </p:nvSpPr>
          <p:spPr bwMode="auto">
            <a:xfrm>
              <a:off x="5457826" y="1963738"/>
              <a:ext cx="330200" cy="331788"/>
            </a:xfrm>
            <a:custGeom>
              <a:avLst/>
              <a:gdLst>
                <a:gd name="T0" fmla="*/ 44 w 88"/>
                <a:gd name="T1" fmla="*/ 0 h 88"/>
                <a:gd name="T2" fmla="*/ 88 w 88"/>
                <a:gd name="T3" fmla="*/ 44 h 88"/>
                <a:gd name="T4" fmla="*/ 44 w 88"/>
                <a:gd name="T5" fmla="*/ 88 h 88"/>
                <a:gd name="T6" fmla="*/ 0 w 88"/>
                <a:gd name="T7" fmla="*/ 44 h 88"/>
                <a:gd name="T8" fmla="*/ 44 w 88"/>
                <a:gd name="T9" fmla="*/ 0 h 88"/>
              </a:gdLst>
              <a:ahLst/>
              <a:cxnLst>
                <a:cxn ang="0">
                  <a:pos x="T0" y="T1"/>
                </a:cxn>
                <a:cxn ang="0">
                  <a:pos x="T2" y="T3"/>
                </a:cxn>
                <a:cxn ang="0">
                  <a:pos x="T4" y="T5"/>
                </a:cxn>
                <a:cxn ang="0">
                  <a:pos x="T6" y="T7"/>
                </a:cxn>
                <a:cxn ang="0">
                  <a:pos x="T8" y="T9"/>
                </a:cxn>
              </a:cxnLst>
              <a:rect l="0" t="0" r="r" b="b"/>
              <a:pathLst>
                <a:path w="88" h="88">
                  <a:moveTo>
                    <a:pt x="44" y="0"/>
                  </a:moveTo>
                  <a:cubicBezTo>
                    <a:pt x="68" y="0"/>
                    <a:pt x="88" y="19"/>
                    <a:pt x="88" y="44"/>
                  </a:cubicBezTo>
                  <a:cubicBezTo>
                    <a:pt x="88" y="68"/>
                    <a:pt x="68" y="88"/>
                    <a:pt x="44" y="88"/>
                  </a:cubicBezTo>
                  <a:cubicBezTo>
                    <a:pt x="20" y="88"/>
                    <a:pt x="0" y="68"/>
                    <a:pt x="0" y="44"/>
                  </a:cubicBezTo>
                  <a:cubicBezTo>
                    <a:pt x="0" y="20"/>
                    <a:pt x="19" y="0"/>
                    <a:pt x="44" y="0"/>
                  </a:cubicBezTo>
                  <a:close/>
                </a:path>
              </a:pathLst>
            </a:cu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288"/>
            <p:cNvSpPr>
              <a:spLocks/>
            </p:cNvSpPr>
            <p:nvPr/>
          </p:nvSpPr>
          <p:spPr bwMode="auto">
            <a:xfrm>
              <a:off x="4646613" y="1979613"/>
              <a:ext cx="1171575" cy="1171575"/>
            </a:xfrm>
            <a:custGeom>
              <a:avLst/>
              <a:gdLst>
                <a:gd name="T0" fmla="*/ 288 w 312"/>
                <a:gd name="T1" fmla="*/ 73 h 312"/>
                <a:gd name="T2" fmla="*/ 312 w 312"/>
                <a:gd name="T3" fmla="*/ 155 h 312"/>
                <a:gd name="T4" fmla="*/ 156 w 312"/>
                <a:gd name="T5" fmla="*/ 312 h 312"/>
                <a:gd name="T6" fmla="*/ 0 w 312"/>
                <a:gd name="T7" fmla="*/ 156 h 312"/>
                <a:gd name="T8" fmla="*/ 155 w 312"/>
                <a:gd name="T9" fmla="*/ 0 h 312"/>
                <a:gd name="T10" fmla="*/ 223 w 312"/>
                <a:gd name="T11" fmla="*/ 15 h 312"/>
              </a:gdLst>
              <a:ahLst/>
              <a:cxnLst>
                <a:cxn ang="0">
                  <a:pos x="T0" y="T1"/>
                </a:cxn>
                <a:cxn ang="0">
                  <a:pos x="T2" y="T3"/>
                </a:cxn>
                <a:cxn ang="0">
                  <a:pos x="T4" y="T5"/>
                </a:cxn>
                <a:cxn ang="0">
                  <a:pos x="T6" y="T7"/>
                </a:cxn>
                <a:cxn ang="0">
                  <a:pos x="T8" y="T9"/>
                </a:cxn>
                <a:cxn ang="0">
                  <a:pos x="T10" y="T11"/>
                </a:cxn>
              </a:cxnLst>
              <a:rect l="0" t="0" r="r" b="b"/>
              <a:pathLst>
                <a:path w="312" h="312">
                  <a:moveTo>
                    <a:pt x="288" y="73"/>
                  </a:moveTo>
                  <a:cubicBezTo>
                    <a:pt x="303" y="97"/>
                    <a:pt x="312" y="125"/>
                    <a:pt x="312" y="155"/>
                  </a:cubicBezTo>
                  <a:cubicBezTo>
                    <a:pt x="312" y="242"/>
                    <a:pt x="242" y="312"/>
                    <a:pt x="156" y="312"/>
                  </a:cubicBezTo>
                  <a:cubicBezTo>
                    <a:pt x="70" y="312"/>
                    <a:pt x="0" y="242"/>
                    <a:pt x="0" y="156"/>
                  </a:cubicBezTo>
                  <a:cubicBezTo>
                    <a:pt x="0" y="70"/>
                    <a:pt x="69" y="0"/>
                    <a:pt x="155" y="0"/>
                  </a:cubicBezTo>
                  <a:cubicBezTo>
                    <a:pt x="180" y="0"/>
                    <a:pt x="203" y="5"/>
                    <a:pt x="223" y="15"/>
                  </a:cubicBezTo>
                </a:path>
              </a:pathLst>
            </a:custGeom>
            <a:blipFill dpi="0" rotWithShape="1">
              <a:blip r:embed="rId3">
                <a:extLst>
                  <a:ext uri="{28A0092B-C50C-407E-A947-70E740481C1C}">
                    <a14:useLocalDpi xmlns:a14="http://schemas.microsoft.com/office/drawing/2010/main" val="0"/>
                  </a:ext>
                </a:extLst>
              </a:blip>
              <a:srcRect/>
              <a:stretch>
                <a:fillRect/>
              </a:stretch>
            </a:blipFill>
            <a:ln w="60325" cap="rnd">
              <a:solidFill>
                <a:srgbClr val="42B6A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289"/>
            <p:cNvSpPr>
              <a:spLocks/>
            </p:cNvSpPr>
            <p:nvPr/>
          </p:nvSpPr>
          <p:spPr bwMode="auto">
            <a:xfrm>
              <a:off x="4503738" y="2208213"/>
              <a:ext cx="371475" cy="511175"/>
            </a:xfrm>
            <a:custGeom>
              <a:avLst/>
              <a:gdLst>
                <a:gd name="T0" fmla="*/ 99 w 99"/>
                <a:gd name="T1" fmla="*/ 136 h 136"/>
                <a:gd name="T2" fmla="*/ 10 w 99"/>
                <a:gd name="T3" fmla="*/ 32 h 136"/>
                <a:gd name="T4" fmla="*/ 70 w 99"/>
                <a:gd name="T5" fmla="*/ 0 h 136"/>
              </a:gdLst>
              <a:ahLst/>
              <a:cxnLst>
                <a:cxn ang="0">
                  <a:pos x="T0" y="T1"/>
                </a:cxn>
                <a:cxn ang="0">
                  <a:pos x="T2" y="T3"/>
                </a:cxn>
                <a:cxn ang="0">
                  <a:pos x="T4" y="T5"/>
                </a:cxn>
              </a:cxnLst>
              <a:rect l="0" t="0" r="r" b="b"/>
              <a:pathLst>
                <a:path w="99" h="136">
                  <a:moveTo>
                    <a:pt x="99" y="136"/>
                  </a:moveTo>
                  <a:cubicBezTo>
                    <a:pt x="37" y="103"/>
                    <a:pt x="0" y="62"/>
                    <a:pt x="10" y="32"/>
                  </a:cubicBezTo>
                  <a:cubicBezTo>
                    <a:pt x="16" y="14"/>
                    <a:pt x="38" y="3"/>
                    <a:pt x="70" y="0"/>
                  </a:cubicBezTo>
                </a:path>
              </a:pathLst>
            </a:cu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290"/>
            <p:cNvSpPr>
              <a:spLocks/>
            </p:cNvSpPr>
            <p:nvPr/>
          </p:nvSpPr>
          <p:spPr bwMode="auto">
            <a:xfrm>
              <a:off x="5092701" y="2686051"/>
              <a:ext cx="827088" cy="269875"/>
            </a:xfrm>
            <a:custGeom>
              <a:avLst/>
              <a:gdLst>
                <a:gd name="T0" fmla="*/ 215 w 220"/>
                <a:gd name="T1" fmla="*/ 0 h 72"/>
                <a:gd name="T2" fmla="*/ 217 w 220"/>
                <a:gd name="T3" fmla="*/ 27 h 72"/>
                <a:gd name="T4" fmla="*/ 11 w 220"/>
                <a:gd name="T5" fmla="*/ 38 h 72"/>
                <a:gd name="T6" fmla="*/ 0 w 220"/>
                <a:gd name="T7" fmla="*/ 34 h 72"/>
              </a:gdLst>
              <a:ahLst/>
              <a:cxnLst>
                <a:cxn ang="0">
                  <a:pos x="T0" y="T1"/>
                </a:cxn>
                <a:cxn ang="0">
                  <a:pos x="T2" y="T3"/>
                </a:cxn>
                <a:cxn ang="0">
                  <a:pos x="T4" y="T5"/>
                </a:cxn>
                <a:cxn ang="0">
                  <a:pos x="T6" y="T7"/>
                </a:cxn>
              </a:cxnLst>
              <a:rect l="0" t="0" r="r" b="b"/>
              <a:pathLst>
                <a:path w="220" h="72">
                  <a:moveTo>
                    <a:pt x="215" y="0"/>
                  </a:moveTo>
                  <a:cubicBezTo>
                    <a:pt x="219" y="9"/>
                    <a:pt x="220" y="19"/>
                    <a:pt x="217" y="27"/>
                  </a:cubicBezTo>
                  <a:cubicBezTo>
                    <a:pt x="204" y="67"/>
                    <a:pt x="111" y="72"/>
                    <a:pt x="11" y="38"/>
                  </a:cubicBezTo>
                  <a:cubicBezTo>
                    <a:pt x="7" y="37"/>
                    <a:pt x="4" y="36"/>
                    <a:pt x="0" y="34"/>
                  </a:cubicBezTo>
                </a:path>
              </a:pathLst>
            </a:custGeom>
            <a:noFill/>
            <a:ln w="60325" cap="rnd">
              <a:solidFill>
                <a:srgbClr val="42B6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4" name="矩形 13"/>
          <p:cNvSpPr/>
          <p:nvPr/>
        </p:nvSpPr>
        <p:spPr>
          <a:xfrm>
            <a:off x="5482589" y="2267024"/>
            <a:ext cx="1620957" cy="523220"/>
          </a:xfrm>
          <a:prstGeom prst="rect">
            <a:avLst/>
          </a:prstGeom>
        </p:spPr>
        <p:txBody>
          <a:bodyPr wrap="none">
            <a:spAutoFit/>
          </a:bodyPr>
          <a:lstStyle/>
          <a:p>
            <a:pPr>
              <a:defRPr/>
            </a:pPr>
            <a:r>
              <a:rPr lang="zh-CN" altLang="en-US" sz="2800" b="1" kern="0" dirty="0">
                <a:solidFill>
                  <a:srgbClr val="4D78BF"/>
                </a:solidFill>
                <a:effectLst>
                  <a:glow rad="63500">
                    <a:prstClr val="white">
                      <a:lumMod val="65000"/>
                      <a:alpha val="40000"/>
                    </a:prstClr>
                  </a:glow>
                </a:effectLst>
                <a:latin typeface="微软雅黑" panose="020B0503020204020204" pitchFamily="34" charset="-122"/>
                <a:ea typeface="微软雅黑" panose="020B0503020204020204" pitchFamily="34" charset="-122"/>
              </a:rPr>
              <a:t>工作概述</a:t>
            </a:r>
          </a:p>
        </p:txBody>
      </p:sp>
      <p:sp>
        <p:nvSpPr>
          <p:cNvPr id="16" name="矩形 15"/>
          <p:cNvSpPr/>
          <p:nvPr/>
        </p:nvSpPr>
        <p:spPr>
          <a:xfrm>
            <a:off x="5502999" y="2762066"/>
            <a:ext cx="5529862" cy="652486"/>
          </a:xfrm>
          <a:prstGeom prst="rect">
            <a:avLst/>
          </a:prstGeom>
        </p:spPr>
        <p:txBody>
          <a:bodyPr wrap="square">
            <a:spAutoFit/>
          </a:bodyPr>
          <a:lstStyle/>
          <a:p>
            <a:pPr defTabSz="1218804">
              <a:lnSpc>
                <a:spcPct val="130000"/>
              </a:lnSpc>
              <a:defRPr/>
            </a:pPr>
            <a:r>
              <a:rPr lang="zh-CN" altLang="en-US" sz="1400" kern="0" dirty="0">
                <a:solidFill>
                  <a:srgbClr val="4D78BF"/>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kern="0" dirty="0" smtClean="0">
                <a:solidFill>
                  <a:srgbClr val="4D78BF"/>
                </a:solidFill>
                <a:latin typeface="微软雅黑" panose="020B0503020204020204" pitchFamily="34" charset="-122"/>
                <a:ea typeface="微软雅黑" panose="020B0503020204020204" pitchFamily="34" charset="-122"/>
              </a:rPr>
              <a:t>。</a:t>
            </a:r>
            <a:endParaRPr lang="zh-CN" altLang="en-US" sz="1400" dirty="0">
              <a:solidFill>
                <a:srgbClr val="4D78B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537549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nodeType="afterEffect" p14:presetBounceEnd="40000">
                                      <p:stCondLst>
                                        <p:cond delay="0"/>
                                      </p:stCondLst>
                                      <p:iterate type="lt">
                                        <p:tmPct val="26667"/>
                                      </p:iterate>
                                      <p:childTnLst>
                                        <p:set>
                                          <p:cBhvr>
                                            <p:cTn id="28" dur="1" fill="hold">
                                              <p:stCondLst>
                                                <p:cond delay="0"/>
                                              </p:stCondLst>
                                            </p:cTn>
                                            <p:tgtEl>
                                              <p:spTgt spid="5"/>
                                            </p:tgtEl>
                                            <p:attrNameLst>
                                              <p:attrName>style.visibility</p:attrName>
                                            </p:attrNameLst>
                                          </p:cBhvr>
                                          <p:to>
                                            <p:strVal val="visible"/>
                                          </p:to>
                                        </p:set>
                                        <p:anim calcmode="lin" valueType="num" p14:bounceEnd="40000">
                                          <p:cBhvr additive="base">
                                            <p:cTn id="29"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3600"/>
                                </p:stCondLst>
                                <p:childTnLst>
                                  <p:par>
                                    <p:cTn id="32" presetID="2" presetClass="entr" presetSubtype="2" fill="hold" grpId="0" nodeType="afterEffect" p14:presetBounceEnd="40000">
                                      <p:stCondLst>
                                        <p:cond delay="0"/>
                                      </p:stCondLst>
                                      <p:iterate type="lt">
                                        <p:tmPct val="26667"/>
                                      </p:iterate>
                                      <p:childTnLst>
                                        <p:set>
                                          <p:cBhvr>
                                            <p:cTn id="33" dur="1" fill="hold">
                                              <p:stCondLst>
                                                <p:cond delay="0"/>
                                              </p:stCondLst>
                                            </p:cTn>
                                            <p:tgtEl>
                                              <p:spTgt spid="3"/>
                                            </p:tgtEl>
                                            <p:attrNameLst>
                                              <p:attrName>style.visibility</p:attrName>
                                            </p:attrNameLst>
                                          </p:cBhvr>
                                          <p:to>
                                            <p:strVal val="visible"/>
                                          </p:to>
                                        </p:set>
                                        <p:anim calcmode="lin" valueType="num" p14:bounceEnd="40000">
                                          <p:cBhvr additive="base">
                                            <p:cTn id="34"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nodeType="afterEffect">
                                      <p:stCondLst>
                                        <p:cond delay="0"/>
                                      </p:stCondLst>
                                      <p:iterate type="lt">
                                        <p:tmPct val="26667"/>
                                      </p:iterate>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1+#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3600"/>
                                </p:stCondLst>
                                <p:childTnLst>
                                  <p:par>
                                    <p:cTn id="32" presetID="2" presetClass="entr" presetSubtype="2" fill="hold" grpId="0" nodeType="afterEffect">
                                      <p:stCondLst>
                                        <p:cond delay="0"/>
                                      </p:stCondLst>
                                      <p:iterate type="lt">
                                        <p:tmPct val="26667"/>
                                      </p:iterate>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1-1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7" name="Freeform 244"/>
          <p:cNvSpPr>
            <a:spLocks/>
          </p:cNvSpPr>
          <p:nvPr/>
        </p:nvSpPr>
        <p:spPr bwMode="auto">
          <a:xfrm>
            <a:off x="6518365" y="4291934"/>
            <a:ext cx="2705560" cy="1246590"/>
          </a:xfrm>
          <a:custGeom>
            <a:avLst/>
            <a:gdLst>
              <a:gd name="T0" fmla="*/ 42 w 124"/>
              <a:gd name="T1" fmla="*/ 0 h 57"/>
              <a:gd name="T2" fmla="*/ 8 w 124"/>
              <a:gd name="T3" fmla="*/ 0 h 57"/>
              <a:gd name="T4" fmla="*/ 0 w 124"/>
              <a:gd name="T5" fmla="*/ 8 h 57"/>
              <a:gd name="T6" fmla="*/ 0 w 124"/>
              <a:gd name="T7" fmla="*/ 49 h 57"/>
              <a:gd name="T8" fmla="*/ 8 w 124"/>
              <a:gd name="T9" fmla="*/ 57 h 57"/>
              <a:gd name="T10" fmla="*/ 124 w 124"/>
              <a:gd name="T11" fmla="*/ 57 h 57"/>
            </a:gdLst>
            <a:ahLst/>
            <a:cxnLst>
              <a:cxn ang="0">
                <a:pos x="T0" y="T1"/>
              </a:cxn>
              <a:cxn ang="0">
                <a:pos x="T2" y="T3"/>
              </a:cxn>
              <a:cxn ang="0">
                <a:pos x="T4" y="T5"/>
              </a:cxn>
              <a:cxn ang="0">
                <a:pos x="T6" y="T7"/>
              </a:cxn>
              <a:cxn ang="0">
                <a:pos x="T8" y="T9"/>
              </a:cxn>
              <a:cxn ang="0">
                <a:pos x="T10" y="T11"/>
              </a:cxn>
            </a:cxnLst>
            <a:rect l="0" t="0" r="r" b="b"/>
            <a:pathLst>
              <a:path w="124" h="57">
                <a:moveTo>
                  <a:pt x="42" y="0"/>
                </a:moveTo>
                <a:cubicBezTo>
                  <a:pt x="8" y="0"/>
                  <a:pt x="8" y="0"/>
                  <a:pt x="8" y="0"/>
                </a:cubicBezTo>
                <a:cubicBezTo>
                  <a:pt x="4" y="0"/>
                  <a:pt x="0" y="4"/>
                  <a:pt x="0" y="8"/>
                </a:cubicBezTo>
                <a:cubicBezTo>
                  <a:pt x="0" y="49"/>
                  <a:pt x="0" y="49"/>
                  <a:pt x="0" y="49"/>
                </a:cubicBezTo>
                <a:cubicBezTo>
                  <a:pt x="0" y="53"/>
                  <a:pt x="4" y="57"/>
                  <a:pt x="8" y="57"/>
                </a:cubicBezTo>
                <a:cubicBezTo>
                  <a:pt x="124" y="57"/>
                  <a:pt x="124" y="57"/>
                  <a:pt x="124" y="57"/>
                </a:cubicBezTo>
              </a:path>
            </a:pathLst>
          </a:custGeom>
          <a:blipFill dpi="0" rotWithShape="1">
            <a:blip r:embed="rId3">
              <a:extLst>
                <a:ext uri="{28A0092B-C50C-407E-A947-70E740481C1C}">
                  <a14:useLocalDpi xmlns:a14="http://schemas.microsoft.com/office/drawing/2010/main" val="0"/>
                </a:ext>
              </a:extLst>
            </a:blip>
            <a:srcRect/>
            <a:stretch>
              <a:fillRect/>
            </a:stretch>
          </a:blipFill>
          <a:ln w="30163" cap="rnd">
            <a:no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Freeform 245"/>
          <p:cNvSpPr>
            <a:spLocks/>
          </p:cNvSpPr>
          <p:nvPr/>
        </p:nvSpPr>
        <p:spPr bwMode="auto">
          <a:xfrm>
            <a:off x="6823084" y="2805260"/>
            <a:ext cx="1791393" cy="2687091"/>
          </a:xfrm>
          <a:custGeom>
            <a:avLst/>
            <a:gdLst>
              <a:gd name="T0" fmla="*/ 80 w 82"/>
              <a:gd name="T1" fmla="*/ 40 h 123"/>
              <a:gd name="T2" fmla="*/ 44 w 82"/>
              <a:gd name="T3" fmla="*/ 3 h 123"/>
              <a:gd name="T4" fmla="*/ 32 w 82"/>
              <a:gd name="T5" fmla="*/ 3 h 123"/>
              <a:gd name="T6" fmla="*/ 3 w 82"/>
              <a:gd name="T7" fmla="*/ 32 h 123"/>
              <a:gd name="T8" fmla="*/ 3 w 82"/>
              <a:gd name="T9" fmla="*/ 44 h 123"/>
              <a:gd name="T10" fmla="*/ 82 w 82"/>
              <a:gd name="T11" fmla="*/ 123 h 123"/>
            </a:gdLst>
            <a:ahLst/>
            <a:cxnLst>
              <a:cxn ang="0">
                <a:pos x="T0" y="T1"/>
              </a:cxn>
              <a:cxn ang="0">
                <a:pos x="T2" y="T3"/>
              </a:cxn>
              <a:cxn ang="0">
                <a:pos x="T4" y="T5"/>
              </a:cxn>
              <a:cxn ang="0">
                <a:pos x="T6" y="T7"/>
              </a:cxn>
              <a:cxn ang="0">
                <a:pos x="T8" y="T9"/>
              </a:cxn>
              <a:cxn ang="0">
                <a:pos x="T10" y="T11"/>
              </a:cxn>
            </a:cxnLst>
            <a:rect l="0" t="0" r="r" b="b"/>
            <a:pathLst>
              <a:path w="82" h="123">
                <a:moveTo>
                  <a:pt x="80" y="40"/>
                </a:moveTo>
                <a:cubicBezTo>
                  <a:pt x="44" y="3"/>
                  <a:pt x="44" y="3"/>
                  <a:pt x="44" y="3"/>
                </a:cubicBezTo>
                <a:cubicBezTo>
                  <a:pt x="41" y="0"/>
                  <a:pt x="35" y="0"/>
                  <a:pt x="32" y="3"/>
                </a:cubicBezTo>
                <a:cubicBezTo>
                  <a:pt x="3" y="32"/>
                  <a:pt x="3" y="32"/>
                  <a:pt x="3" y="32"/>
                </a:cubicBezTo>
                <a:cubicBezTo>
                  <a:pt x="0" y="35"/>
                  <a:pt x="0" y="41"/>
                  <a:pt x="3" y="44"/>
                </a:cubicBezTo>
                <a:cubicBezTo>
                  <a:pt x="82" y="123"/>
                  <a:pt x="82" y="123"/>
                  <a:pt x="82" y="123"/>
                </a:cubicBezTo>
              </a:path>
            </a:pathLst>
          </a:custGeom>
          <a:blipFill dpi="0" rotWithShape="1">
            <a:blip r:embed="rId4">
              <a:extLst>
                <a:ext uri="{28A0092B-C50C-407E-A947-70E740481C1C}">
                  <a14:useLocalDpi xmlns:a14="http://schemas.microsoft.com/office/drawing/2010/main" val="0"/>
                </a:ext>
              </a:extLst>
            </a:blip>
            <a:srcRect/>
            <a:stretch>
              <a:fillRect/>
            </a:stretch>
          </a:blipFill>
          <a:ln w="30163" cap="rnd">
            <a:no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6" name="组合 5"/>
          <p:cNvGrpSpPr/>
          <p:nvPr/>
        </p:nvGrpSpPr>
        <p:grpSpPr>
          <a:xfrm>
            <a:off x="8568309" y="2740625"/>
            <a:ext cx="1246591" cy="2797899"/>
            <a:chOff x="8568309" y="2740625"/>
            <a:chExt cx="1246591" cy="2797899"/>
          </a:xfrm>
        </p:grpSpPr>
        <p:sp>
          <p:nvSpPr>
            <p:cNvPr id="9" name="Freeform 246"/>
            <p:cNvSpPr>
              <a:spLocks/>
            </p:cNvSpPr>
            <p:nvPr/>
          </p:nvSpPr>
          <p:spPr bwMode="auto">
            <a:xfrm>
              <a:off x="8568309" y="2740625"/>
              <a:ext cx="1246591" cy="2797899"/>
            </a:xfrm>
            <a:custGeom>
              <a:avLst/>
              <a:gdLst>
                <a:gd name="T0" fmla="*/ 49 w 57"/>
                <a:gd name="T1" fmla="*/ 128 h 128"/>
                <a:gd name="T2" fmla="*/ 57 w 57"/>
                <a:gd name="T3" fmla="*/ 120 h 128"/>
                <a:gd name="T4" fmla="*/ 57 w 57"/>
                <a:gd name="T5" fmla="*/ 8 h 128"/>
                <a:gd name="T6" fmla="*/ 49 w 57"/>
                <a:gd name="T7" fmla="*/ 0 h 128"/>
                <a:gd name="T8" fmla="*/ 8 w 57"/>
                <a:gd name="T9" fmla="*/ 0 h 128"/>
                <a:gd name="T10" fmla="*/ 0 w 57"/>
                <a:gd name="T11" fmla="*/ 8 h 128"/>
                <a:gd name="T12" fmla="*/ 0 w 57"/>
                <a:gd name="T13" fmla="*/ 120 h 128"/>
                <a:gd name="T14" fmla="*/ 8 w 57"/>
                <a:gd name="T15" fmla="*/ 128 h 128"/>
                <a:gd name="T16" fmla="*/ 49 w 5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28">
                  <a:moveTo>
                    <a:pt x="49" y="128"/>
                  </a:moveTo>
                  <a:cubicBezTo>
                    <a:pt x="54" y="128"/>
                    <a:pt x="57" y="124"/>
                    <a:pt x="57" y="120"/>
                  </a:cubicBezTo>
                  <a:cubicBezTo>
                    <a:pt x="57" y="8"/>
                    <a:pt x="57" y="8"/>
                    <a:pt x="57" y="8"/>
                  </a:cubicBezTo>
                  <a:cubicBezTo>
                    <a:pt x="57" y="4"/>
                    <a:pt x="54" y="0"/>
                    <a:pt x="49" y="0"/>
                  </a:cubicBezTo>
                  <a:cubicBezTo>
                    <a:pt x="8" y="0"/>
                    <a:pt x="8" y="0"/>
                    <a:pt x="8" y="0"/>
                  </a:cubicBezTo>
                  <a:cubicBezTo>
                    <a:pt x="4" y="0"/>
                    <a:pt x="0" y="4"/>
                    <a:pt x="0" y="8"/>
                  </a:cubicBezTo>
                  <a:cubicBezTo>
                    <a:pt x="0" y="120"/>
                    <a:pt x="0" y="120"/>
                    <a:pt x="0" y="120"/>
                  </a:cubicBezTo>
                  <a:cubicBezTo>
                    <a:pt x="0" y="124"/>
                    <a:pt x="4" y="128"/>
                    <a:pt x="8" y="128"/>
                  </a:cubicBezTo>
                  <a:lnTo>
                    <a:pt x="49" y="128"/>
                  </a:lnTo>
                  <a:close/>
                </a:path>
              </a:pathLst>
            </a:custGeom>
            <a:blipFill dpi="0" rotWithShape="1">
              <a:blip r:embed="rId2">
                <a:extLst>
                  <a:ext uri="{28A0092B-C50C-407E-A947-70E740481C1C}">
                    <a14:useLocalDpi xmlns:a14="http://schemas.microsoft.com/office/drawing/2010/main" val="0"/>
                  </a:ext>
                </a:extLst>
              </a:blip>
              <a:srcRect/>
              <a:stretch>
                <a:fillRect/>
              </a:stretch>
            </a:blipFill>
            <a:ln w="30163" cap="rnd">
              <a:no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Oval 247"/>
            <p:cNvSpPr>
              <a:spLocks noChangeArrowheads="1"/>
            </p:cNvSpPr>
            <p:nvPr/>
          </p:nvSpPr>
          <p:spPr bwMode="auto">
            <a:xfrm>
              <a:off x="8826861" y="5104524"/>
              <a:ext cx="193917" cy="193916"/>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 name="组合 10"/>
          <p:cNvGrpSpPr/>
          <p:nvPr/>
        </p:nvGrpSpPr>
        <p:grpSpPr>
          <a:xfrm>
            <a:off x="1546704" y="3603984"/>
            <a:ext cx="473999" cy="400946"/>
            <a:chOff x="9543502" y="2688540"/>
            <a:chExt cx="631998" cy="534594"/>
          </a:xfrm>
          <a:blipFill>
            <a:blip r:embed="rId4"/>
            <a:stretch>
              <a:fillRect/>
            </a:stretch>
          </a:blipFill>
        </p:grpSpPr>
        <p:sp>
          <p:nvSpPr>
            <p:cNvPr id="12" name="Freeform 248"/>
            <p:cNvSpPr>
              <a:spLocks/>
            </p:cNvSpPr>
            <p:nvPr/>
          </p:nvSpPr>
          <p:spPr bwMode="auto">
            <a:xfrm>
              <a:off x="9543502" y="2774619"/>
              <a:ext cx="419067" cy="283153"/>
            </a:xfrm>
            <a:custGeom>
              <a:avLst/>
              <a:gdLst>
                <a:gd name="T0" fmla="*/ 370 w 370"/>
                <a:gd name="T1" fmla="*/ 0 h 250"/>
                <a:gd name="T2" fmla="*/ 0 w 370"/>
                <a:gd name="T3" fmla="*/ 54 h 250"/>
                <a:gd name="T4" fmla="*/ 36 w 370"/>
                <a:gd name="T5" fmla="*/ 250 h 250"/>
                <a:gd name="T6" fmla="*/ 282 w 370"/>
                <a:gd name="T7" fmla="*/ 250 h 250"/>
                <a:gd name="T8" fmla="*/ 370 w 370"/>
                <a:gd name="T9" fmla="*/ 0 h 250"/>
              </a:gdLst>
              <a:ahLst/>
              <a:cxnLst>
                <a:cxn ang="0">
                  <a:pos x="T0" y="T1"/>
                </a:cxn>
                <a:cxn ang="0">
                  <a:pos x="T2" y="T3"/>
                </a:cxn>
                <a:cxn ang="0">
                  <a:pos x="T4" y="T5"/>
                </a:cxn>
                <a:cxn ang="0">
                  <a:pos x="T6" y="T7"/>
                </a:cxn>
                <a:cxn ang="0">
                  <a:pos x="T8" y="T9"/>
                </a:cxn>
              </a:cxnLst>
              <a:rect l="0" t="0" r="r" b="b"/>
              <a:pathLst>
                <a:path w="370" h="250">
                  <a:moveTo>
                    <a:pt x="370" y="0"/>
                  </a:moveTo>
                  <a:lnTo>
                    <a:pt x="0" y="54"/>
                  </a:lnTo>
                  <a:lnTo>
                    <a:pt x="36" y="250"/>
                  </a:lnTo>
                  <a:lnTo>
                    <a:pt x="282" y="250"/>
                  </a:lnTo>
                  <a:lnTo>
                    <a:pt x="3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49"/>
            <p:cNvSpPr>
              <a:spLocks/>
            </p:cNvSpPr>
            <p:nvPr/>
          </p:nvSpPr>
          <p:spPr bwMode="auto">
            <a:xfrm>
              <a:off x="9591072" y="2688540"/>
              <a:ext cx="584428" cy="432658"/>
            </a:xfrm>
            <a:custGeom>
              <a:avLst/>
              <a:gdLst>
                <a:gd name="T0" fmla="*/ 250 w 258"/>
                <a:gd name="T1" fmla="*/ 0 h 191"/>
                <a:gd name="T2" fmla="*/ 200 w 258"/>
                <a:gd name="T3" fmla="*/ 0 h 191"/>
                <a:gd name="T4" fmla="*/ 200 w 258"/>
                <a:gd name="T5" fmla="*/ 0 h 191"/>
                <a:gd name="T6" fmla="*/ 198 w 258"/>
                <a:gd name="T7" fmla="*/ 1 h 191"/>
                <a:gd name="T8" fmla="*/ 197 w 258"/>
                <a:gd name="T9" fmla="*/ 1 h 191"/>
                <a:gd name="T10" fmla="*/ 195 w 258"/>
                <a:gd name="T11" fmla="*/ 2 h 191"/>
                <a:gd name="T12" fmla="*/ 194 w 258"/>
                <a:gd name="T13" fmla="*/ 3 h 191"/>
                <a:gd name="T14" fmla="*/ 193 w 258"/>
                <a:gd name="T15" fmla="*/ 4 h 191"/>
                <a:gd name="T16" fmla="*/ 193 w 258"/>
                <a:gd name="T17" fmla="*/ 5 h 191"/>
                <a:gd name="T18" fmla="*/ 192 w 258"/>
                <a:gd name="T19" fmla="*/ 5 h 191"/>
                <a:gd name="T20" fmla="*/ 130 w 258"/>
                <a:gd name="T21" fmla="*/ 175 h 191"/>
                <a:gd name="T22" fmla="*/ 7 w 258"/>
                <a:gd name="T23" fmla="*/ 175 h 191"/>
                <a:gd name="T24" fmla="*/ 0 w 258"/>
                <a:gd name="T25" fmla="*/ 183 h 191"/>
                <a:gd name="T26" fmla="*/ 7 w 258"/>
                <a:gd name="T27" fmla="*/ 191 h 191"/>
                <a:gd name="T28" fmla="*/ 135 w 258"/>
                <a:gd name="T29" fmla="*/ 191 h 191"/>
                <a:gd name="T30" fmla="*/ 138 w 258"/>
                <a:gd name="T31" fmla="*/ 190 h 191"/>
                <a:gd name="T32" fmla="*/ 139 w 258"/>
                <a:gd name="T33" fmla="*/ 190 h 191"/>
                <a:gd name="T34" fmla="*/ 140 w 258"/>
                <a:gd name="T35" fmla="*/ 189 h 191"/>
                <a:gd name="T36" fmla="*/ 141 w 258"/>
                <a:gd name="T37" fmla="*/ 188 h 191"/>
                <a:gd name="T38" fmla="*/ 142 w 258"/>
                <a:gd name="T39" fmla="*/ 187 h 191"/>
                <a:gd name="T40" fmla="*/ 143 w 258"/>
                <a:gd name="T41" fmla="*/ 186 h 191"/>
                <a:gd name="T42" fmla="*/ 143 w 258"/>
                <a:gd name="T43" fmla="*/ 186 h 191"/>
                <a:gd name="T44" fmla="*/ 205 w 258"/>
                <a:gd name="T45" fmla="*/ 16 h 191"/>
                <a:gd name="T46" fmla="*/ 250 w 258"/>
                <a:gd name="T47" fmla="*/ 16 h 191"/>
                <a:gd name="T48" fmla="*/ 258 w 258"/>
                <a:gd name="T49" fmla="*/ 8 h 191"/>
                <a:gd name="T50" fmla="*/ 250 w 258"/>
                <a:gd name="T5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191">
                  <a:moveTo>
                    <a:pt x="250" y="0"/>
                  </a:moveTo>
                  <a:cubicBezTo>
                    <a:pt x="200" y="0"/>
                    <a:pt x="200" y="0"/>
                    <a:pt x="200" y="0"/>
                  </a:cubicBezTo>
                  <a:cubicBezTo>
                    <a:pt x="200" y="0"/>
                    <a:pt x="200" y="0"/>
                    <a:pt x="200" y="0"/>
                  </a:cubicBezTo>
                  <a:cubicBezTo>
                    <a:pt x="199" y="0"/>
                    <a:pt x="198" y="1"/>
                    <a:pt x="198" y="1"/>
                  </a:cubicBezTo>
                  <a:cubicBezTo>
                    <a:pt x="197" y="1"/>
                    <a:pt x="197" y="1"/>
                    <a:pt x="197" y="1"/>
                  </a:cubicBezTo>
                  <a:cubicBezTo>
                    <a:pt x="196" y="1"/>
                    <a:pt x="196" y="2"/>
                    <a:pt x="195" y="2"/>
                  </a:cubicBezTo>
                  <a:cubicBezTo>
                    <a:pt x="195" y="2"/>
                    <a:pt x="195" y="2"/>
                    <a:pt x="194" y="3"/>
                  </a:cubicBezTo>
                  <a:cubicBezTo>
                    <a:pt x="194" y="3"/>
                    <a:pt x="194" y="3"/>
                    <a:pt x="193" y="4"/>
                  </a:cubicBezTo>
                  <a:cubicBezTo>
                    <a:pt x="193" y="4"/>
                    <a:pt x="193" y="5"/>
                    <a:pt x="193" y="5"/>
                  </a:cubicBezTo>
                  <a:cubicBezTo>
                    <a:pt x="193" y="5"/>
                    <a:pt x="193" y="5"/>
                    <a:pt x="192" y="5"/>
                  </a:cubicBezTo>
                  <a:cubicBezTo>
                    <a:pt x="130" y="175"/>
                    <a:pt x="130" y="175"/>
                    <a:pt x="130" y="175"/>
                  </a:cubicBezTo>
                  <a:cubicBezTo>
                    <a:pt x="7" y="175"/>
                    <a:pt x="7" y="175"/>
                    <a:pt x="7" y="175"/>
                  </a:cubicBezTo>
                  <a:cubicBezTo>
                    <a:pt x="3" y="175"/>
                    <a:pt x="0" y="179"/>
                    <a:pt x="0" y="183"/>
                  </a:cubicBezTo>
                  <a:cubicBezTo>
                    <a:pt x="0" y="188"/>
                    <a:pt x="3" y="191"/>
                    <a:pt x="7" y="191"/>
                  </a:cubicBezTo>
                  <a:cubicBezTo>
                    <a:pt x="135" y="191"/>
                    <a:pt x="135" y="191"/>
                    <a:pt x="135" y="191"/>
                  </a:cubicBezTo>
                  <a:cubicBezTo>
                    <a:pt x="136" y="191"/>
                    <a:pt x="137" y="191"/>
                    <a:pt x="138" y="190"/>
                  </a:cubicBezTo>
                  <a:cubicBezTo>
                    <a:pt x="138" y="190"/>
                    <a:pt x="139" y="190"/>
                    <a:pt x="139" y="190"/>
                  </a:cubicBezTo>
                  <a:cubicBezTo>
                    <a:pt x="139" y="190"/>
                    <a:pt x="140" y="189"/>
                    <a:pt x="140" y="189"/>
                  </a:cubicBezTo>
                  <a:cubicBezTo>
                    <a:pt x="141" y="189"/>
                    <a:pt x="141" y="189"/>
                    <a:pt x="141" y="188"/>
                  </a:cubicBezTo>
                  <a:cubicBezTo>
                    <a:pt x="141" y="188"/>
                    <a:pt x="142" y="187"/>
                    <a:pt x="142" y="187"/>
                  </a:cubicBezTo>
                  <a:cubicBezTo>
                    <a:pt x="142" y="186"/>
                    <a:pt x="142" y="186"/>
                    <a:pt x="143" y="186"/>
                  </a:cubicBezTo>
                  <a:cubicBezTo>
                    <a:pt x="143" y="186"/>
                    <a:pt x="143" y="186"/>
                    <a:pt x="143" y="186"/>
                  </a:cubicBezTo>
                  <a:cubicBezTo>
                    <a:pt x="205" y="16"/>
                    <a:pt x="205" y="16"/>
                    <a:pt x="205" y="16"/>
                  </a:cubicBezTo>
                  <a:cubicBezTo>
                    <a:pt x="250" y="16"/>
                    <a:pt x="250" y="16"/>
                    <a:pt x="250" y="16"/>
                  </a:cubicBezTo>
                  <a:cubicBezTo>
                    <a:pt x="254" y="16"/>
                    <a:pt x="258" y="12"/>
                    <a:pt x="258" y="8"/>
                  </a:cubicBezTo>
                  <a:cubicBezTo>
                    <a:pt x="258" y="4"/>
                    <a:pt x="254" y="0"/>
                    <a:pt x="2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Oval 250"/>
            <p:cNvSpPr>
              <a:spLocks noChangeArrowheads="1"/>
            </p:cNvSpPr>
            <p:nvPr/>
          </p:nvSpPr>
          <p:spPr bwMode="auto">
            <a:xfrm>
              <a:off x="9611459"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15" name="Oval 251"/>
            <p:cNvSpPr>
              <a:spLocks noChangeArrowheads="1"/>
            </p:cNvSpPr>
            <p:nvPr/>
          </p:nvSpPr>
          <p:spPr bwMode="auto">
            <a:xfrm>
              <a:off x="9822125"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grpSp>
      <p:grpSp>
        <p:nvGrpSpPr>
          <p:cNvPr id="16" name="组合 15"/>
          <p:cNvGrpSpPr/>
          <p:nvPr/>
        </p:nvGrpSpPr>
        <p:grpSpPr>
          <a:xfrm>
            <a:off x="1546704" y="4150618"/>
            <a:ext cx="384806" cy="367817"/>
            <a:chOff x="10175500" y="3476839"/>
            <a:chExt cx="513074" cy="490422"/>
          </a:xfrm>
          <a:blipFill>
            <a:blip r:embed="rId2"/>
            <a:stretch>
              <a:fillRect/>
            </a:stretch>
          </a:blipFill>
        </p:grpSpPr>
        <p:sp>
          <p:nvSpPr>
            <p:cNvPr id="17" name="Rectangle 253"/>
            <p:cNvSpPr>
              <a:spLocks noChangeArrowheads="1"/>
            </p:cNvSpPr>
            <p:nvPr/>
          </p:nvSpPr>
          <p:spPr bwMode="auto">
            <a:xfrm>
              <a:off x="10175500" y="3476839"/>
              <a:ext cx="94007" cy="490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18" name="Rectangle 254"/>
            <p:cNvSpPr>
              <a:spLocks noChangeArrowheads="1"/>
            </p:cNvSpPr>
            <p:nvPr/>
          </p:nvSpPr>
          <p:spPr bwMode="auto">
            <a:xfrm>
              <a:off x="10314812" y="3703362"/>
              <a:ext cx="95139" cy="263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19" name="Rectangle 255"/>
            <p:cNvSpPr>
              <a:spLocks noChangeArrowheads="1"/>
            </p:cNvSpPr>
            <p:nvPr/>
          </p:nvSpPr>
          <p:spPr bwMode="auto">
            <a:xfrm>
              <a:off x="10455256" y="3644466"/>
              <a:ext cx="92874" cy="3227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0" name="Rectangle 256"/>
            <p:cNvSpPr>
              <a:spLocks noChangeArrowheads="1"/>
            </p:cNvSpPr>
            <p:nvPr/>
          </p:nvSpPr>
          <p:spPr bwMode="auto">
            <a:xfrm>
              <a:off x="10595700" y="3583305"/>
              <a:ext cx="92874" cy="3839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1" name="Freeform 257"/>
            <p:cNvSpPr>
              <a:spLocks/>
            </p:cNvSpPr>
            <p:nvPr/>
          </p:nvSpPr>
          <p:spPr bwMode="auto">
            <a:xfrm>
              <a:off x="10312546" y="3476839"/>
              <a:ext cx="231053" cy="188014"/>
            </a:xfrm>
            <a:custGeom>
              <a:avLst/>
              <a:gdLst>
                <a:gd name="T0" fmla="*/ 0 w 102"/>
                <a:gd name="T1" fmla="*/ 83 h 83"/>
                <a:gd name="T2" fmla="*/ 60 w 102"/>
                <a:gd name="T3" fmla="*/ 27 h 83"/>
                <a:gd name="T4" fmla="*/ 39 w 102"/>
                <a:gd name="T5" fmla="*/ 12 h 83"/>
                <a:gd name="T6" fmla="*/ 92 w 102"/>
                <a:gd name="T7" fmla="*/ 0 h 83"/>
                <a:gd name="T8" fmla="*/ 102 w 102"/>
                <a:gd name="T9" fmla="*/ 51 h 83"/>
                <a:gd name="T10" fmla="*/ 79 w 102"/>
                <a:gd name="T11" fmla="*/ 39 h 83"/>
                <a:gd name="T12" fmla="*/ 0 w 102"/>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102" h="83">
                  <a:moveTo>
                    <a:pt x="0" y="83"/>
                  </a:moveTo>
                  <a:cubicBezTo>
                    <a:pt x="0" y="83"/>
                    <a:pt x="54" y="68"/>
                    <a:pt x="60" y="27"/>
                  </a:cubicBezTo>
                  <a:cubicBezTo>
                    <a:pt x="39" y="12"/>
                    <a:pt x="39" y="12"/>
                    <a:pt x="39" y="12"/>
                  </a:cubicBezTo>
                  <a:cubicBezTo>
                    <a:pt x="92" y="0"/>
                    <a:pt x="92" y="0"/>
                    <a:pt x="92" y="0"/>
                  </a:cubicBezTo>
                  <a:cubicBezTo>
                    <a:pt x="102" y="51"/>
                    <a:pt x="102" y="51"/>
                    <a:pt x="102" y="51"/>
                  </a:cubicBezTo>
                  <a:cubicBezTo>
                    <a:pt x="79" y="39"/>
                    <a:pt x="79" y="39"/>
                    <a:pt x="79" y="39"/>
                  </a:cubicBezTo>
                  <a:cubicBezTo>
                    <a:pt x="79" y="39"/>
                    <a:pt x="65" y="83"/>
                    <a:pt x="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1546704" y="3110310"/>
            <a:ext cx="401795" cy="275225"/>
            <a:chOff x="8917167" y="2211710"/>
            <a:chExt cx="535726" cy="366967"/>
          </a:xfrm>
          <a:blipFill>
            <a:blip r:embed="rId3"/>
            <a:stretch>
              <a:fillRect/>
            </a:stretch>
          </a:blipFill>
        </p:grpSpPr>
        <p:sp>
          <p:nvSpPr>
            <p:cNvPr id="23" name="Rectangle 266"/>
            <p:cNvSpPr>
              <a:spLocks noChangeArrowheads="1"/>
            </p:cNvSpPr>
            <p:nvPr/>
          </p:nvSpPr>
          <p:spPr bwMode="auto">
            <a:xfrm>
              <a:off x="9172005" y="2365745"/>
              <a:ext cx="11326" cy="151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4" name="Freeform 267"/>
            <p:cNvSpPr>
              <a:spLocks/>
            </p:cNvSpPr>
            <p:nvPr/>
          </p:nvSpPr>
          <p:spPr bwMode="auto">
            <a:xfrm>
              <a:off x="9133496" y="2469946"/>
              <a:ext cx="33978" cy="36244"/>
            </a:xfrm>
            <a:custGeom>
              <a:avLst/>
              <a:gdLst>
                <a:gd name="T0" fmla="*/ 15 w 15"/>
                <a:gd name="T1" fmla="*/ 10 h 16"/>
                <a:gd name="T2" fmla="*/ 5 w 15"/>
                <a:gd name="T3" fmla="*/ 0 h 16"/>
                <a:gd name="T4" fmla="*/ 0 w 15"/>
                <a:gd name="T5" fmla="*/ 1 h 16"/>
                <a:gd name="T6" fmla="*/ 15 w 15"/>
                <a:gd name="T7" fmla="*/ 16 h 16"/>
                <a:gd name="T8" fmla="*/ 15 w 15"/>
                <a:gd name="T9" fmla="*/ 10 h 16"/>
              </a:gdLst>
              <a:ahLst/>
              <a:cxnLst>
                <a:cxn ang="0">
                  <a:pos x="T0" y="T1"/>
                </a:cxn>
                <a:cxn ang="0">
                  <a:pos x="T2" y="T3"/>
                </a:cxn>
                <a:cxn ang="0">
                  <a:pos x="T4" y="T5"/>
                </a:cxn>
                <a:cxn ang="0">
                  <a:pos x="T6" y="T7"/>
                </a:cxn>
                <a:cxn ang="0">
                  <a:pos x="T8" y="T9"/>
                </a:cxn>
              </a:cxnLst>
              <a:rect l="0" t="0" r="r" b="b"/>
              <a:pathLst>
                <a:path w="15" h="16">
                  <a:moveTo>
                    <a:pt x="15" y="10"/>
                  </a:moveTo>
                  <a:cubicBezTo>
                    <a:pt x="10" y="9"/>
                    <a:pt x="7" y="5"/>
                    <a:pt x="5" y="0"/>
                  </a:cubicBezTo>
                  <a:cubicBezTo>
                    <a:pt x="0" y="1"/>
                    <a:pt x="0" y="1"/>
                    <a:pt x="0" y="1"/>
                  </a:cubicBezTo>
                  <a:cubicBezTo>
                    <a:pt x="2" y="10"/>
                    <a:pt x="8" y="15"/>
                    <a:pt x="15" y="16"/>
                  </a:cubicBezTo>
                  <a:lnTo>
                    <a:pt x="1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68"/>
            <p:cNvSpPr>
              <a:spLocks/>
            </p:cNvSpPr>
            <p:nvPr/>
          </p:nvSpPr>
          <p:spPr bwMode="auto">
            <a:xfrm>
              <a:off x="9138026" y="2374806"/>
              <a:ext cx="29448" cy="67957"/>
            </a:xfrm>
            <a:custGeom>
              <a:avLst/>
              <a:gdLst>
                <a:gd name="T0" fmla="*/ 0 w 13"/>
                <a:gd name="T1" fmla="*/ 18 h 30"/>
                <a:gd name="T2" fmla="*/ 13 w 13"/>
                <a:gd name="T3" fmla="*/ 30 h 30"/>
                <a:gd name="T4" fmla="*/ 13 w 13"/>
                <a:gd name="T5" fmla="*/ 24 h 30"/>
                <a:gd name="T6" fmla="*/ 5 w 13"/>
                <a:gd name="T7" fmla="*/ 15 h 30"/>
                <a:gd name="T8" fmla="*/ 13 w 13"/>
                <a:gd name="T9" fmla="*/ 7 h 30"/>
                <a:gd name="T10" fmla="*/ 13 w 13"/>
                <a:gd name="T11" fmla="*/ 6 h 30"/>
                <a:gd name="T12" fmla="*/ 13 w 13"/>
                <a:gd name="T13" fmla="*/ 0 h 30"/>
                <a:gd name="T14" fmla="*/ 11 w 13"/>
                <a:gd name="T15" fmla="*/ 1 h 30"/>
                <a:gd name="T16" fmla="*/ 1 w 13"/>
                <a:gd name="T17" fmla="*/ 12 h 30"/>
                <a:gd name="T18" fmla="*/ 0 w 13"/>
                <a:gd name="T19" fmla="*/ 15 h 30"/>
                <a:gd name="T20" fmla="*/ 0 w 13"/>
                <a:gd name="T21"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0">
                  <a:moveTo>
                    <a:pt x="0" y="18"/>
                  </a:moveTo>
                  <a:cubicBezTo>
                    <a:pt x="2" y="24"/>
                    <a:pt x="6" y="28"/>
                    <a:pt x="13" y="30"/>
                  </a:cubicBezTo>
                  <a:cubicBezTo>
                    <a:pt x="13" y="24"/>
                    <a:pt x="13" y="24"/>
                    <a:pt x="13" y="24"/>
                  </a:cubicBezTo>
                  <a:cubicBezTo>
                    <a:pt x="9" y="22"/>
                    <a:pt x="5" y="19"/>
                    <a:pt x="5" y="15"/>
                  </a:cubicBezTo>
                  <a:cubicBezTo>
                    <a:pt x="5" y="11"/>
                    <a:pt x="8" y="8"/>
                    <a:pt x="13" y="7"/>
                  </a:cubicBezTo>
                  <a:cubicBezTo>
                    <a:pt x="13" y="7"/>
                    <a:pt x="13" y="6"/>
                    <a:pt x="13" y="6"/>
                  </a:cubicBezTo>
                  <a:cubicBezTo>
                    <a:pt x="13" y="0"/>
                    <a:pt x="13" y="0"/>
                    <a:pt x="13" y="0"/>
                  </a:cubicBezTo>
                  <a:cubicBezTo>
                    <a:pt x="12" y="0"/>
                    <a:pt x="12" y="1"/>
                    <a:pt x="11" y="1"/>
                  </a:cubicBezTo>
                  <a:cubicBezTo>
                    <a:pt x="6" y="3"/>
                    <a:pt x="2" y="7"/>
                    <a:pt x="1" y="12"/>
                  </a:cubicBezTo>
                  <a:cubicBezTo>
                    <a:pt x="0" y="13"/>
                    <a:pt x="0" y="14"/>
                    <a:pt x="0" y="15"/>
                  </a:cubicBezTo>
                  <a:cubicBezTo>
                    <a:pt x="0" y="16"/>
                    <a:pt x="0" y="17"/>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9"/>
            <p:cNvSpPr>
              <a:spLocks/>
            </p:cNvSpPr>
            <p:nvPr/>
          </p:nvSpPr>
          <p:spPr bwMode="auto">
            <a:xfrm>
              <a:off x="9187861" y="2374806"/>
              <a:ext cx="31713" cy="36244"/>
            </a:xfrm>
            <a:custGeom>
              <a:avLst/>
              <a:gdLst>
                <a:gd name="T0" fmla="*/ 3 w 14"/>
                <a:gd name="T1" fmla="*/ 8 h 16"/>
                <a:gd name="T2" fmla="*/ 8 w 14"/>
                <a:gd name="T3" fmla="*/ 16 h 16"/>
                <a:gd name="T4" fmla="*/ 14 w 14"/>
                <a:gd name="T5" fmla="*/ 14 h 16"/>
                <a:gd name="T6" fmla="*/ 0 w 14"/>
                <a:gd name="T7" fmla="*/ 0 h 16"/>
                <a:gd name="T8" fmla="*/ 0 w 14"/>
                <a:gd name="T9" fmla="*/ 6 h 16"/>
                <a:gd name="T10" fmla="*/ 3 w 14"/>
                <a:gd name="T11" fmla="*/ 8 h 16"/>
              </a:gdLst>
              <a:ahLst/>
              <a:cxnLst>
                <a:cxn ang="0">
                  <a:pos x="T0" y="T1"/>
                </a:cxn>
                <a:cxn ang="0">
                  <a:pos x="T2" y="T3"/>
                </a:cxn>
                <a:cxn ang="0">
                  <a:pos x="T4" y="T5"/>
                </a:cxn>
                <a:cxn ang="0">
                  <a:pos x="T6" y="T7"/>
                </a:cxn>
                <a:cxn ang="0">
                  <a:pos x="T8" y="T9"/>
                </a:cxn>
                <a:cxn ang="0">
                  <a:pos x="T10" y="T11"/>
                </a:cxn>
              </a:cxnLst>
              <a:rect l="0" t="0" r="r" b="b"/>
              <a:pathLst>
                <a:path w="14" h="16">
                  <a:moveTo>
                    <a:pt x="3" y="8"/>
                  </a:moveTo>
                  <a:cubicBezTo>
                    <a:pt x="6" y="10"/>
                    <a:pt x="7" y="12"/>
                    <a:pt x="8" y="16"/>
                  </a:cubicBezTo>
                  <a:cubicBezTo>
                    <a:pt x="14" y="14"/>
                    <a:pt x="14" y="14"/>
                    <a:pt x="14" y="14"/>
                  </a:cubicBezTo>
                  <a:cubicBezTo>
                    <a:pt x="11" y="6"/>
                    <a:pt x="7" y="2"/>
                    <a:pt x="0" y="0"/>
                  </a:cubicBezTo>
                  <a:cubicBezTo>
                    <a:pt x="0" y="6"/>
                    <a:pt x="0" y="6"/>
                    <a:pt x="0" y="6"/>
                  </a:cubicBezTo>
                  <a:cubicBezTo>
                    <a:pt x="1" y="7"/>
                    <a:pt x="2"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0"/>
            <p:cNvSpPr>
              <a:spLocks/>
            </p:cNvSpPr>
            <p:nvPr/>
          </p:nvSpPr>
          <p:spPr bwMode="auto">
            <a:xfrm>
              <a:off x="9187861" y="2433702"/>
              <a:ext cx="33978" cy="72487"/>
            </a:xfrm>
            <a:custGeom>
              <a:avLst/>
              <a:gdLst>
                <a:gd name="T0" fmla="*/ 10 w 15"/>
                <a:gd name="T1" fmla="*/ 16 h 32"/>
                <a:gd name="T2" fmla="*/ 6 w 15"/>
                <a:gd name="T3" fmla="*/ 24 h 32"/>
                <a:gd name="T4" fmla="*/ 1 w 15"/>
                <a:gd name="T5" fmla="*/ 26 h 32"/>
                <a:gd name="T6" fmla="*/ 0 w 15"/>
                <a:gd name="T7" fmla="*/ 26 h 32"/>
                <a:gd name="T8" fmla="*/ 0 w 15"/>
                <a:gd name="T9" fmla="*/ 32 h 32"/>
                <a:gd name="T10" fmla="*/ 0 w 15"/>
                <a:gd name="T11" fmla="*/ 32 h 32"/>
                <a:gd name="T12" fmla="*/ 15 w 15"/>
                <a:gd name="T13" fmla="*/ 16 h 32"/>
                <a:gd name="T14" fmla="*/ 0 w 15"/>
                <a:gd name="T15" fmla="*/ 0 h 32"/>
                <a:gd name="T16" fmla="*/ 0 w 15"/>
                <a:gd name="T17" fmla="*/ 6 h 32"/>
                <a:gd name="T18" fmla="*/ 10 w 15"/>
                <a:gd name="T19"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32">
                  <a:moveTo>
                    <a:pt x="10" y="16"/>
                  </a:moveTo>
                  <a:cubicBezTo>
                    <a:pt x="10" y="19"/>
                    <a:pt x="8" y="22"/>
                    <a:pt x="6" y="24"/>
                  </a:cubicBezTo>
                  <a:cubicBezTo>
                    <a:pt x="4" y="25"/>
                    <a:pt x="3" y="26"/>
                    <a:pt x="1" y="26"/>
                  </a:cubicBezTo>
                  <a:cubicBezTo>
                    <a:pt x="1" y="26"/>
                    <a:pt x="0" y="26"/>
                    <a:pt x="0" y="26"/>
                  </a:cubicBezTo>
                  <a:cubicBezTo>
                    <a:pt x="0" y="32"/>
                    <a:pt x="0" y="32"/>
                    <a:pt x="0" y="32"/>
                  </a:cubicBezTo>
                  <a:cubicBezTo>
                    <a:pt x="0" y="32"/>
                    <a:pt x="0" y="32"/>
                    <a:pt x="0" y="32"/>
                  </a:cubicBezTo>
                  <a:cubicBezTo>
                    <a:pt x="9" y="29"/>
                    <a:pt x="15" y="23"/>
                    <a:pt x="15" y="16"/>
                  </a:cubicBezTo>
                  <a:cubicBezTo>
                    <a:pt x="15" y="9"/>
                    <a:pt x="9" y="3"/>
                    <a:pt x="0" y="0"/>
                  </a:cubicBezTo>
                  <a:cubicBezTo>
                    <a:pt x="0" y="6"/>
                    <a:pt x="0" y="6"/>
                    <a:pt x="0" y="6"/>
                  </a:cubicBezTo>
                  <a:cubicBezTo>
                    <a:pt x="6" y="8"/>
                    <a:pt x="10" y="12"/>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71"/>
            <p:cNvSpPr>
              <a:spLocks noEditPoints="1"/>
            </p:cNvSpPr>
            <p:nvPr/>
          </p:nvSpPr>
          <p:spPr bwMode="auto">
            <a:xfrm>
              <a:off x="8917167" y="2211710"/>
              <a:ext cx="535726" cy="366967"/>
            </a:xfrm>
            <a:custGeom>
              <a:avLst/>
              <a:gdLst>
                <a:gd name="T0" fmla="*/ 221 w 236"/>
                <a:gd name="T1" fmla="*/ 0 h 162"/>
                <a:gd name="T2" fmla="*/ 15 w 236"/>
                <a:gd name="T3" fmla="*/ 0 h 162"/>
                <a:gd name="T4" fmla="*/ 0 w 236"/>
                <a:gd name="T5" fmla="*/ 14 h 162"/>
                <a:gd name="T6" fmla="*/ 0 w 236"/>
                <a:gd name="T7" fmla="*/ 148 h 162"/>
                <a:gd name="T8" fmla="*/ 15 w 236"/>
                <a:gd name="T9" fmla="*/ 162 h 162"/>
                <a:gd name="T10" fmla="*/ 221 w 236"/>
                <a:gd name="T11" fmla="*/ 162 h 162"/>
                <a:gd name="T12" fmla="*/ 236 w 236"/>
                <a:gd name="T13" fmla="*/ 148 h 162"/>
                <a:gd name="T14" fmla="*/ 236 w 236"/>
                <a:gd name="T15" fmla="*/ 14 h 162"/>
                <a:gd name="T16" fmla="*/ 221 w 236"/>
                <a:gd name="T17" fmla="*/ 0 h 162"/>
                <a:gd name="T18" fmla="*/ 15 w 236"/>
                <a:gd name="T19" fmla="*/ 7 h 162"/>
                <a:gd name="T20" fmla="*/ 221 w 236"/>
                <a:gd name="T21" fmla="*/ 7 h 162"/>
                <a:gd name="T22" fmla="*/ 229 w 236"/>
                <a:gd name="T23" fmla="*/ 14 h 162"/>
                <a:gd name="T24" fmla="*/ 229 w 236"/>
                <a:gd name="T25" fmla="*/ 21 h 162"/>
                <a:gd name="T26" fmla="*/ 8 w 236"/>
                <a:gd name="T27" fmla="*/ 21 h 162"/>
                <a:gd name="T28" fmla="*/ 8 w 236"/>
                <a:gd name="T29" fmla="*/ 14 h 162"/>
                <a:gd name="T30" fmla="*/ 15 w 236"/>
                <a:gd name="T31" fmla="*/ 7 h 162"/>
                <a:gd name="T32" fmla="*/ 221 w 236"/>
                <a:gd name="T33" fmla="*/ 155 h 162"/>
                <a:gd name="T34" fmla="*/ 15 w 236"/>
                <a:gd name="T35" fmla="*/ 155 h 162"/>
                <a:gd name="T36" fmla="*/ 8 w 236"/>
                <a:gd name="T37" fmla="*/ 148 h 162"/>
                <a:gd name="T38" fmla="*/ 8 w 236"/>
                <a:gd name="T39" fmla="*/ 53 h 162"/>
                <a:gd name="T40" fmla="*/ 229 w 236"/>
                <a:gd name="T41" fmla="*/ 53 h 162"/>
                <a:gd name="T42" fmla="*/ 229 w 236"/>
                <a:gd name="T43" fmla="*/ 148 h 162"/>
                <a:gd name="T44" fmla="*/ 221 w 236"/>
                <a:gd name="T45" fmla="*/ 15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162">
                  <a:moveTo>
                    <a:pt x="221" y="0"/>
                  </a:moveTo>
                  <a:cubicBezTo>
                    <a:pt x="15" y="0"/>
                    <a:pt x="15" y="0"/>
                    <a:pt x="15" y="0"/>
                  </a:cubicBezTo>
                  <a:cubicBezTo>
                    <a:pt x="7" y="0"/>
                    <a:pt x="0" y="6"/>
                    <a:pt x="0" y="14"/>
                  </a:cubicBezTo>
                  <a:cubicBezTo>
                    <a:pt x="0" y="148"/>
                    <a:pt x="0" y="148"/>
                    <a:pt x="0" y="148"/>
                  </a:cubicBezTo>
                  <a:cubicBezTo>
                    <a:pt x="0" y="156"/>
                    <a:pt x="7" y="162"/>
                    <a:pt x="15" y="162"/>
                  </a:cubicBezTo>
                  <a:cubicBezTo>
                    <a:pt x="221" y="162"/>
                    <a:pt x="221" y="162"/>
                    <a:pt x="221" y="162"/>
                  </a:cubicBezTo>
                  <a:cubicBezTo>
                    <a:pt x="229" y="162"/>
                    <a:pt x="236" y="156"/>
                    <a:pt x="236" y="148"/>
                  </a:cubicBezTo>
                  <a:cubicBezTo>
                    <a:pt x="236" y="14"/>
                    <a:pt x="236" y="14"/>
                    <a:pt x="236" y="14"/>
                  </a:cubicBezTo>
                  <a:cubicBezTo>
                    <a:pt x="236" y="6"/>
                    <a:pt x="229" y="0"/>
                    <a:pt x="221" y="0"/>
                  </a:cubicBezTo>
                  <a:close/>
                  <a:moveTo>
                    <a:pt x="15" y="7"/>
                  </a:moveTo>
                  <a:cubicBezTo>
                    <a:pt x="221" y="7"/>
                    <a:pt x="221" y="7"/>
                    <a:pt x="221" y="7"/>
                  </a:cubicBezTo>
                  <a:cubicBezTo>
                    <a:pt x="225" y="7"/>
                    <a:pt x="229" y="10"/>
                    <a:pt x="229" y="14"/>
                  </a:cubicBezTo>
                  <a:cubicBezTo>
                    <a:pt x="229" y="21"/>
                    <a:pt x="229" y="21"/>
                    <a:pt x="229" y="21"/>
                  </a:cubicBezTo>
                  <a:cubicBezTo>
                    <a:pt x="8" y="21"/>
                    <a:pt x="8" y="21"/>
                    <a:pt x="8" y="21"/>
                  </a:cubicBezTo>
                  <a:cubicBezTo>
                    <a:pt x="8" y="14"/>
                    <a:pt x="8" y="14"/>
                    <a:pt x="8" y="14"/>
                  </a:cubicBezTo>
                  <a:cubicBezTo>
                    <a:pt x="8" y="10"/>
                    <a:pt x="11" y="7"/>
                    <a:pt x="15" y="7"/>
                  </a:cubicBezTo>
                  <a:close/>
                  <a:moveTo>
                    <a:pt x="221" y="155"/>
                  </a:moveTo>
                  <a:cubicBezTo>
                    <a:pt x="15" y="155"/>
                    <a:pt x="15" y="155"/>
                    <a:pt x="15" y="155"/>
                  </a:cubicBezTo>
                  <a:cubicBezTo>
                    <a:pt x="11" y="155"/>
                    <a:pt x="8" y="152"/>
                    <a:pt x="8" y="148"/>
                  </a:cubicBezTo>
                  <a:cubicBezTo>
                    <a:pt x="8" y="53"/>
                    <a:pt x="8" y="53"/>
                    <a:pt x="8" y="53"/>
                  </a:cubicBezTo>
                  <a:cubicBezTo>
                    <a:pt x="229" y="53"/>
                    <a:pt x="229" y="53"/>
                    <a:pt x="229" y="53"/>
                  </a:cubicBezTo>
                  <a:cubicBezTo>
                    <a:pt x="229" y="148"/>
                    <a:pt x="229" y="148"/>
                    <a:pt x="229" y="148"/>
                  </a:cubicBezTo>
                  <a:cubicBezTo>
                    <a:pt x="229" y="152"/>
                    <a:pt x="225" y="155"/>
                    <a:pt x="221"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文本框 79"/>
          <p:cNvSpPr txBox="1"/>
          <p:nvPr/>
        </p:nvSpPr>
        <p:spPr>
          <a:xfrm>
            <a:off x="2033316" y="4201326"/>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sp>
        <p:nvSpPr>
          <p:cNvPr id="30" name="文本框 79"/>
          <p:cNvSpPr txBox="1"/>
          <p:nvPr/>
        </p:nvSpPr>
        <p:spPr>
          <a:xfrm>
            <a:off x="2033316" y="3631655"/>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dirty="0">
                <a:latin typeface="微软雅黑"/>
                <a:ea typeface="微软雅黑"/>
              </a:rPr>
              <a:t>这里输入您的文这里输入您的文字</a:t>
            </a:r>
            <a:endParaRPr lang="en-US" altLang="zh-CN" sz="1600" dirty="0">
              <a:latin typeface="微软雅黑"/>
              <a:ea typeface="微软雅黑"/>
            </a:endParaRPr>
          </a:p>
        </p:txBody>
      </p:sp>
      <p:sp>
        <p:nvSpPr>
          <p:cNvPr id="31" name="文本框 79"/>
          <p:cNvSpPr txBox="1"/>
          <p:nvPr/>
        </p:nvSpPr>
        <p:spPr>
          <a:xfrm>
            <a:off x="2033316" y="3061848"/>
            <a:ext cx="3216265" cy="367152"/>
          </a:xfrm>
          <a:prstGeom prst="rect">
            <a:avLst/>
          </a:prstGeom>
          <a:noFill/>
        </p:spPr>
        <p:txBody>
          <a:bodyPr wrap="none" lIns="68580" tIns="34290" rIns="68580" bIns="34290" rtlCol="0">
            <a:spAutoFit/>
          </a:bodyPr>
          <a:lstStyle/>
          <a:p>
            <a:pPr algn="just">
              <a:lnSpc>
                <a:spcPct val="121000"/>
              </a:lnSpc>
              <a:spcAft>
                <a:spcPts val="6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grpSp>
        <p:nvGrpSpPr>
          <p:cNvPr id="32" name="组合 31"/>
          <p:cNvGrpSpPr/>
          <p:nvPr/>
        </p:nvGrpSpPr>
        <p:grpSpPr>
          <a:xfrm>
            <a:off x="7296224" y="3339663"/>
            <a:ext cx="807182" cy="682779"/>
            <a:chOff x="9543502" y="2688540"/>
            <a:chExt cx="631998" cy="534594"/>
          </a:xfrm>
          <a:solidFill>
            <a:schemeClr val="bg1"/>
          </a:solidFill>
        </p:grpSpPr>
        <p:sp>
          <p:nvSpPr>
            <p:cNvPr id="33" name="Freeform 248"/>
            <p:cNvSpPr>
              <a:spLocks/>
            </p:cNvSpPr>
            <p:nvPr/>
          </p:nvSpPr>
          <p:spPr bwMode="auto">
            <a:xfrm>
              <a:off x="9543502" y="2774619"/>
              <a:ext cx="419067" cy="283153"/>
            </a:xfrm>
            <a:custGeom>
              <a:avLst/>
              <a:gdLst>
                <a:gd name="T0" fmla="*/ 370 w 370"/>
                <a:gd name="T1" fmla="*/ 0 h 250"/>
                <a:gd name="T2" fmla="*/ 0 w 370"/>
                <a:gd name="T3" fmla="*/ 54 h 250"/>
                <a:gd name="T4" fmla="*/ 36 w 370"/>
                <a:gd name="T5" fmla="*/ 250 h 250"/>
                <a:gd name="T6" fmla="*/ 282 w 370"/>
                <a:gd name="T7" fmla="*/ 250 h 250"/>
                <a:gd name="T8" fmla="*/ 370 w 370"/>
                <a:gd name="T9" fmla="*/ 0 h 250"/>
              </a:gdLst>
              <a:ahLst/>
              <a:cxnLst>
                <a:cxn ang="0">
                  <a:pos x="T0" y="T1"/>
                </a:cxn>
                <a:cxn ang="0">
                  <a:pos x="T2" y="T3"/>
                </a:cxn>
                <a:cxn ang="0">
                  <a:pos x="T4" y="T5"/>
                </a:cxn>
                <a:cxn ang="0">
                  <a:pos x="T6" y="T7"/>
                </a:cxn>
                <a:cxn ang="0">
                  <a:pos x="T8" y="T9"/>
                </a:cxn>
              </a:cxnLst>
              <a:rect l="0" t="0" r="r" b="b"/>
              <a:pathLst>
                <a:path w="370" h="250">
                  <a:moveTo>
                    <a:pt x="370" y="0"/>
                  </a:moveTo>
                  <a:lnTo>
                    <a:pt x="0" y="54"/>
                  </a:lnTo>
                  <a:lnTo>
                    <a:pt x="36" y="250"/>
                  </a:lnTo>
                  <a:lnTo>
                    <a:pt x="282" y="250"/>
                  </a:lnTo>
                  <a:lnTo>
                    <a:pt x="3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9"/>
            <p:cNvSpPr>
              <a:spLocks/>
            </p:cNvSpPr>
            <p:nvPr/>
          </p:nvSpPr>
          <p:spPr bwMode="auto">
            <a:xfrm>
              <a:off x="9591072" y="2688540"/>
              <a:ext cx="584428" cy="432658"/>
            </a:xfrm>
            <a:custGeom>
              <a:avLst/>
              <a:gdLst>
                <a:gd name="T0" fmla="*/ 250 w 258"/>
                <a:gd name="T1" fmla="*/ 0 h 191"/>
                <a:gd name="T2" fmla="*/ 200 w 258"/>
                <a:gd name="T3" fmla="*/ 0 h 191"/>
                <a:gd name="T4" fmla="*/ 200 w 258"/>
                <a:gd name="T5" fmla="*/ 0 h 191"/>
                <a:gd name="T6" fmla="*/ 198 w 258"/>
                <a:gd name="T7" fmla="*/ 1 h 191"/>
                <a:gd name="T8" fmla="*/ 197 w 258"/>
                <a:gd name="T9" fmla="*/ 1 h 191"/>
                <a:gd name="T10" fmla="*/ 195 w 258"/>
                <a:gd name="T11" fmla="*/ 2 h 191"/>
                <a:gd name="T12" fmla="*/ 194 w 258"/>
                <a:gd name="T13" fmla="*/ 3 h 191"/>
                <a:gd name="T14" fmla="*/ 193 w 258"/>
                <a:gd name="T15" fmla="*/ 4 h 191"/>
                <a:gd name="T16" fmla="*/ 193 w 258"/>
                <a:gd name="T17" fmla="*/ 5 h 191"/>
                <a:gd name="T18" fmla="*/ 192 w 258"/>
                <a:gd name="T19" fmla="*/ 5 h 191"/>
                <a:gd name="T20" fmla="*/ 130 w 258"/>
                <a:gd name="T21" fmla="*/ 175 h 191"/>
                <a:gd name="T22" fmla="*/ 7 w 258"/>
                <a:gd name="T23" fmla="*/ 175 h 191"/>
                <a:gd name="T24" fmla="*/ 0 w 258"/>
                <a:gd name="T25" fmla="*/ 183 h 191"/>
                <a:gd name="T26" fmla="*/ 7 w 258"/>
                <a:gd name="T27" fmla="*/ 191 h 191"/>
                <a:gd name="T28" fmla="*/ 135 w 258"/>
                <a:gd name="T29" fmla="*/ 191 h 191"/>
                <a:gd name="T30" fmla="*/ 138 w 258"/>
                <a:gd name="T31" fmla="*/ 190 h 191"/>
                <a:gd name="T32" fmla="*/ 139 w 258"/>
                <a:gd name="T33" fmla="*/ 190 h 191"/>
                <a:gd name="T34" fmla="*/ 140 w 258"/>
                <a:gd name="T35" fmla="*/ 189 h 191"/>
                <a:gd name="T36" fmla="*/ 141 w 258"/>
                <a:gd name="T37" fmla="*/ 188 h 191"/>
                <a:gd name="T38" fmla="*/ 142 w 258"/>
                <a:gd name="T39" fmla="*/ 187 h 191"/>
                <a:gd name="T40" fmla="*/ 143 w 258"/>
                <a:gd name="T41" fmla="*/ 186 h 191"/>
                <a:gd name="T42" fmla="*/ 143 w 258"/>
                <a:gd name="T43" fmla="*/ 186 h 191"/>
                <a:gd name="T44" fmla="*/ 205 w 258"/>
                <a:gd name="T45" fmla="*/ 16 h 191"/>
                <a:gd name="T46" fmla="*/ 250 w 258"/>
                <a:gd name="T47" fmla="*/ 16 h 191"/>
                <a:gd name="T48" fmla="*/ 258 w 258"/>
                <a:gd name="T49" fmla="*/ 8 h 191"/>
                <a:gd name="T50" fmla="*/ 250 w 258"/>
                <a:gd name="T5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191">
                  <a:moveTo>
                    <a:pt x="250" y="0"/>
                  </a:moveTo>
                  <a:cubicBezTo>
                    <a:pt x="200" y="0"/>
                    <a:pt x="200" y="0"/>
                    <a:pt x="200" y="0"/>
                  </a:cubicBezTo>
                  <a:cubicBezTo>
                    <a:pt x="200" y="0"/>
                    <a:pt x="200" y="0"/>
                    <a:pt x="200" y="0"/>
                  </a:cubicBezTo>
                  <a:cubicBezTo>
                    <a:pt x="199" y="0"/>
                    <a:pt x="198" y="1"/>
                    <a:pt x="198" y="1"/>
                  </a:cubicBezTo>
                  <a:cubicBezTo>
                    <a:pt x="197" y="1"/>
                    <a:pt x="197" y="1"/>
                    <a:pt x="197" y="1"/>
                  </a:cubicBezTo>
                  <a:cubicBezTo>
                    <a:pt x="196" y="1"/>
                    <a:pt x="196" y="2"/>
                    <a:pt x="195" y="2"/>
                  </a:cubicBezTo>
                  <a:cubicBezTo>
                    <a:pt x="195" y="2"/>
                    <a:pt x="195" y="2"/>
                    <a:pt x="194" y="3"/>
                  </a:cubicBezTo>
                  <a:cubicBezTo>
                    <a:pt x="194" y="3"/>
                    <a:pt x="194" y="3"/>
                    <a:pt x="193" y="4"/>
                  </a:cubicBezTo>
                  <a:cubicBezTo>
                    <a:pt x="193" y="4"/>
                    <a:pt x="193" y="5"/>
                    <a:pt x="193" y="5"/>
                  </a:cubicBezTo>
                  <a:cubicBezTo>
                    <a:pt x="193" y="5"/>
                    <a:pt x="193" y="5"/>
                    <a:pt x="192" y="5"/>
                  </a:cubicBezTo>
                  <a:cubicBezTo>
                    <a:pt x="130" y="175"/>
                    <a:pt x="130" y="175"/>
                    <a:pt x="130" y="175"/>
                  </a:cubicBezTo>
                  <a:cubicBezTo>
                    <a:pt x="7" y="175"/>
                    <a:pt x="7" y="175"/>
                    <a:pt x="7" y="175"/>
                  </a:cubicBezTo>
                  <a:cubicBezTo>
                    <a:pt x="3" y="175"/>
                    <a:pt x="0" y="179"/>
                    <a:pt x="0" y="183"/>
                  </a:cubicBezTo>
                  <a:cubicBezTo>
                    <a:pt x="0" y="188"/>
                    <a:pt x="3" y="191"/>
                    <a:pt x="7" y="191"/>
                  </a:cubicBezTo>
                  <a:cubicBezTo>
                    <a:pt x="135" y="191"/>
                    <a:pt x="135" y="191"/>
                    <a:pt x="135" y="191"/>
                  </a:cubicBezTo>
                  <a:cubicBezTo>
                    <a:pt x="136" y="191"/>
                    <a:pt x="137" y="191"/>
                    <a:pt x="138" y="190"/>
                  </a:cubicBezTo>
                  <a:cubicBezTo>
                    <a:pt x="138" y="190"/>
                    <a:pt x="139" y="190"/>
                    <a:pt x="139" y="190"/>
                  </a:cubicBezTo>
                  <a:cubicBezTo>
                    <a:pt x="139" y="190"/>
                    <a:pt x="140" y="189"/>
                    <a:pt x="140" y="189"/>
                  </a:cubicBezTo>
                  <a:cubicBezTo>
                    <a:pt x="141" y="189"/>
                    <a:pt x="141" y="189"/>
                    <a:pt x="141" y="188"/>
                  </a:cubicBezTo>
                  <a:cubicBezTo>
                    <a:pt x="141" y="188"/>
                    <a:pt x="142" y="187"/>
                    <a:pt x="142" y="187"/>
                  </a:cubicBezTo>
                  <a:cubicBezTo>
                    <a:pt x="142" y="186"/>
                    <a:pt x="142" y="186"/>
                    <a:pt x="143" y="186"/>
                  </a:cubicBezTo>
                  <a:cubicBezTo>
                    <a:pt x="143" y="186"/>
                    <a:pt x="143" y="186"/>
                    <a:pt x="143" y="186"/>
                  </a:cubicBezTo>
                  <a:cubicBezTo>
                    <a:pt x="205" y="16"/>
                    <a:pt x="205" y="16"/>
                    <a:pt x="205" y="16"/>
                  </a:cubicBezTo>
                  <a:cubicBezTo>
                    <a:pt x="250" y="16"/>
                    <a:pt x="250" y="16"/>
                    <a:pt x="250" y="16"/>
                  </a:cubicBezTo>
                  <a:cubicBezTo>
                    <a:pt x="254" y="16"/>
                    <a:pt x="258" y="12"/>
                    <a:pt x="258" y="8"/>
                  </a:cubicBezTo>
                  <a:cubicBezTo>
                    <a:pt x="258" y="4"/>
                    <a:pt x="254" y="0"/>
                    <a:pt x="2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250"/>
            <p:cNvSpPr>
              <a:spLocks noChangeArrowheads="1"/>
            </p:cNvSpPr>
            <p:nvPr/>
          </p:nvSpPr>
          <p:spPr bwMode="auto">
            <a:xfrm>
              <a:off x="9611459"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6" name="Oval 251"/>
            <p:cNvSpPr>
              <a:spLocks noChangeArrowheads="1"/>
            </p:cNvSpPr>
            <p:nvPr/>
          </p:nvSpPr>
          <p:spPr bwMode="auto">
            <a:xfrm>
              <a:off x="9822125" y="3143851"/>
              <a:ext cx="79283" cy="792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grpSp>
      <p:grpSp>
        <p:nvGrpSpPr>
          <p:cNvPr id="37" name="组合 36"/>
          <p:cNvGrpSpPr/>
          <p:nvPr/>
        </p:nvGrpSpPr>
        <p:grpSpPr>
          <a:xfrm>
            <a:off x="8859790" y="3017988"/>
            <a:ext cx="655293" cy="626362"/>
            <a:chOff x="10175500" y="3476839"/>
            <a:chExt cx="513074" cy="490422"/>
          </a:xfrm>
          <a:solidFill>
            <a:schemeClr val="bg1"/>
          </a:solidFill>
        </p:grpSpPr>
        <p:sp>
          <p:nvSpPr>
            <p:cNvPr id="38" name="Rectangle 253"/>
            <p:cNvSpPr>
              <a:spLocks noChangeArrowheads="1"/>
            </p:cNvSpPr>
            <p:nvPr/>
          </p:nvSpPr>
          <p:spPr bwMode="auto">
            <a:xfrm>
              <a:off x="10175500" y="3476839"/>
              <a:ext cx="94007" cy="490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39" name="Rectangle 254"/>
            <p:cNvSpPr>
              <a:spLocks noChangeArrowheads="1"/>
            </p:cNvSpPr>
            <p:nvPr/>
          </p:nvSpPr>
          <p:spPr bwMode="auto">
            <a:xfrm>
              <a:off x="10314812" y="3703362"/>
              <a:ext cx="95139" cy="263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40" name="Rectangle 255"/>
            <p:cNvSpPr>
              <a:spLocks noChangeArrowheads="1"/>
            </p:cNvSpPr>
            <p:nvPr/>
          </p:nvSpPr>
          <p:spPr bwMode="auto">
            <a:xfrm>
              <a:off x="10455256" y="3644466"/>
              <a:ext cx="92874" cy="3227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41" name="Rectangle 256"/>
            <p:cNvSpPr>
              <a:spLocks noChangeArrowheads="1"/>
            </p:cNvSpPr>
            <p:nvPr/>
          </p:nvSpPr>
          <p:spPr bwMode="auto">
            <a:xfrm>
              <a:off x="10595700" y="3583305"/>
              <a:ext cx="92874" cy="3839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42" name="Freeform 257"/>
            <p:cNvSpPr>
              <a:spLocks/>
            </p:cNvSpPr>
            <p:nvPr/>
          </p:nvSpPr>
          <p:spPr bwMode="auto">
            <a:xfrm>
              <a:off x="10312546" y="3476839"/>
              <a:ext cx="231053" cy="188014"/>
            </a:xfrm>
            <a:custGeom>
              <a:avLst/>
              <a:gdLst>
                <a:gd name="T0" fmla="*/ 0 w 102"/>
                <a:gd name="T1" fmla="*/ 83 h 83"/>
                <a:gd name="T2" fmla="*/ 60 w 102"/>
                <a:gd name="T3" fmla="*/ 27 h 83"/>
                <a:gd name="T4" fmla="*/ 39 w 102"/>
                <a:gd name="T5" fmla="*/ 12 h 83"/>
                <a:gd name="T6" fmla="*/ 92 w 102"/>
                <a:gd name="T7" fmla="*/ 0 h 83"/>
                <a:gd name="T8" fmla="*/ 102 w 102"/>
                <a:gd name="T9" fmla="*/ 51 h 83"/>
                <a:gd name="T10" fmla="*/ 79 w 102"/>
                <a:gd name="T11" fmla="*/ 39 h 83"/>
                <a:gd name="T12" fmla="*/ 0 w 102"/>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102" h="83">
                  <a:moveTo>
                    <a:pt x="0" y="83"/>
                  </a:moveTo>
                  <a:cubicBezTo>
                    <a:pt x="0" y="83"/>
                    <a:pt x="54" y="68"/>
                    <a:pt x="60" y="27"/>
                  </a:cubicBezTo>
                  <a:cubicBezTo>
                    <a:pt x="39" y="12"/>
                    <a:pt x="39" y="12"/>
                    <a:pt x="39" y="12"/>
                  </a:cubicBezTo>
                  <a:cubicBezTo>
                    <a:pt x="92" y="0"/>
                    <a:pt x="92" y="0"/>
                    <a:pt x="92" y="0"/>
                  </a:cubicBezTo>
                  <a:cubicBezTo>
                    <a:pt x="102" y="51"/>
                    <a:pt x="102" y="51"/>
                    <a:pt x="102" y="51"/>
                  </a:cubicBezTo>
                  <a:cubicBezTo>
                    <a:pt x="79" y="39"/>
                    <a:pt x="79" y="39"/>
                    <a:pt x="79" y="39"/>
                  </a:cubicBezTo>
                  <a:cubicBezTo>
                    <a:pt x="79" y="39"/>
                    <a:pt x="65" y="83"/>
                    <a:pt x="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a:off x="6774582" y="4678166"/>
            <a:ext cx="684224" cy="468686"/>
            <a:chOff x="8917167" y="2211710"/>
            <a:chExt cx="535726" cy="366967"/>
          </a:xfrm>
          <a:solidFill>
            <a:schemeClr val="bg1"/>
          </a:solidFill>
        </p:grpSpPr>
        <p:sp>
          <p:nvSpPr>
            <p:cNvPr id="44" name="Rectangle 266"/>
            <p:cNvSpPr>
              <a:spLocks noChangeArrowheads="1"/>
            </p:cNvSpPr>
            <p:nvPr/>
          </p:nvSpPr>
          <p:spPr bwMode="auto">
            <a:xfrm>
              <a:off x="9172005" y="2365745"/>
              <a:ext cx="11326" cy="151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45" name="Freeform 267"/>
            <p:cNvSpPr>
              <a:spLocks/>
            </p:cNvSpPr>
            <p:nvPr/>
          </p:nvSpPr>
          <p:spPr bwMode="auto">
            <a:xfrm>
              <a:off x="9133496" y="2469946"/>
              <a:ext cx="33978" cy="36244"/>
            </a:xfrm>
            <a:custGeom>
              <a:avLst/>
              <a:gdLst>
                <a:gd name="T0" fmla="*/ 15 w 15"/>
                <a:gd name="T1" fmla="*/ 10 h 16"/>
                <a:gd name="T2" fmla="*/ 5 w 15"/>
                <a:gd name="T3" fmla="*/ 0 h 16"/>
                <a:gd name="T4" fmla="*/ 0 w 15"/>
                <a:gd name="T5" fmla="*/ 1 h 16"/>
                <a:gd name="T6" fmla="*/ 15 w 15"/>
                <a:gd name="T7" fmla="*/ 16 h 16"/>
                <a:gd name="T8" fmla="*/ 15 w 15"/>
                <a:gd name="T9" fmla="*/ 10 h 16"/>
              </a:gdLst>
              <a:ahLst/>
              <a:cxnLst>
                <a:cxn ang="0">
                  <a:pos x="T0" y="T1"/>
                </a:cxn>
                <a:cxn ang="0">
                  <a:pos x="T2" y="T3"/>
                </a:cxn>
                <a:cxn ang="0">
                  <a:pos x="T4" y="T5"/>
                </a:cxn>
                <a:cxn ang="0">
                  <a:pos x="T6" y="T7"/>
                </a:cxn>
                <a:cxn ang="0">
                  <a:pos x="T8" y="T9"/>
                </a:cxn>
              </a:cxnLst>
              <a:rect l="0" t="0" r="r" b="b"/>
              <a:pathLst>
                <a:path w="15" h="16">
                  <a:moveTo>
                    <a:pt x="15" y="10"/>
                  </a:moveTo>
                  <a:cubicBezTo>
                    <a:pt x="10" y="9"/>
                    <a:pt x="7" y="5"/>
                    <a:pt x="5" y="0"/>
                  </a:cubicBezTo>
                  <a:cubicBezTo>
                    <a:pt x="0" y="1"/>
                    <a:pt x="0" y="1"/>
                    <a:pt x="0" y="1"/>
                  </a:cubicBezTo>
                  <a:cubicBezTo>
                    <a:pt x="2" y="10"/>
                    <a:pt x="8" y="15"/>
                    <a:pt x="15" y="16"/>
                  </a:cubicBezTo>
                  <a:lnTo>
                    <a:pt x="1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68"/>
            <p:cNvSpPr>
              <a:spLocks/>
            </p:cNvSpPr>
            <p:nvPr/>
          </p:nvSpPr>
          <p:spPr bwMode="auto">
            <a:xfrm>
              <a:off x="9138026" y="2374806"/>
              <a:ext cx="29448" cy="67957"/>
            </a:xfrm>
            <a:custGeom>
              <a:avLst/>
              <a:gdLst>
                <a:gd name="T0" fmla="*/ 0 w 13"/>
                <a:gd name="T1" fmla="*/ 18 h 30"/>
                <a:gd name="T2" fmla="*/ 13 w 13"/>
                <a:gd name="T3" fmla="*/ 30 h 30"/>
                <a:gd name="T4" fmla="*/ 13 w 13"/>
                <a:gd name="T5" fmla="*/ 24 h 30"/>
                <a:gd name="T6" fmla="*/ 5 w 13"/>
                <a:gd name="T7" fmla="*/ 15 h 30"/>
                <a:gd name="T8" fmla="*/ 13 w 13"/>
                <a:gd name="T9" fmla="*/ 7 h 30"/>
                <a:gd name="T10" fmla="*/ 13 w 13"/>
                <a:gd name="T11" fmla="*/ 6 h 30"/>
                <a:gd name="T12" fmla="*/ 13 w 13"/>
                <a:gd name="T13" fmla="*/ 0 h 30"/>
                <a:gd name="T14" fmla="*/ 11 w 13"/>
                <a:gd name="T15" fmla="*/ 1 h 30"/>
                <a:gd name="T16" fmla="*/ 1 w 13"/>
                <a:gd name="T17" fmla="*/ 12 h 30"/>
                <a:gd name="T18" fmla="*/ 0 w 13"/>
                <a:gd name="T19" fmla="*/ 15 h 30"/>
                <a:gd name="T20" fmla="*/ 0 w 13"/>
                <a:gd name="T21"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0">
                  <a:moveTo>
                    <a:pt x="0" y="18"/>
                  </a:moveTo>
                  <a:cubicBezTo>
                    <a:pt x="2" y="24"/>
                    <a:pt x="6" y="28"/>
                    <a:pt x="13" y="30"/>
                  </a:cubicBezTo>
                  <a:cubicBezTo>
                    <a:pt x="13" y="24"/>
                    <a:pt x="13" y="24"/>
                    <a:pt x="13" y="24"/>
                  </a:cubicBezTo>
                  <a:cubicBezTo>
                    <a:pt x="9" y="22"/>
                    <a:pt x="5" y="19"/>
                    <a:pt x="5" y="15"/>
                  </a:cubicBezTo>
                  <a:cubicBezTo>
                    <a:pt x="5" y="11"/>
                    <a:pt x="8" y="8"/>
                    <a:pt x="13" y="7"/>
                  </a:cubicBezTo>
                  <a:cubicBezTo>
                    <a:pt x="13" y="7"/>
                    <a:pt x="13" y="6"/>
                    <a:pt x="13" y="6"/>
                  </a:cubicBezTo>
                  <a:cubicBezTo>
                    <a:pt x="13" y="0"/>
                    <a:pt x="13" y="0"/>
                    <a:pt x="13" y="0"/>
                  </a:cubicBezTo>
                  <a:cubicBezTo>
                    <a:pt x="12" y="0"/>
                    <a:pt x="12" y="1"/>
                    <a:pt x="11" y="1"/>
                  </a:cubicBezTo>
                  <a:cubicBezTo>
                    <a:pt x="6" y="3"/>
                    <a:pt x="2" y="7"/>
                    <a:pt x="1" y="12"/>
                  </a:cubicBezTo>
                  <a:cubicBezTo>
                    <a:pt x="0" y="13"/>
                    <a:pt x="0" y="14"/>
                    <a:pt x="0" y="15"/>
                  </a:cubicBezTo>
                  <a:cubicBezTo>
                    <a:pt x="0" y="16"/>
                    <a:pt x="0" y="17"/>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69"/>
            <p:cNvSpPr>
              <a:spLocks/>
            </p:cNvSpPr>
            <p:nvPr/>
          </p:nvSpPr>
          <p:spPr bwMode="auto">
            <a:xfrm>
              <a:off x="9187861" y="2374806"/>
              <a:ext cx="31713" cy="36244"/>
            </a:xfrm>
            <a:custGeom>
              <a:avLst/>
              <a:gdLst>
                <a:gd name="T0" fmla="*/ 3 w 14"/>
                <a:gd name="T1" fmla="*/ 8 h 16"/>
                <a:gd name="T2" fmla="*/ 8 w 14"/>
                <a:gd name="T3" fmla="*/ 16 h 16"/>
                <a:gd name="T4" fmla="*/ 14 w 14"/>
                <a:gd name="T5" fmla="*/ 14 h 16"/>
                <a:gd name="T6" fmla="*/ 0 w 14"/>
                <a:gd name="T7" fmla="*/ 0 h 16"/>
                <a:gd name="T8" fmla="*/ 0 w 14"/>
                <a:gd name="T9" fmla="*/ 6 h 16"/>
                <a:gd name="T10" fmla="*/ 3 w 14"/>
                <a:gd name="T11" fmla="*/ 8 h 16"/>
              </a:gdLst>
              <a:ahLst/>
              <a:cxnLst>
                <a:cxn ang="0">
                  <a:pos x="T0" y="T1"/>
                </a:cxn>
                <a:cxn ang="0">
                  <a:pos x="T2" y="T3"/>
                </a:cxn>
                <a:cxn ang="0">
                  <a:pos x="T4" y="T5"/>
                </a:cxn>
                <a:cxn ang="0">
                  <a:pos x="T6" y="T7"/>
                </a:cxn>
                <a:cxn ang="0">
                  <a:pos x="T8" y="T9"/>
                </a:cxn>
                <a:cxn ang="0">
                  <a:pos x="T10" y="T11"/>
                </a:cxn>
              </a:cxnLst>
              <a:rect l="0" t="0" r="r" b="b"/>
              <a:pathLst>
                <a:path w="14" h="16">
                  <a:moveTo>
                    <a:pt x="3" y="8"/>
                  </a:moveTo>
                  <a:cubicBezTo>
                    <a:pt x="6" y="10"/>
                    <a:pt x="7" y="12"/>
                    <a:pt x="8" y="16"/>
                  </a:cubicBezTo>
                  <a:cubicBezTo>
                    <a:pt x="14" y="14"/>
                    <a:pt x="14" y="14"/>
                    <a:pt x="14" y="14"/>
                  </a:cubicBezTo>
                  <a:cubicBezTo>
                    <a:pt x="11" y="6"/>
                    <a:pt x="7" y="2"/>
                    <a:pt x="0" y="0"/>
                  </a:cubicBezTo>
                  <a:cubicBezTo>
                    <a:pt x="0" y="6"/>
                    <a:pt x="0" y="6"/>
                    <a:pt x="0" y="6"/>
                  </a:cubicBezTo>
                  <a:cubicBezTo>
                    <a:pt x="1" y="7"/>
                    <a:pt x="2"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0"/>
            <p:cNvSpPr>
              <a:spLocks/>
            </p:cNvSpPr>
            <p:nvPr/>
          </p:nvSpPr>
          <p:spPr bwMode="auto">
            <a:xfrm>
              <a:off x="9187861" y="2433702"/>
              <a:ext cx="33978" cy="72487"/>
            </a:xfrm>
            <a:custGeom>
              <a:avLst/>
              <a:gdLst>
                <a:gd name="T0" fmla="*/ 10 w 15"/>
                <a:gd name="T1" fmla="*/ 16 h 32"/>
                <a:gd name="T2" fmla="*/ 6 w 15"/>
                <a:gd name="T3" fmla="*/ 24 h 32"/>
                <a:gd name="T4" fmla="*/ 1 w 15"/>
                <a:gd name="T5" fmla="*/ 26 h 32"/>
                <a:gd name="T6" fmla="*/ 0 w 15"/>
                <a:gd name="T7" fmla="*/ 26 h 32"/>
                <a:gd name="T8" fmla="*/ 0 w 15"/>
                <a:gd name="T9" fmla="*/ 32 h 32"/>
                <a:gd name="T10" fmla="*/ 0 w 15"/>
                <a:gd name="T11" fmla="*/ 32 h 32"/>
                <a:gd name="T12" fmla="*/ 15 w 15"/>
                <a:gd name="T13" fmla="*/ 16 h 32"/>
                <a:gd name="T14" fmla="*/ 0 w 15"/>
                <a:gd name="T15" fmla="*/ 0 h 32"/>
                <a:gd name="T16" fmla="*/ 0 w 15"/>
                <a:gd name="T17" fmla="*/ 6 h 32"/>
                <a:gd name="T18" fmla="*/ 10 w 15"/>
                <a:gd name="T19"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32">
                  <a:moveTo>
                    <a:pt x="10" y="16"/>
                  </a:moveTo>
                  <a:cubicBezTo>
                    <a:pt x="10" y="19"/>
                    <a:pt x="8" y="22"/>
                    <a:pt x="6" y="24"/>
                  </a:cubicBezTo>
                  <a:cubicBezTo>
                    <a:pt x="4" y="25"/>
                    <a:pt x="3" y="26"/>
                    <a:pt x="1" y="26"/>
                  </a:cubicBezTo>
                  <a:cubicBezTo>
                    <a:pt x="1" y="26"/>
                    <a:pt x="0" y="26"/>
                    <a:pt x="0" y="26"/>
                  </a:cubicBezTo>
                  <a:cubicBezTo>
                    <a:pt x="0" y="32"/>
                    <a:pt x="0" y="32"/>
                    <a:pt x="0" y="32"/>
                  </a:cubicBezTo>
                  <a:cubicBezTo>
                    <a:pt x="0" y="32"/>
                    <a:pt x="0" y="32"/>
                    <a:pt x="0" y="32"/>
                  </a:cubicBezTo>
                  <a:cubicBezTo>
                    <a:pt x="9" y="29"/>
                    <a:pt x="15" y="23"/>
                    <a:pt x="15" y="16"/>
                  </a:cubicBezTo>
                  <a:cubicBezTo>
                    <a:pt x="15" y="9"/>
                    <a:pt x="9" y="3"/>
                    <a:pt x="0" y="0"/>
                  </a:cubicBezTo>
                  <a:cubicBezTo>
                    <a:pt x="0" y="6"/>
                    <a:pt x="0" y="6"/>
                    <a:pt x="0" y="6"/>
                  </a:cubicBezTo>
                  <a:cubicBezTo>
                    <a:pt x="6" y="8"/>
                    <a:pt x="10" y="12"/>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71"/>
            <p:cNvSpPr>
              <a:spLocks noEditPoints="1"/>
            </p:cNvSpPr>
            <p:nvPr/>
          </p:nvSpPr>
          <p:spPr bwMode="auto">
            <a:xfrm>
              <a:off x="8917167" y="2211710"/>
              <a:ext cx="535726" cy="366967"/>
            </a:xfrm>
            <a:custGeom>
              <a:avLst/>
              <a:gdLst>
                <a:gd name="T0" fmla="*/ 221 w 236"/>
                <a:gd name="T1" fmla="*/ 0 h 162"/>
                <a:gd name="T2" fmla="*/ 15 w 236"/>
                <a:gd name="T3" fmla="*/ 0 h 162"/>
                <a:gd name="T4" fmla="*/ 0 w 236"/>
                <a:gd name="T5" fmla="*/ 14 h 162"/>
                <a:gd name="T6" fmla="*/ 0 w 236"/>
                <a:gd name="T7" fmla="*/ 148 h 162"/>
                <a:gd name="T8" fmla="*/ 15 w 236"/>
                <a:gd name="T9" fmla="*/ 162 h 162"/>
                <a:gd name="T10" fmla="*/ 221 w 236"/>
                <a:gd name="T11" fmla="*/ 162 h 162"/>
                <a:gd name="T12" fmla="*/ 236 w 236"/>
                <a:gd name="T13" fmla="*/ 148 h 162"/>
                <a:gd name="T14" fmla="*/ 236 w 236"/>
                <a:gd name="T15" fmla="*/ 14 h 162"/>
                <a:gd name="T16" fmla="*/ 221 w 236"/>
                <a:gd name="T17" fmla="*/ 0 h 162"/>
                <a:gd name="T18" fmla="*/ 15 w 236"/>
                <a:gd name="T19" fmla="*/ 7 h 162"/>
                <a:gd name="T20" fmla="*/ 221 w 236"/>
                <a:gd name="T21" fmla="*/ 7 h 162"/>
                <a:gd name="T22" fmla="*/ 229 w 236"/>
                <a:gd name="T23" fmla="*/ 14 h 162"/>
                <a:gd name="T24" fmla="*/ 229 w 236"/>
                <a:gd name="T25" fmla="*/ 21 h 162"/>
                <a:gd name="T26" fmla="*/ 8 w 236"/>
                <a:gd name="T27" fmla="*/ 21 h 162"/>
                <a:gd name="T28" fmla="*/ 8 w 236"/>
                <a:gd name="T29" fmla="*/ 14 h 162"/>
                <a:gd name="T30" fmla="*/ 15 w 236"/>
                <a:gd name="T31" fmla="*/ 7 h 162"/>
                <a:gd name="T32" fmla="*/ 221 w 236"/>
                <a:gd name="T33" fmla="*/ 155 h 162"/>
                <a:gd name="T34" fmla="*/ 15 w 236"/>
                <a:gd name="T35" fmla="*/ 155 h 162"/>
                <a:gd name="T36" fmla="*/ 8 w 236"/>
                <a:gd name="T37" fmla="*/ 148 h 162"/>
                <a:gd name="T38" fmla="*/ 8 w 236"/>
                <a:gd name="T39" fmla="*/ 53 h 162"/>
                <a:gd name="T40" fmla="*/ 229 w 236"/>
                <a:gd name="T41" fmla="*/ 53 h 162"/>
                <a:gd name="T42" fmla="*/ 229 w 236"/>
                <a:gd name="T43" fmla="*/ 148 h 162"/>
                <a:gd name="T44" fmla="*/ 221 w 236"/>
                <a:gd name="T45" fmla="*/ 15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162">
                  <a:moveTo>
                    <a:pt x="221" y="0"/>
                  </a:moveTo>
                  <a:cubicBezTo>
                    <a:pt x="15" y="0"/>
                    <a:pt x="15" y="0"/>
                    <a:pt x="15" y="0"/>
                  </a:cubicBezTo>
                  <a:cubicBezTo>
                    <a:pt x="7" y="0"/>
                    <a:pt x="0" y="6"/>
                    <a:pt x="0" y="14"/>
                  </a:cubicBezTo>
                  <a:cubicBezTo>
                    <a:pt x="0" y="148"/>
                    <a:pt x="0" y="148"/>
                    <a:pt x="0" y="148"/>
                  </a:cubicBezTo>
                  <a:cubicBezTo>
                    <a:pt x="0" y="156"/>
                    <a:pt x="7" y="162"/>
                    <a:pt x="15" y="162"/>
                  </a:cubicBezTo>
                  <a:cubicBezTo>
                    <a:pt x="221" y="162"/>
                    <a:pt x="221" y="162"/>
                    <a:pt x="221" y="162"/>
                  </a:cubicBezTo>
                  <a:cubicBezTo>
                    <a:pt x="229" y="162"/>
                    <a:pt x="236" y="156"/>
                    <a:pt x="236" y="148"/>
                  </a:cubicBezTo>
                  <a:cubicBezTo>
                    <a:pt x="236" y="14"/>
                    <a:pt x="236" y="14"/>
                    <a:pt x="236" y="14"/>
                  </a:cubicBezTo>
                  <a:cubicBezTo>
                    <a:pt x="236" y="6"/>
                    <a:pt x="229" y="0"/>
                    <a:pt x="221" y="0"/>
                  </a:cubicBezTo>
                  <a:close/>
                  <a:moveTo>
                    <a:pt x="15" y="7"/>
                  </a:moveTo>
                  <a:cubicBezTo>
                    <a:pt x="221" y="7"/>
                    <a:pt x="221" y="7"/>
                    <a:pt x="221" y="7"/>
                  </a:cubicBezTo>
                  <a:cubicBezTo>
                    <a:pt x="225" y="7"/>
                    <a:pt x="229" y="10"/>
                    <a:pt x="229" y="14"/>
                  </a:cubicBezTo>
                  <a:cubicBezTo>
                    <a:pt x="229" y="21"/>
                    <a:pt x="229" y="21"/>
                    <a:pt x="229" y="21"/>
                  </a:cubicBezTo>
                  <a:cubicBezTo>
                    <a:pt x="8" y="21"/>
                    <a:pt x="8" y="21"/>
                    <a:pt x="8" y="21"/>
                  </a:cubicBezTo>
                  <a:cubicBezTo>
                    <a:pt x="8" y="14"/>
                    <a:pt x="8" y="14"/>
                    <a:pt x="8" y="14"/>
                  </a:cubicBezTo>
                  <a:cubicBezTo>
                    <a:pt x="8" y="10"/>
                    <a:pt x="11" y="7"/>
                    <a:pt x="15" y="7"/>
                  </a:cubicBezTo>
                  <a:close/>
                  <a:moveTo>
                    <a:pt x="221" y="155"/>
                  </a:moveTo>
                  <a:cubicBezTo>
                    <a:pt x="15" y="155"/>
                    <a:pt x="15" y="155"/>
                    <a:pt x="15" y="155"/>
                  </a:cubicBezTo>
                  <a:cubicBezTo>
                    <a:pt x="11" y="155"/>
                    <a:pt x="8" y="152"/>
                    <a:pt x="8" y="148"/>
                  </a:cubicBezTo>
                  <a:cubicBezTo>
                    <a:pt x="8" y="53"/>
                    <a:pt x="8" y="53"/>
                    <a:pt x="8" y="53"/>
                  </a:cubicBezTo>
                  <a:cubicBezTo>
                    <a:pt x="229" y="53"/>
                    <a:pt x="229" y="53"/>
                    <a:pt x="229" y="53"/>
                  </a:cubicBezTo>
                  <a:cubicBezTo>
                    <a:pt x="229" y="148"/>
                    <a:pt x="229" y="148"/>
                    <a:pt x="229" y="148"/>
                  </a:cubicBezTo>
                  <a:cubicBezTo>
                    <a:pt x="229" y="152"/>
                    <a:pt x="225" y="155"/>
                    <a:pt x="221"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3549232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350" fill="hold"/>
                                        <p:tgtEl>
                                          <p:spTgt spid="37"/>
                                        </p:tgtEl>
                                        <p:attrNameLst>
                                          <p:attrName>ppt_w</p:attrName>
                                        </p:attrNameLst>
                                      </p:cBhvr>
                                      <p:tavLst>
                                        <p:tav tm="0">
                                          <p:val>
                                            <p:fltVal val="0"/>
                                          </p:val>
                                        </p:tav>
                                        <p:tav tm="100000">
                                          <p:val>
                                            <p:strVal val="#ppt_w"/>
                                          </p:val>
                                        </p:tav>
                                      </p:tavLst>
                                    </p:anim>
                                    <p:anim calcmode="lin" valueType="num">
                                      <p:cBhvr>
                                        <p:cTn id="8" dur="350" fill="hold"/>
                                        <p:tgtEl>
                                          <p:spTgt spid="37"/>
                                        </p:tgtEl>
                                        <p:attrNameLst>
                                          <p:attrName>ppt_h</p:attrName>
                                        </p:attrNameLst>
                                      </p:cBhvr>
                                      <p:tavLst>
                                        <p:tav tm="0">
                                          <p:val>
                                            <p:fltVal val="0"/>
                                          </p:val>
                                        </p:tav>
                                        <p:tav tm="100000">
                                          <p:val>
                                            <p:strVal val="#ppt_h"/>
                                          </p:val>
                                        </p:tav>
                                      </p:tavLst>
                                    </p:anim>
                                    <p:animEffect transition="in" filter="fade">
                                      <p:cBhvr>
                                        <p:cTn id="9" dur="350"/>
                                        <p:tgtEl>
                                          <p:spTgt spid="37"/>
                                        </p:tgtEl>
                                      </p:cBhvr>
                                    </p:animEffect>
                                  </p:childTnLst>
                                </p:cTn>
                              </p:par>
                            </p:childTnLst>
                          </p:cTn>
                        </p:par>
                        <p:par>
                          <p:cTn id="10" fill="hold">
                            <p:stCondLst>
                              <p:cond delay="35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350" fill="hold"/>
                                        <p:tgtEl>
                                          <p:spTgt spid="32"/>
                                        </p:tgtEl>
                                        <p:attrNameLst>
                                          <p:attrName>ppt_w</p:attrName>
                                        </p:attrNameLst>
                                      </p:cBhvr>
                                      <p:tavLst>
                                        <p:tav tm="0">
                                          <p:val>
                                            <p:fltVal val="0"/>
                                          </p:val>
                                        </p:tav>
                                        <p:tav tm="100000">
                                          <p:val>
                                            <p:strVal val="#ppt_w"/>
                                          </p:val>
                                        </p:tav>
                                      </p:tavLst>
                                    </p:anim>
                                    <p:anim calcmode="lin" valueType="num">
                                      <p:cBhvr>
                                        <p:cTn id="14" dur="350" fill="hold"/>
                                        <p:tgtEl>
                                          <p:spTgt spid="32"/>
                                        </p:tgtEl>
                                        <p:attrNameLst>
                                          <p:attrName>ppt_h</p:attrName>
                                        </p:attrNameLst>
                                      </p:cBhvr>
                                      <p:tavLst>
                                        <p:tav tm="0">
                                          <p:val>
                                            <p:fltVal val="0"/>
                                          </p:val>
                                        </p:tav>
                                        <p:tav tm="100000">
                                          <p:val>
                                            <p:strVal val="#ppt_h"/>
                                          </p:val>
                                        </p:tav>
                                      </p:tavLst>
                                    </p:anim>
                                    <p:animEffect transition="in" filter="fade">
                                      <p:cBhvr>
                                        <p:cTn id="15" dur="350"/>
                                        <p:tgtEl>
                                          <p:spTgt spid="32"/>
                                        </p:tgtEl>
                                      </p:cBhvr>
                                    </p:animEffect>
                                  </p:childTnLst>
                                </p:cTn>
                              </p:par>
                            </p:childTnLst>
                          </p:cTn>
                        </p:par>
                        <p:par>
                          <p:cTn id="16" fill="hold">
                            <p:stCondLst>
                              <p:cond delay="700"/>
                            </p:stCondLst>
                            <p:childTnLst>
                              <p:par>
                                <p:cTn id="17" presetID="53" presetClass="entr" presetSubtype="16"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350" fill="hold"/>
                                        <p:tgtEl>
                                          <p:spTgt spid="43"/>
                                        </p:tgtEl>
                                        <p:attrNameLst>
                                          <p:attrName>ppt_w</p:attrName>
                                        </p:attrNameLst>
                                      </p:cBhvr>
                                      <p:tavLst>
                                        <p:tav tm="0">
                                          <p:val>
                                            <p:fltVal val="0"/>
                                          </p:val>
                                        </p:tav>
                                        <p:tav tm="100000">
                                          <p:val>
                                            <p:strVal val="#ppt_w"/>
                                          </p:val>
                                        </p:tav>
                                      </p:tavLst>
                                    </p:anim>
                                    <p:anim calcmode="lin" valueType="num">
                                      <p:cBhvr>
                                        <p:cTn id="20" dur="350" fill="hold"/>
                                        <p:tgtEl>
                                          <p:spTgt spid="43"/>
                                        </p:tgtEl>
                                        <p:attrNameLst>
                                          <p:attrName>ppt_h</p:attrName>
                                        </p:attrNameLst>
                                      </p:cBhvr>
                                      <p:tavLst>
                                        <p:tav tm="0">
                                          <p:val>
                                            <p:fltVal val="0"/>
                                          </p:val>
                                        </p:tav>
                                        <p:tav tm="100000">
                                          <p:val>
                                            <p:strVal val="#ppt_h"/>
                                          </p:val>
                                        </p:tav>
                                      </p:tavLst>
                                    </p:anim>
                                    <p:animEffect transition="in" filter="fade">
                                      <p:cBhvr>
                                        <p:cTn id="21" dur="350"/>
                                        <p:tgtEl>
                                          <p:spTgt spid="43"/>
                                        </p:tgtEl>
                                      </p:cBhvr>
                                    </p:animEffect>
                                  </p:childTnLst>
                                </p:cTn>
                              </p:par>
                            </p:childTnLst>
                          </p:cTn>
                        </p:par>
                        <p:par>
                          <p:cTn id="22" fill="hold">
                            <p:stCondLst>
                              <p:cond delay="14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350" fill="hold"/>
                                        <p:tgtEl>
                                          <p:spTgt spid="22"/>
                                        </p:tgtEl>
                                        <p:attrNameLst>
                                          <p:attrName>ppt_w</p:attrName>
                                        </p:attrNameLst>
                                      </p:cBhvr>
                                      <p:tavLst>
                                        <p:tav tm="0">
                                          <p:val>
                                            <p:fltVal val="0"/>
                                          </p:val>
                                        </p:tav>
                                        <p:tav tm="100000">
                                          <p:val>
                                            <p:strVal val="#ppt_w"/>
                                          </p:val>
                                        </p:tav>
                                      </p:tavLst>
                                    </p:anim>
                                    <p:anim calcmode="lin" valueType="num">
                                      <p:cBhvr>
                                        <p:cTn id="26" dur="350" fill="hold"/>
                                        <p:tgtEl>
                                          <p:spTgt spid="22"/>
                                        </p:tgtEl>
                                        <p:attrNameLst>
                                          <p:attrName>ppt_h</p:attrName>
                                        </p:attrNameLst>
                                      </p:cBhvr>
                                      <p:tavLst>
                                        <p:tav tm="0">
                                          <p:val>
                                            <p:fltVal val="0"/>
                                          </p:val>
                                        </p:tav>
                                        <p:tav tm="100000">
                                          <p:val>
                                            <p:strVal val="#ppt_h"/>
                                          </p:val>
                                        </p:tav>
                                      </p:tavLst>
                                    </p:anim>
                                    <p:animEffect transition="in" filter="fade">
                                      <p:cBhvr>
                                        <p:cTn id="27" dur="350"/>
                                        <p:tgtEl>
                                          <p:spTgt spid="22"/>
                                        </p:tgtEl>
                                      </p:cBhvr>
                                    </p:animEffect>
                                  </p:childTnLst>
                                </p:cTn>
                              </p:par>
                            </p:childTnLst>
                          </p:cTn>
                        </p:par>
                        <p:par>
                          <p:cTn id="28" fill="hold">
                            <p:stCondLst>
                              <p:cond delay="1750"/>
                            </p:stCondLst>
                            <p:childTnLst>
                              <p:par>
                                <p:cTn id="29" presetID="2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225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350" fill="hold"/>
                                        <p:tgtEl>
                                          <p:spTgt spid="11"/>
                                        </p:tgtEl>
                                        <p:attrNameLst>
                                          <p:attrName>ppt_w</p:attrName>
                                        </p:attrNameLst>
                                      </p:cBhvr>
                                      <p:tavLst>
                                        <p:tav tm="0">
                                          <p:val>
                                            <p:fltVal val="0"/>
                                          </p:val>
                                        </p:tav>
                                        <p:tav tm="100000">
                                          <p:val>
                                            <p:strVal val="#ppt_w"/>
                                          </p:val>
                                        </p:tav>
                                      </p:tavLst>
                                    </p:anim>
                                    <p:anim calcmode="lin" valueType="num">
                                      <p:cBhvr>
                                        <p:cTn id="36" dur="350" fill="hold"/>
                                        <p:tgtEl>
                                          <p:spTgt spid="11"/>
                                        </p:tgtEl>
                                        <p:attrNameLst>
                                          <p:attrName>ppt_h</p:attrName>
                                        </p:attrNameLst>
                                      </p:cBhvr>
                                      <p:tavLst>
                                        <p:tav tm="0">
                                          <p:val>
                                            <p:fltVal val="0"/>
                                          </p:val>
                                        </p:tav>
                                        <p:tav tm="100000">
                                          <p:val>
                                            <p:strVal val="#ppt_h"/>
                                          </p:val>
                                        </p:tav>
                                      </p:tavLst>
                                    </p:anim>
                                    <p:animEffect transition="in" filter="fade">
                                      <p:cBhvr>
                                        <p:cTn id="37" dur="350"/>
                                        <p:tgtEl>
                                          <p:spTgt spid="11"/>
                                        </p:tgtEl>
                                      </p:cBhvr>
                                    </p:animEffect>
                                  </p:childTnLst>
                                </p:cTn>
                              </p:par>
                            </p:childTnLst>
                          </p:cTn>
                        </p:par>
                        <p:par>
                          <p:cTn id="38" fill="hold">
                            <p:stCondLst>
                              <p:cond delay="26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3100"/>
                            </p:stCondLst>
                            <p:childTnLst>
                              <p:par>
                                <p:cTn id="43" presetID="53" presetClass="entr" presetSubtype="16"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350" fill="hold"/>
                                        <p:tgtEl>
                                          <p:spTgt spid="16"/>
                                        </p:tgtEl>
                                        <p:attrNameLst>
                                          <p:attrName>ppt_w</p:attrName>
                                        </p:attrNameLst>
                                      </p:cBhvr>
                                      <p:tavLst>
                                        <p:tav tm="0">
                                          <p:val>
                                            <p:fltVal val="0"/>
                                          </p:val>
                                        </p:tav>
                                        <p:tav tm="100000">
                                          <p:val>
                                            <p:strVal val="#ppt_w"/>
                                          </p:val>
                                        </p:tav>
                                      </p:tavLst>
                                    </p:anim>
                                    <p:anim calcmode="lin" valueType="num">
                                      <p:cBhvr>
                                        <p:cTn id="46" dur="350" fill="hold"/>
                                        <p:tgtEl>
                                          <p:spTgt spid="16"/>
                                        </p:tgtEl>
                                        <p:attrNameLst>
                                          <p:attrName>ppt_h</p:attrName>
                                        </p:attrNameLst>
                                      </p:cBhvr>
                                      <p:tavLst>
                                        <p:tav tm="0">
                                          <p:val>
                                            <p:fltVal val="0"/>
                                          </p:val>
                                        </p:tav>
                                        <p:tav tm="100000">
                                          <p:val>
                                            <p:strVal val="#ppt_h"/>
                                          </p:val>
                                        </p:tav>
                                      </p:tavLst>
                                    </p:anim>
                                    <p:animEffect transition="in" filter="fade">
                                      <p:cBhvr>
                                        <p:cTn id="47" dur="350"/>
                                        <p:tgtEl>
                                          <p:spTgt spid="16"/>
                                        </p:tgtEl>
                                      </p:cBhvr>
                                    </p:animEffect>
                                  </p:childTnLst>
                                </p:cTn>
                              </p:par>
                            </p:childTnLst>
                          </p:cTn>
                        </p:par>
                        <p:par>
                          <p:cTn id="48" fill="hold">
                            <p:stCondLst>
                              <p:cond delay="34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1-2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557047" y="2285795"/>
            <a:ext cx="3077906" cy="3069976"/>
            <a:chOff x="4519748" y="2142104"/>
            <a:chExt cx="2393678" cy="2387511"/>
          </a:xfrm>
        </p:grpSpPr>
        <p:sp>
          <p:nvSpPr>
            <p:cNvPr id="9" name="Freeform 68"/>
            <p:cNvSpPr>
              <a:spLocks/>
            </p:cNvSpPr>
            <p:nvPr/>
          </p:nvSpPr>
          <p:spPr bwMode="auto">
            <a:xfrm>
              <a:off x="4593779" y="2142104"/>
              <a:ext cx="2319647" cy="2319647"/>
            </a:xfrm>
            <a:custGeom>
              <a:avLst/>
              <a:gdLst>
                <a:gd name="T0" fmla="*/ 150 w 159"/>
                <a:gd name="T1" fmla="*/ 9 h 159"/>
                <a:gd name="T2" fmla="*/ 60 w 159"/>
                <a:gd name="T3" fmla="*/ 67 h 159"/>
                <a:gd name="T4" fmla="*/ 0 w 159"/>
                <a:gd name="T5" fmla="*/ 149 h 159"/>
                <a:gd name="T6" fmla="*/ 10 w 159"/>
                <a:gd name="T7" fmla="*/ 159 h 159"/>
                <a:gd name="T8" fmla="*/ 92 w 159"/>
                <a:gd name="T9" fmla="*/ 100 h 159"/>
                <a:gd name="T10" fmla="*/ 150 w 159"/>
                <a:gd name="T11" fmla="*/ 9 h 159"/>
              </a:gdLst>
              <a:ahLst/>
              <a:cxnLst>
                <a:cxn ang="0">
                  <a:pos x="T0" y="T1"/>
                </a:cxn>
                <a:cxn ang="0">
                  <a:pos x="T2" y="T3"/>
                </a:cxn>
                <a:cxn ang="0">
                  <a:pos x="T4" y="T5"/>
                </a:cxn>
                <a:cxn ang="0">
                  <a:pos x="T6" y="T7"/>
                </a:cxn>
                <a:cxn ang="0">
                  <a:pos x="T8" y="T9"/>
                </a:cxn>
                <a:cxn ang="0">
                  <a:pos x="T10" y="T11"/>
                </a:cxn>
              </a:cxnLst>
              <a:rect l="0" t="0" r="r" b="b"/>
              <a:pathLst>
                <a:path w="159" h="159">
                  <a:moveTo>
                    <a:pt x="150" y="9"/>
                  </a:moveTo>
                  <a:cubicBezTo>
                    <a:pt x="141" y="0"/>
                    <a:pt x="101" y="26"/>
                    <a:pt x="60" y="67"/>
                  </a:cubicBezTo>
                  <a:cubicBezTo>
                    <a:pt x="27" y="100"/>
                    <a:pt x="3" y="133"/>
                    <a:pt x="0" y="149"/>
                  </a:cubicBezTo>
                  <a:cubicBezTo>
                    <a:pt x="10" y="159"/>
                    <a:pt x="10" y="159"/>
                    <a:pt x="10" y="159"/>
                  </a:cubicBezTo>
                  <a:cubicBezTo>
                    <a:pt x="26" y="156"/>
                    <a:pt x="59" y="133"/>
                    <a:pt x="92" y="100"/>
                  </a:cubicBezTo>
                  <a:cubicBezTo>
                    <a:pt x="133" y="59"/>
                    <a:pt x="159" y="18"/>
                    <a:pt x="150" y="9"/>
                  </a:cubicBezTo>
                  <a:close/>
                </a:path>
              </a:pathLst>
            </a:custGeom>
            <a:blipFill dpi="0" rotWithShape="1">
              <a:blip r:embed="rId2">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Line 69"/>
            <p:cNvSpPr>
              <a:spLocks noChangeShapeType="1"/>
            </p:cNvSpPr>
            <p:nvPr/>
          </p:nvSpPr>
          <p:spPr bwMode="auto">
            <a:xfrm flipH="1">
              <a:off x="4519748" y="4400058"/>
              <a:ext cx="148063" cy="129557"/>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70"/>
            <p:cNvSpPr>
              <a:spLocks/>
            </p:cNvSpPr>
            <p:nvPr/>
          </p:nvSpPr>
          <p:spPr bwMode="auto">
            <a:xfrm>
              <a:off x="5512999" y="2142104"/>
              <a:ext cx="1209178" cy="641605"/>
            </a:xfrm>
            <a:custGeom>
              <a:avLst/>
              <a:gdLst>
                <a:gd name="T0" fmla="*/ 0 w 83"/>
                <a:gd name="T1" fmla="*/ 44 h 44"/>
                <a:gd name="T2" fmla="*/ 65 w 83"/>
                <a:gd name="T3" fmla="*/ 13 h 44"/>
                <a:gd name="T4" fmla="*/ 83 w 83"/>
                <a:gd name="T5" fmla="*/ 31 h 44"/>
              </a:gdLst>
              <a:ahLst/>
              <a:cxnLst>
                <a:cxn ang="0">
                  <a:pos x="T0" y="T1"/>
                </a:cxn>
                <a:cxn ang="0">
                  <a:pos x="T2" y="T3"/>
                </a:cxn>
                <a:cxn ang="0">
                  <a:pos x="T4" y="T5"/>
                </a:cxn>
              </a:cxnLst>
              <a:rect l="0" t="0" r="r" b="b"/>
              <a:pathLst>
                <a:path w="83" h="44">
                  <a:moveTo>
                    <a:pt x="0" y="44"/>
                  </a:moveTo>
                  <a:cubicBezTo>
                    <a:pt x="46" y="0"/>
                    <a:pt x="65" y="13"/>
                    <a:pt x="65" y="13"/>
                  </a:cubicBezTo>
                  <a:cubicBezTo>
                    <a:pt x="74" y="22"/>
                    <a:pt x="83" y="31"/>
                    <a:pt x="83" y="31"/>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Line 66"/>
            <p:cNvSpPr>
              <a:spLocks noChangeShapeType="1"/>
            </p:cNvSpPr>
            <p:nvPr/>
          </p:nvSpPr>
          <p:spPr bwMode="auto">
            <a:xfrm>
              <a:off x="5093488" y="3567204"/>
              <a:ext cx="388666" cy="394834"/>
            </a:xfrm>
            <a:prstGeom prst="line">
              <a:avLst/>
            </a:prstGeom>
            <a:noFill/>
            <a:ln w="142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Line 67"/>
            <p:cNvSpPr>
              <a:spLocks noChangeShapeType="1"/>
            </p:cNvSpPr>
            <p:nvPr/>
          </p:nvSpPr>
          <p:spPr bwMode="auto">
            <a:xfrm>
              <a:off x="5192197" y="3468496"/>
              <a:ext cx="394833" cy="394834"/>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0" name="组合 19"/>
          <p:cNvGrpSpPr/>
          <p:nvPr/>
        </p:nvGrpSpPr>
        <p:grpSpPr>
          <a:xfrm>
            <a:off x="7466120" y="2285795"/>
            <a:ext cx="2660660" cy="168833"/>
            <a:chOff x="7466120" y="2285795"/>
            <a:chExt cx="2660660" cy="168833"/>
          </a:xfrm>
        </p:grpSpPr>
        <p:cxnSp>
          <p:nvCxnSpPr>
            <p:cNvPr id="17" name="直接连接符 16"/>
            <p:cNvCxnSpPr>
              <a:stCxn id="9" idx="0"/>
            </p:cNvCxnSpPr>
            <p:nvPr/>
          </p:nvCxnSpPr>
          <p:spPr>
            <a:xfrm flipV="1">
              <a:off x="7466120" y="2285795"/>
              <a:ext cx="345469" cy="168833"/>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811589" y="2285795"/>
              <a:ext cx="2315191" cy="0"/>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6385499" y="3429000"/>
            <a:ext cx="4330102" cy="562338"/>
            <a:chOff x="7466120" y="2089105"/>
            <a:chExt cx="3063132" cy="365525"/>
          </a:xfrm>
        </p:grpSpPr>
        <p:cxnSp>
          <p:nvCxnSpPr>
            <p:cNvPr id="22" name="直接连接符 21"/>
            <p:cNvCxnSpPr/>
            <p:nvPr/>
          </p:nvCxnSpPr>
          <p:spPr>
            <a:xfrm flipV="1">
              <a:off x="7466120" y="2089106"/>
              <a:ext cx="747941" cy="365524"/>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214061" y="2089105"/>
              <a:ext cx="2315191" cy="0"/>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flipH="1">
            <a:off x="1858936" y="4207726"/>
            <a:ext cx="3230738" cy="562338"/>
            <a:chOff x="7466120" y="2089105"/>
            <a:chExt cx="3063132" cy="365525"/>
          </a:xfrm>
        </p:grpSpPr>
        <p:cxnSp>
          <p:nvCxnSpPr>
            <p:cNvPr id="27" name="直接连接符 26"/>
            <p:cNvCxnSpPr/>
            <p:nvPr/>
          </p:nvCxnSpPr>
          <p:spPr>
            <a:xfrm flipV="1">
              <a:off x="7466120" y="2089106"/>
              <a:ext cx="747941" cy="365524"/>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214061" y="2089105"/>
              <a:ext cx="2315191" cy="0"/>
            </a:xfrm>
            <a:prstGeom prst="line">
              <a:avLst/>
            </a:prstGeom>
            <a:ln w="28575">
              <a:solidFill>
                <a:srgbClr val="4D78BF"/>
              </a:solidFill>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7797509" y="2329833"/>
            <a:ext cx="2563385" cy="1061829"/>
          </a:xfrm>
          <a:prstGeom prst="rect">
            <a:avLst/>
          </a:prstGeom>
        </p:spPr>
        <p:txBody>
          <a:bodyPr wrap="square">
            <a:spAutoFit/>
          </a:bodyPr>
          <a:lstStyle/>
          <a:p>
            <a:pP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7389036" y="3473038"/>
            <a:ext cx="3427010" cy="1061829"/>
          </a:xfrm>
          <a:prstGeom prst="rect">
            <a:avLst/>
          </a:prstGeom>
        </p:spPr>
        <p:txBody>
          <a:bodyPr wrap="square">
            <a:spAutoFit/>
          </a:bodyPr>
          <a:lstStyle/>
          <a:p>
            <a:pP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1798179" y="4293942"/>
            <a:ext cx="2563385" cy="1061829"/>
          </a:xfrm>
          <a:prstGeom prst="rect">
            <a:avLst/>
          </a:prstGeom>
        </p:spPr>
        <p:txBody>
          <a:bodyPr wrap="square">
            <a:spAutoFit/>
          </a:bodyPr>
          <a:lstStyle/>
          <a:p>
            <a:pP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76467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iterate type="lt">
                                        <p:tmPct val="26667"/>
                                      </p:iterate>
                                      <p:childTnLst>
                                        <p:set>
                                          <p:cBhvr>
                                            <p:cTn id="6" dur="1" fill="hold">
                                              <p:stCondLst>
                                                <p:cond delay="0"/>
                                              </p:stCondLst>
                                            </p:cTn>
                                            <p:tgtEl>
                                              <p:spTgt spid="12"/>
                                            </p:tgtEl>
                                            <p:attrNameLst>
                                              <p:attrName>style.visibility</p:attrName>
                                            </p:attrNameLst>
                                          </p:cBhvr>
                                          <p:to>
                                            <p:strVal val="visible"/>
                                          </p:to>
                                        </p:set>
                                        <p:anim calcmode="lin" valueType="num" p14:bounceEnd="40000">
                                          <p:cBhvr additive="base">
                                            <p:cTn id="7"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par>
                              <p:cTn id="13" fill="hold">
                                <p:stCondLst>
                                  <p:cond delay="10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29"/>
                                            </p:tgtEl>
                                            <p:attrNameLst>
                                              <p:attrName>style.visibility</p:attrName>
                                            </p:attrNameLst>
                                          </p:cBhvr>
                                          <p:to>
                                            <p:strVal val="visible"/>
                                          </p:to>
                                        </p:set>
                                        <p:anim calcmode="discrete" valueType="clr">
                                          <p:cBhvr override="childStyle">
                                            <p:cTn id="16"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29"/>
                                            </p:tgtEl>
                                            <p:attrNameLst>
                                              <p:attrName>fillcolor</p:attrName>
                                            </p:attrNameLst>
                                          </p:cBhvr>
                                          <p:tavLst>
                                            <p:tav tm="0">
                                              <p:val>
                                                <p:clrVal>
                                                  <a:schemeClr val="accent2"/>
                                                </p:clrVal>
                                              </p:val>
                                            </p:tav>
                                            <p:tav tm="50000">
                                              <p:val>
                                                <p:clrVal>
                                                  <a:schemeClr val="hlink"/>
                                                </p:clrVal>
                                              </p:val>
                                            </p:tav>
                                          </p:tavLst>
                                        </p:anim>
                                        <p:set>
                                          <p:cBhvr>
                                            <p:cTn id="18" dur="80"/>
                                            <p:tgtEl>
                                              <p:spTgt spid="29"/>
                                            </p:tgtEl>
                                            <p:attrNameLst>
                                              <p:attrName>fill.type</p:attrName>
                                            </p:attrNameLst>
                                          </p:cBhvr>
                                          <p:to>
                                            <p:strVal val="solid"/>
                                          </p:to>
                                        </p:set>
                                      </p:childTnLst>
                                    </p:cTn>
                                  </p:par>
                                </p:childTnLst>
                              </p:cTn>
                            </p:par>
                            <p:par>
                              <p:cTn id="19" fill="hold">
                                <p:stCondLst>
                                  <p:cond delay="26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3100"/>
                                </p:stCondLst>
                                <p:childTnLst>
                                  <p:par>
                                    <p:cTn id="24" presetID="27" presetClass="entr" presetSubtype="0" fill="hold" grpId="0" nodeType="afterEffect">
                                      <p:stCondLst>
                                        <p:cond delay="0"/>
                                      </p:stCondLst>
                                      <p:iterate type="lt">
                                        <p:tmPct val="50000"/>
                                      </p:iterate>
                                      <p:childTnLst>
                                        <p:set>
                                          <p:cBhvr>
                                            <p:cTn id="25" dur="1" fill="hold">
                                              <p:stCondLst>
                                                <p:cond delay="0"/>
                                              </p:stCondLst>
                                            </p:cTn>
                                            <p:tgtEl>
                                              <p:spTgt spid="30"/>
                                            </p:tgtEl>
                                            <p:attrNameLst>
                                              <p:attrName>style.visibility</p:attrName>
                                            </p:attrNameLst>
                                          </p:cBhvr>
                                          <p:to>
                                            <p:strVal val="visible"/>
                                          </p:to>
                                        </p:set>
                                        <p:anim calcmode="discrete" valueType="clr">
                                          <p:cBhvr override="childStyle">
                                            <p:cTn id="26" dur="80"/>
                                            <p:tgtEl>
                                              <p:spTgt spid="30"/>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0"/>
                                            </p:tgtEl>
                                            <p:attrNameLst>
                                              <p:attrName>fillcolor</p:attrName>
                                            </p:attrNameLst>
                                          </p:cBhvr>
                                          <p:tavLst>
                                            <p:tav tm="0">
                                              <p:val>
                                                <p:clrVal>
                                                  <a:schemeClr val="accent2"/>
                                                </p:clrVal>
                                              </p:val>
                                            </p:tav>
                                            <p:tav tm="50000">
                                              <p:val>
                                                <p:clrVal>
                                                  <a:schemeClr val="hlink"/>
                                                </p:clrVal>
                                              </p:val>
                                            </p:tav>
                                          </p:tavLst>
                                        </p:anim>
                                        <p:set>
                                          <p:cBhvr>
                                            <p:cTn id="28" dur="80"/>
                                            <p:tgtEl>
                                              <p:spTgt spid="30"/>
                                            </p:tgtEl>
                                            <p:attrNameLst>
                                              <p:attrName>fill.type</p:attrName>
                                            </p:attrNameLst>
                                          </p:cBhvr>
                                          <p:to>
                                            <p:strVal val="solid"/>
                                          </p:to>
                                        </p:set>
                                      </p:childTnLst>
                                    </p:cTn>
                                  </p:par>
                                </p:childTnLst>
                              </p:cTn>
                            </p:par>
                            <p:par>
                              <p:cTn id="29" fill="hold">
                                <p:stCondLst>
                                  <p:cond delay="47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childTnLst>
                              </p:cTn>
                            </p:par>
                            <p:par>
                              <p:cTn id="33" fill="hold">
                                <p:stCondLst>
                                  <p:cond delay="520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31"/>
                                            </p:tgtEl>
                                            <p:attrNameLst>
                                              <p:attrName>style.visibility</p:attrName>
                                            </p:attrNameLst>
                                          </p:cBhvr>
                                          <p:to>
                                            <p:strVal val="visible"/>
                                          </p:to>
                                        </p:set>
                                        <p:anim calcmode="discrete" valueType="clr">
                                          <p:cBhvr override="childStyle">
                                            <p:cTn id="36" dur="8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31"/>
                                            </p:tgtEl>
                                            <p:attrNameLst>
                                              <p:attrName>fillcolor</p:attrName>
                                            </p:attrNameLst>
                                          </p:cBhvr>
                                          <p:tavLst>
                                            <p:tav tm="0">
                                              <p:val>
                                                <p:clrVal>
                                                  <a:schemeClr val="accent2"/>
                                                </p:clrVal>
                                              </p:val>
                                            </p:tav>
                                            <p:tav tm="50000">
                                              <p:val>
                                                <p:clrVal>
                                                  <a:schemeClr val="hlink"/>
                                                </p:clrVal>
                                              </p:val>
                                            </p:tav>
                                          </p:tavLst>
                                        </p:anim>
                                        <p:set>
                                          <p:cBhvr>
                                            <p:cTn id="38" dur="80"/>
                                            <p:tgtEl>
                                              <p:spTgt spid="3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26667"/>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par>
                              <p:cTn id="13" fill="hold">
                                <p:stCondLst>
                                  <p:cond delay="10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29"/>
                                            </p:tgtEl>
                                            <p:attrNameLst>
                                              <p:attrName>style.visibility</p:attrName>
                                            </p:attrNameLst>
                                          </p:cBhvr>
                                          <p:to>
                                            <p:strVal val="visible"/>
                                          </p:to>
                                        </p:set>
                                        <p:anim calcmode="discrete" valueType="clr">
                                          <p:cBhvr override="childStyle">
                                            <p:cTn id="16"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29"/>
                                            </p:tgtEl>
                                            <p:attrNameLst>
                                              <p:attrName>fillcolor</p:attrName>
                                            </p:attrNameLst>
                                          </p:cBhvr>
                                          <p:tavLst>
                                            <p:tav tm="0">
                                              <p:val>
                                                <p:clrVal>
                                                  <a:schemeClr val="accent2"/>
                                                </p:clrVal>
                                              </p:val>
                                            </p:tav>
                                            <p:tav tm="50000">
                                              <p:val>
                                                <p:clrVal>
                                                  <a:schemeClr val="hlink"/>
                                                </p:clrVal>
                                              </p:val>
                                            </p:tav>
                                          </p:tavLst>
                                        </p:anim>
                                        <p:set>
                                          <p:cBhvr>
                                            <p:cTn id="18" dur="80"/>
                                            <p:tgtEl>
                                              <p:spTgt spid="29"/>
                                            </p:tgtEl>
                                            <p:attrNameLst>
                                              <p:attrName>fill.type</p:attrName>
                                            </p:attrNameLst>
                                          </p:cBhvr>
                                          <p:to>
                                            <p:strVal val="solid"/>
                                          </p:to>
                                        </p:set>
                                      </p:childTnLst>
                                    </p:cTn>
                                  </p:par>
                                </p:childTnLst>
                              </p:cTn>
                            </p:par>
                            <p:par>
                              <p:cTn id="19" fill="hold">
                                <p:stCondLst>
                                  <p:cond delay="26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3100"/>
                                </p:stCondLst>
                                <p:childTnLst>
                                  <p:par>
                                    <p:cTn id="24" presetID="27" presetClass="entr" presetSubtype="0" fill="hold" grpId="0" nodeType="afterEffect">
                                      <p:stCondLst>
                                        <p:cond delay="0"/>
                                      </p:stCondLst>
                                      <p:iterate type="lt">
                                        <p:tmPct val="50000"/>
                                      </p:iterate>
                                      <p:childTnLst>
                                        <p:set>
                                          <p:cBhvr>
                                            <p:cTn id="25" dur="1" fill="hold">
                                              <p:stCondLst>
                                                <p:cond delay="0"/>
                                              </p:stCondLst>
                                            </p:cTn>
                                            <p:tgtEl>
                                              <p:spTgt spid="30"/>
                                            </p:tgtEl>
                                            <p:attrNameLst>
                                              <p:attrName>style.visibility</p:attrName>
                                            </p:attrNameLst>
                                          </p:cBhvr>
                                          <p:to>
                                            <p:strVal val="visible"/>
                                          </p:to>
                                        </p:set>
                                        <p:anim calcmode="discrete" valueType="clr">
                                          <p:cBhvr override="childStyle">
                                            <p:cTn id="26" dur="80"/>
                                            <p:tgtEl>
                                              <p:spTgt spid="30"/>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0"/>
                                            </p:tgtEl>
                                            <p:attrNameLst>
                                              <p:attrName>fillcolor</p:attrName>
                                            </p:attrNameLst>
                                          </p:cBhvr>
                                          <p:tavLst>
                                            <p:tav tm="0">
                                              <p:val>
                                                <p:clrVal>
                                                  <a:schemeClr val="accent2"/>
                                                </p:clrVal>
                                              </p:val>
                                            </p:tav>
                                            <p:tav tm="50000">
                                              <p:val>
                                                <p:clrVal>
                                                  <a:schemeClr val="hlink"/>
                                                </p:clrVal>
                                              </p:val>
                                            </p:tav>
                                          </p:tavLst>
                                        </p:anim>
                                        <p:set>
                                          <p:cBhvr>
                                            <p:cTn id="28" dur="80"/>
                                            <p:tgtEl>
                                              <p:spTgt spid="30"/>
                                            </p:tgtEl>
                                            <p:attrNameLst>
                                              <p:attrName>fill.type</p:attrName>
                                            </p:attrNameLst>
                                          </p:cBhvr>
                                          <p:to>
                                            <p:strVal val="solid"/>
                                          </p:to>
                                        </p:set>
                                      </p:childTnLst>
                                    </p:cTn>
                                  </p:par>
                                </p:childTnLst>
                              </p:cTn>
                            </p:par>
                            <p:par>
                              <p:cTn id="29" fill="hold">
                                <p:stCondLst>
                                  <p:cond delay="47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childTnLst>
                              </p:cTn>
                            </p:par>
                            <p:par>
                              <p:cTn id="33" fill="hold">
                                <p:stCondLst>
                                  <p:cond delay="520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31"/>
                                            </p:tgtEl>
                                            <p:attrNameLst>
                                              <p:attrName>style.visibility</p:attrName>
                                            </p:attrNameLst>
                                          </p:cBhvr>
                                          <p:to>
                                            <p:strVal val="visible"/>
                                          </p:to>
                                        </p:set>
                                        <p:anim calcmode="discrete" valueType="clr">
                                          <p:cBhvr override="childStyle">
                                            <p:cTn id="36" dur="8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31"/>
                                            </p:tgtEl>
                                            <p:attrNameLst>
                                              <p:attrName>fillcolor</p:attrName>
                                            </p:attrNameLst>
                                          </p:cBhvr>
                                          <p:tavLst>
                                            <p:tav tm="0">
                                              <p:val>
                                                <p:clrVal>
                                                  <a:schemeClr val="accent2"/>
                                                </p:clrVal>
                                              </p:val>
                                            </p:tav>
                                            <p:tav tm="50000">
                                              <p:val>
                                                <p:clrVal>
                                                  <a:schemeClr val="hlink"/>
                                                </p:clrVal>
                                              </p:val>
                                            </p:tav>
                                          </p:tavLst>
                                        </p:anim>
                                        <p:set>
                                          <p:cBhvr>
                                            <p:cTn id="38" dur="80"/>
                                            <p:tgtEl>
                                              <p:spTgt spid="3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1-3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Freeform 1961"/>
          <p:cNvSpPr>
            <a:spLocks/>
          </p:cNvSpPr>
          <p:nvPr/>
        </p:nvSpPr>
        <p:spPr bwMode="auto">
          <a:xfrm>
            <a:off x="1429865" y="2500168"/>
            <a:ext cx="2697998" cy="1636019"/>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 name="Freeform 1961"/>
          <p:cNvSpPr>
            <a:spLocks/>
          </p:cNvSpPr>
          <p:nvPr/>
        </p:nvSpPr>
        <p:spPr bwMode="auto">
          <a:xfrm>
            <a:off x="4861043" y="2473334"/>
            <a:ext cx="2697998" cy="1636019"/>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961"/>
          <p:cNvSpPr>
            <a:spLocks/>
          </p:cNvSpPr>
          <p:nvPr/>
        </p:nvSpPr>
        <p:spPr bwMode="auto">
          <a:xfrm>
            <a:off x="8292221" y="2473334"/>
            <a:ext cx="2697998" cy="1636019"/>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Freeform 910"/>
          <p:cNvSpPr>
            <a:spLocks/>
          </p:cNvSpPr>
          <p:nvPr/>
        </p:nvSpPr>
        <p:spPr bwMode="auto">
          <a:xfrm>
            <a:off x="2140795" y="2934574"/>
            <a:ext cx="760336" cy="767206"/>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5" name="Freeform 307"/>
          <p:cNvSpPr>
            <a:spLocks noChangeAspect="1" noEditPoints="1"/>
          </p:cNvSpPr>
          <p:nvPr/>
        </p:nvSpPr>
        <p:spPr bwMode="auto">
          <a:xfrm>
            <a:off x="9279465" y="2868019"/>
            <a:ext cx="579537" cy="846647"/>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7" name="Freeform 63"/>
          <p:cNvSpPr>
            <a:spLocks noChangeAspect="1" noEditPoints="1"/>
          </p:cNvSpPr>
          <p:nvPr/>
        </p:nvSpPr>
        <p:spPr bwMode="auto">
          <a:xfrm>
            <a:off x="5717857" y="2830060"/>
            <a:ext cx="725697" cy="824258"/>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8" name="矩形 17"/>
          <p:cNvSpPr/>
          <p:nvPr/>
        </p:nvSpPr>
        <p:spPr>
          <a:xfrm>
            <a:off x="1239270" y="4385806"/>
            <a:ext cx="2563385" cy="1061829"/>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4660782" y="4385805"/>
            <a:ext cx="2563385" cy="1061829"/>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8287540" y="4385804"/>
            <a:ext cx="2563385" cy="1061829"/>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rot="11776078">
            <a:off x="1374736" y="2922809"/>
            <a:ext cx="1183384" cy="1272424"/>
            <a:chOff x="5768974" y="3077369"/>
            <a:chExt cx="654051" cy="703263"/>
          </a:xfrm>
        </p:grpSpPr>
        <p:sp>
          <p:nvSpPr>
            <p:cNvPr id="7" name="Freeform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Freeform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Freeform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1" name="组合 20"/>
          <p:cNvGrpSpPr/>
          <p:nvPr/>
        </p:nvGrpSpPr>
        <p:grpSpPr>
          <a:xfrm rot="11776078">
            <a:off x="4637988" y="2877629"/>
            <a:ext cx="1183384" cy="1272424"/>
            <a:chOff x="5768974" y="3077369"/>
            <a:chExt cx="654051" cy="703263"/>
          </a:xfrm>
        </p:grpSpPr>
        <p:sp>
          <p:nvSpPr>
            <p:cNvPr id="22" name="Freeform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6" name="组合 25"/>
          <p:cNvGrpSpPr/>
          <p:nvPr/>
        </p:nvGrpSpPr>
        <p:grpSpPr>
          <a:xfrm rot="11776078">
            <a:off x="8194152" y="2847711"/>
            <a:ext cx="1183384" cy="1272424"/>
            <a:chOff x="5768974" y="3077369"/>
            <a:chExt cx="654051" cy="703263"/>
          </a:xfrm>
        </p:grpSpPr>
        <p:sp>
          <p:nvSpPr>
            <p:cNvPr id="27" name="Freeform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blipFill dpi="0" rotWithShape="1">
              <a:blip r:embed="rId2">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Freeform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extLst>
      <p:ext uri="{BB962C8B-B14F-4D97-AF65-F5344CB8AC3E}">
        <p14:creationId xmlns:p14="http://schemas.microsoft.com/office/powerpoint/2010/main" val="11646012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par>
                                <p:cTn id="8" presetID="1"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childTnLst>
                                </p:cTn>
                              </p:par>
                              <p:par>
                                <p:cTn id="10" presetID="0" presetClass="path" presetSubtype="0" accel="50000" decel="50000" fill="hold" nodeType="withEffect">
                                  <p:stCondLst>
                                    <p:cond delay="0"/>
                                  </p:stCondLst>
                                  <p:childTnLst>
                                    <p:animMotion origin="layout" path="M -2.91667E-6 -1.48148E-6 L -2.91667E-6 -1.48148E-6 C 0.00026 -0.02708 -0.00039 -0.05463 0.00104 -0.08171 C 0.00117 -0.08379 0.00313 -0.08356 0.00417 -0.08356 C 0.00534 -0.08356 0.00638 -0.0824 0.00742 -0.08171 C 0.0082 -0.07986 0.00899 -0.07801 0.00964 -0.07592 C 0.01185 -0.06759 0.00912 -0.07199 0.01276 -0.06273 C 0.01367 -0.06041 0.01511 -0.05902 0.01602 -0.05694 C 0.01758 -0.05324 0.01888 -0.0493 0.02031 -0.0456 C 0.02539 -0.03217 0.01901 -0.04884 0.02565 -0.03217 C 0.02643 -0.03032 0.02708 -0.02847 0.02774 -0.02662 C 0.02995 -0.02129 0.03164 -0.01574 0.03425 -0.01134 C 0.03529 -0.00949 0.03646 -0.00764 0.03737 -0.00555 C 0.03906 -0.00208 0.03984 0.00255 0.04167 0.00579 C 0.04284 0.00764 0.04388 0.00949 0.04492 0.01158 C 0.04609 0.01389 0.04714 0.01644 0.04818 0.01922 C 0.04883 0.02107 0.04922 0.02338 0.05026 0.02477 C 0.05117 0.02616 0.05247 0.02616 0.05352 0.02685 C 0.05391 0.02477 0.0543 0.02292 0.05456 0.02107 C 0.05495 0.01852 0.05521 0.01598 0.0556 0.01343 C 0.05768 0.00255 0.05781 0.00625 0.05886 -0.0037 C 0.05925 -0.0081 0.05938 -0.01273 0.0599 -0.0169 C 0.06042 -0.02083 0.06211 -0.02847 0.06211 -0.02847 C 0.0625 -0.0324 0.06328 -0.04282 0.06419 -0.04745 C 0.06471 -0.05 0.06563 -0.05254 0.06641 -0.05509 C 0.06875 -0.07222 0.06589 -0.05092 0.06849 -0.07592 C 0.06953 -0.08541 0.0694 -0.08125 0.0707 -0.08935 C 0.07136 -0.09444 0.07279 -0.1044 0.07279 -0.1044 C 0.0819 -0.09629 0.07266 -0.10671 0.07917 -0.0912 C 0.08034 -0.08865 0.08229 -0.08773 0.08346 -0.08541 C 0.09245 -0.06967 0.08372 -0.08078 0.09102 -0.07222 C 0.09232 -0.06759 0.09336 -0.06296 0.09531 -0.05879 C 0.09622 -0.05671 0.0974 -0.05509 0.09844 -0.05324 C 0.10039 -0.04305 0.09831 -0.05115 0.10274 -0.04166 C 0.1112 -0.02384 0.09961 -0.04745 0.10599 -0.03032 C 0.10677 -0.02801 0.1082 -0.02662 0.10925 -0.02453 C 0.11003 -0.02291 0.11055 -0.02083 0.11133 -0.01898 C 0.11237 -0.01643 0.11354 -0.01389 0.11458 -0.01134 C 0.11497 -0.00949 0.11511 -0.0074 0.11563 -0.00555 C 0.11719 -0.00023 0.11862 0.00162 0.12096 0.00579 C 0.12136 0.00764 0.12122 0.01019 0.12201 0.01158 C 0.125 0.0169 0.12669 0.01135 0.12852 0.00764 C 0.12969 0.00533 0.1306 0.00255 0.13164 -1.48148E-6 C 0.13438 -0.01435 0.13073 0.00348 0.1349 -0.01134 C 0.13542 -0.01319 0.13542 -0.01527 0.13594 -0.0169 C 0.1375 -0.02106 0.13958 -0.02453 0.14141 -0.02847 C 0.14401 -0.04282 0.14219 -0.03657 0.14675 -0.04745 C 0.14896 -0.06342 0.14583 -0.04722 0.15104 -0.06065 C 0.15156 -0.0625 0.15156 -0.06458 0.15208 -0.06643 C 0.15274 -0.06898 0.15352 -0.07152 0.15417 -0.07407 C 0.15547 -0.0794 0.15612 -0.08912 0.15951 -0.0912 L 0.16276 -0.09305 C 0.1638 -0.09444 0.16471 -0.09606 0.16602 -0.09699 C 0.16784 -0.09815 0.17787 -0.10046 0.17878 -0.10069 C 0.18203 -0.10139 0.18854 -0.10254 0.18854 -0.10254 L 0.18854 -0.10254 " pathEditMode="relative" ptsTypes="AAAAAAAAAAAAAAAAAAAAAAAAAAAAAAAAAAAAAAAAAAAAAAAAAAAAAAAA">
                                      <p:cBhvr>
                                        <p:cTn id="11" dur="1000" fill="hold"/>
                                        <p:tgtEl>
                                          <p:spTgt spid="11"/>
                                        </p:tgtEl>
                                        <p:attrNameLst>
                                          <p:attrName>ppt_x</p:attrName>
                                          <p:attrName>ppt_y</p:attrName>
                                        </p:attrNameLst>
                                      </p:cBhvr>
                                    </p:animMotion>
                                  </p:childTnLst>
                                </p:cTn>
                              </p:par>
                            </p:childTnLst>
                          </p:cTn>
                        </p:par>
                        <p:par>
                          <p:cTn id="12" fill="hold">
                            <p:stCondLst>
                              <p:cond delay="1000"/>
                            </p:stCondLst>
                            <p:childTnLst>
                              <p:par>
                                <p:cTn id="13" presetID="1" presetClass="exit" presetSubtype="0" fill="hold" nodeType="after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1000"/>
                                        <p:tgtEl>
                                          <p:spTgt spid="12"/>
                                        </p:tgtEl>
                                      </p:cBhvr>
                                    </p:animEffec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3.75E-6 1.48148E-6 L 3.75E-6 0.00023 C 0.00026 -0.02708 -0.00039 -0.05463 0.00104 -0.08171 C 0.00117 -0.0838 0.00312 -0.08357 0.00416 -0.08357 C 0.00533 -0.08357 0.00638 -0.08241 0.00742 -0.08171 C 0.0082 -0.07986 0.00898 -0.07801 0.00963 -0.07593 C 0.01185 -0.06759 0.00911 -0.07199 0.01276 -0.06273 C 0.01367 -0.06042 0.0151 -0.05903 0.01601 -0.05695 C 0.01757 -0.05324 0.01888 -0.04931 0.02031 -0.0456 C 0.02539 -0.03218 0.01901 -0.04884 0.02565 -0.03218 C 0.02643 -0.03033 0.02708 -0.02847 0.02773 -0.02662 C 0.02994 -0.0213 0.03164 -0.01574 0.03424 -0.01134 C 0.03528 -0.00949 0.03645 -0.00764 0.03737 -0.00556 C 0.03906 -0.00208 0.03984 0.00254 0.04166 0.00579 C 0.04283 0.00764 0.04388 0.00949 0.04492 0.01157 C 0.04609 0.01389 0.04713 0.01643 0.04817 0.01921 C 0.04882 0.02106 0.04922 0.02338 0.05026 0.02477 C 0.05117 0.02616 0.05247 0.02616 0.05351 0.02685 C 0.0539 0.02477 0.05429 0.02292 0.05455 0.02106 C 0.05494 0.01852 0.0552 0.01597 0.0556 0.01342 C 0.05768 0.00254 0.05781 0.00625 0.05885 -0.00371 C 0.05924 -0.0081 0.05937 -0.01273 0.05989 -0.0169 C 0.06041 -0.02083 0.06211 -0.02847 0.06211 -0.02824 C 0.0625 -0.03241 0.06328 -0.04283 0.06419 -0.04746 C 0.06471 -0.05 0.06562 -0.05255 0.0664 -0.05509 C 0.06875 -0.07222 0.06588 -0.05093 0.06849 -0.07593 C 0.06953 -0.08542 0.0694 -0.08125 0.0707 -0.08935 C 0.07135 -0.09445 0.07278 -0.1044 0.07278 -0.10417 C 0.0819 -0.0963 0.07265 -0.10671 0.07916 -0.09121 C 0.08033 -0.08866 0.08229 -0.08773 0.08346 -0.08542 C 0.09244 -0.06968 0.08372 -0.08079 0.09101 -0.07222 C 0.09231 -0.06759 0.09336 -0.06296 0.09531 -0.0588 C 0.09622 -0.05671 0.09739 -0.05509 0.09843 -0.05324 C 0.10039 -0.04306 0.0983 -0.05116 0.10273 -0.04167 C 0.11119 -0.02384 0.09961 -0.04746 0.10599 -0.03033 C 0.10677 -0.02801 0.1082 -0.02662 0.10924 -0.02454 C 0.11002 -0.02292 0.11054 -0.02083 0.11132 -0.01898 C 0.11237 -0.01644 0.11354 -0.01389 0.11458 -0.01134 C 0.11497 -0.00949 0.1151 -0.00741 0.11562 -0.00556 C 0.11718 -0.00023 0.11862 0.00162 0.12096 0.00579 C 0.12135 0.00764 0.12122 0.01018 0.122 0.01157 C 0.125 0.0169 0.12669 0.01134 0.12851 0.00764 C 0.12968 0.00532 0.1306 0.00254 0.13164 1.48148E-6 C 0.13437 -0.01435 0.13073 0.00347 0.13489 -0.01134 C 0.13541 -0.0132 0.13541 -0.01528 0.13593 -0.0169 C 0.1375 -0.02107 0.13958 -0.02454 0.1414 -0.02847 C 0.14401 -0.04283 0.14218 -0.03658 0.14674 -0.04746 C 0.14895 -0.06343 0.14583 -0.04722 0.15104 -0.06065 C 0.15156 -0.0625 0.15156 -0.06458 0.15208 -0.06644 C 0.15273 -0.06898 0.15351 -0.07153 0.15416 -0.07408 C 0.15547 -0.0794 0.15612 -0.08912 0.1595 -0.09121 L 0.16276 -0.09306 C 0.1638 -0.09445 0.16471 -0.09607 0.16601 -0.09699 C 0.16783 -0.09815 0.17786 -0.10046 0.17877 -0.1007 C 0.18203 -0.10139 0.18854 -0.10255 0.18854 -0.10232 L 0.18854 -0.10255 " pathEditMode="relative" rAng="0" ptsTypes="AAAAAAAAAAAAAAAAAAAAAAAAAAAAAAAAAAAAAAAAAAAAAAAAAAAAAAAA">
                                      <p:cBhvr>
                                        <p:cTn id="22" dur="1000" fill="hold"/>
                                        <p:tgtEl>
                                          <p:spTgt spid="21"/>
                                        </p:tgtEl>
                                        <p:attrNameLst>
                                          <p:attrName>ppt_x</p:attrName>
                                          <p:attrName>ppt_y</p:attrName>
                                        </p:attrNameLst>
                                      </p:cBhvr>
                                      <p:rCtr x="9427" y="-3889"/>
                                    </p:animMotion>
                                  </p:childTnLst>
                                </p:cTn>
                              </p:par>
                            </p:childTnLst>
                          </p:cTn>
                        </p:par>
                        <p:par>
                          <p:cTn id="23" fill="hold">
                            <p:stCondLst>
                              <p:cond delay="2000"/>
                            </p:stCondLst>
                            <p:childTnLst>
                              <p:par>
                                <p:cTn id="24" presetID="1" presetClass="exit" presetSubtype="0" fill="hold" nodeType="afterEffect">
                                  <p:stCondLst>
                                    <p:cond delay="0"/>
                                  </p:stCondLst>
                                  <p:childTnLst>
                                    <p:set>
                                      <p:cBhvr>
                                        <p:cTn id="25" dur="1" fill="hold">
                                          <p:stCondLst>
                                            <p:cond delay="0"/>
                                          </p:stCondLst>
                                        </p:cTn>
                                        <p:tgtEl>
                                          <p:spTgt spid="21"/>
                                        </p:tgtEl>
                                        <p:attrNameLst>
                                          <p:attrName>style.visibility</p:attrName>
                                        </p:attrNameLst>
                                      </p:cBhvr>
                                      <p:to>
                                        <p:strVal val="hidden"/>
                                      </p:to>
                                    </p:se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1000"/>
                                        <p:tgtEl>
                                          <p:spTgt spid="13"/>
                                        </p:tgtEl>
                                      </p:cBhvr>
                                    </p:animEffect>
                                  </p:childTnLst>
                                </p:cTn>
                              </p:par>
                              <p:par>
                                <p:cTn id="30" presetID="1"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par>
                                <p:cTn id="32" presetID="0" presetClass="path" presetSubtype="0" accel="50000" decel="50000" fill="hold" nodeType="withEffect">
                                  <p:stCondLst>
                                    <p:cond delay="0"/>
                                  </p:stCondLst>
                                  <p:childTnLst>
                                    <p:animMotion origin="layout" path="M -2.91667E-6 -3.7037E-7 L -2.91667E-6 0.00023 C 0.00026 -0.02708 -0.00039 -0.05463 0.00104 -0.08171 C 0.00117 -0.0838 0.00313 -0.08356 0.00417 -0.08356 C 0.00534 -0.08356 0.00638 -0.08241 0.00742 -0.08171 C 0.00821 -0.07986 0.00899 -0.07801 0.00964 -0.07593 C 0.01185 -0.06759 0.00912 -0.07199 0.01276 -0.06273 C 0.01367 -0.06042 0.01511 -0.05903 0.01602 -0.05694 C 0.01758 -0.05324 0.01888 -0.04931 0.02032 -0.0456 C 0.02539 -0.03218 0.01901 -0.04884 0.02565 -0.03218 C 0.02644 -0.03032 0.02709 -0.02847 0.02774 -0.02662 C 0.02995 -0.0213 0.03164 -0.01574 0.03425 -0.01134 C 0.03529 -0.00949 0.03646 -0.00764 0.03737 -0.00556 C 0.03907 -0.00208 0.03985 0.00255 0.04167 0.00579 C 0.04284 0.00764 0.04388 0.00949 0.04492 0.01157 C 0.0461 0.01389 0.04714 0.01644 0.04818 0.01921 C 0.04883 0.02107 0.04922 0.02338 0.05026 0.02477 C 0.05117 0.02616 0.05248 0.02616 0.05352 0.02685 C 0.05391 0.02477 0.0543 0.02292 0.05456 0.02107 C 0.05495 0.01852 0.05521 0.01597 0.0556 0.01343 C 0.05769 0.00255 0.05782 0.00625 0.05886 -0.0037 C 0.05925 -0.0081 0.05938 -0.01273 0.0599 -0.0169 C 0.06042 -0.02083 0.06211 -0.02847 0.06211 -0.02824 C 0.0625 -0.03241 0.06328 -0.04282 0.0642 -0.04745 C 0.06472 -0.05 0.06563 -0.05255 0.06641 -0.05509 C 0.06875 -0.07222 0.06589 -0.05093 0.06849 -0.07593 C 0.06953 -0.08542 0.0694 -0.08125 0.07071 -0.08935 C 0.07136 -0.09444 0.07279 -0.1044 0.07279 -0.10417 C 0.0819 -0.0963 0.07266 -0.10671 0.07917 -0.0912 C 0.08034 -0.08866 0.08229 -0.08773 0.08347 -0.08542 C 0.09245 -0.06968 0.08373 -0.08079 0.09102 -0.07222 C 0.09232 -0.06759 0.09336 -0.06296 0.09532 -0.0588 C 0.09623 -0.05671 0.0974 -0.05509 0.09844 -0.05324 C 0.10039 -0.04306 0.09831 -0.05116 0.10274 -0.04167 C 0.1112 -0.02384 0.09961 -0.04745 0.10599 -0.03032 C 0.10677 -0.02801 0.10821 -0.02662 0.10925 -0.02454 C 0.11003 -0.02292 0.11055 -0.02083 0.11133 -0.01898 C 0.11237 -0.01643 0.11354 -0.01389 0.11459 -0.01134 C 0.11498 -0.00949 0.11511 -0.00741 0.11563 -0.00556 C 0.11719 -0.00023 0.11862 0.00162 0.12097 0.00579 C 0.12136 0.00764 0.12123 0.01019 0.12201 0.01157 C 0.125 0.0169 0.1267 0.01134 0.12852 0.00764 C 0.12969 0.00532 0.1306 0.00255 0.13164 -3.7037E-7 C 0.13438 -0.01435 0.13073 0.00347 0.1349 -0.01134 C 0.13542 -0.01319 0.13542 -0.01528 0.13594 -0.0169 C 0.1375 -0.02106 0.13959 -0.02454 0.14141 -0.02847 C 0.14401 -0.04282 0.14219 -0.03657 0.14675 -0.04745 C 0.14896 -0.06343 0.14584 -0.04722 0.15104 -0.06065 C 0.15157 -0.0625 0.15157 -0.06458 0.15209 -0.06643 C 0.15274 -0.06898 0.15352 -0.07153 0.15417 -0.07407 C 0.15547 -0.0794 0.15612 -0.08912 0.15951 -0.0912 L 0.16276 -0.09306 C 0.16381 -0.09444 0.16472 -0.09606 0.16602 -0.09699 C 0.16784 -0.09815 0.17787 -0.10046 0.17878 -0.10069 C 0.18203 -0.10139 0.18854 -0.10255 0.18854 -0.10231 L 0.18854 -0.10255 " pathEditMode="relative" rAng="0" ptsTypes="AAAAAAAAAAAAAAAAAAAAAAAAAAAAAAAAAAAAAAAAAAAAAAAAAAAAAAAA">
                                      <p:cBhvr>
                                        <p:cTn id="33" dur="1000" fill="hold"/>
                                        <p:tgtEl>
                                          <p:spTgt spid="26"/>
                                        </p:tgtEl>
                                        <p:attrNameLst>
                                          <p:attrName>ppt_x</p:attrName>
                                          <p:attrName>ppt_y</p:attrName>
                                        </p:attrNameLst>
                                      </p:cBhvr>
                                      <p:rCtr x="9427" y="-3889"/>
                                    </p:animMotion>
                                  </p:childTnLst>
                                </p:cTn>
                              </p:par>
                            </p:childTnLst>
                          </p:cTn>
                        </p:par>
                        <p:par>
                          <p:cTn id="34" fill="hold">
                            <p:stCondLst>
                              <p:cond delay="3000"/>
                            </p:stCondLst>
                            <p:childTnLst>
                              <p:par>
                                <p:cTn id="35" presetID="1" presetClass="exit" presetSubtype="0" fill="hold" nodeType="afterEffect">
                                  <p:stCondLst>
                                    <p:cond delay="0"/>
                                  </p:stCondLst>
                                  <p:childTnLst>
                                    <p:set>
                                      <p:cBhvr>
                                        <p:cTn id="36" dur="1" fill="hold">
                                          <p:stCondLst>
                                            <p:cond delay="0"/>
                                          </p:stCondLst>
                                        </p:cTn>
                                        <p:tgtEl>
                                          <p:spTgt spid="26"/>
                                        </p:tgtEl>
                                        <p:attrNameLst>
                                          <p:attrName>style.visibility</p:attrName>
                                        </p:attrNameLst>
                                      </p:cBhvr>
                                      <p:to>
                                        <p:strVal val="hidden"/>
                                      </p:to>
                                    </p:se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
                                        <p:tgtEl>
                                          <p:spTgt spid="14"/>
                                        </p:tgtEl>
                                      </p:cBhvr>
                                    </p:animEffect>
                                  </p:childTnLst>
                                </p:cTn>
                              </p:par>
                            </p:childTnLst>
                          </p:cTn>
                        </p:par>
                        <p:par>
                          <p:cTn id="41" fill="hold">
                            <p:stCondLst>
                              <p:cond delay="3010"/>
                            </p:stCondLst>
                            <p:childTnLst>
                              <p:par>
                                <p:cTn id="42" presetID="26" presetClass="emph" presetSubtype="0" repeatCount="2000" fill="hold" grpId="1" nodeType="afterEffect">
                                  <p:stCondLst>
                                    <p:cond delay="0"/>
                                  </p:stCondLst>
                                  <p:childTnLst>
                                    <p:animEffect transition="out" filter="fade">
                                      <p:cBhvr>
                                        <p:cTn id="43" dur="250" tmFilter="0, 0; .2, .5; .8, .5; 1, 0"/>
                                        <p:tgtEl>
                                          <p:spTgt spid="14"/>
                                        </p:tgtEl>
                                      </p:cBhvr>
                                    </p:animEffect>
                                    <p:animScale>
                                      <p:cBhvr>
                                        <p:cTn id="44" dur="125" autoRev="1" fill="hold"/>
                                        <p:tgtEl>
                                          <p:spTgt spid="14"/>
                                        </p:tgtEl>
                                      </p:cBhvr>
                                      <p:by x="105000" y="105000"/>
                                    </p:animScale>
                                  </p:childTnLst>
                                </p:cTn>
                              </p:par>
                            </p:childTnLst>
                          </p:cTn>
                        </p:par>
                        <p:par>
                          <p:cTn id="45" fill="hold">
                            <p:stCondLst>
                              <p:cond delay="3510"/>
                            </p:stCondLst>
                            <p:childTnLst>
                              <p:par>
                                <p:cTn id="46" presetID="10"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
                                        <p:tgtEl>
                                          <p:spTgt spid="17"/>
                                        </p:tgtEl>
                                      </p:cBhvr>
                                    </p:animEffect>
                                  </p:childTnLst>
                                </p:cTn>
                              </p:par>
                            </p:childTnLst>
                          </p:cTn>
                        </p:par>
                        <p:par>
                          <p:cTn id="49" fill="hold">
                            <p:stCondLst>
                              <p:cond delay="3520"/>
                            </p:stCondLst>
                            <p:childTnLst>
                              <p:par>
                                <p:cTn id="50" presetID="26" presetClass="emph" presetSubtype="0" repeatCount="2000" fill="hold" grpId="1" nodeType="afterEffect">
                                  <p:stCondLst>
                                    <p:cond delay="0"/>
                                  </p:stCondLst>
                                  <p:childTnLst>
                                    <p:animEffect transition="out" filter="fade">
                                      <p:cBhvr>
                                        <p:cTn id="51" dur="250" tmFilter="0, 0; .2, .5; .8, .5; 1, 0"/>
                                        <p:tgtEl>
                                          <p:spTgt spid="17"/>
                                        </p:tgtEl>
                                      </p:cBhvr>
                                    </p:animEffect>
                                    <p:animScale>
                                      <p:cBhvr>
                                        <p:cTn id="52" dur="125" autoRev="1" fill="hold"/>
                                        <p:tgtEl>
                                          <p:spTgt spid="17"/>
                                        </p:tgtEl>
                                      </p:cBhvr>
                                      <p:by x="105000" y="105000"/>
                                    </p:animScale>
                                  </p:childTnLst>
                                </p:cTn>
                              </p:par>
                            </p:childTnLst>
                          </p:cTn>
                        </p:par>
                        <p:par>
                          <p:cTn id="53" fill="hold">
                            <p:stCondLst>
                              <p:cond delay="4020"/>
                            </p:stCondLst>
                            <p:childTnLst>
                              <p:par>
                                <p:cTn id="54" presetID="10"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
                                        <p:tgtEl>
                                          <p:spTgt spid="15"/>
                                        </p:tgtEl>
                                      </p:cBhvr>
                                    </p:animEffect>
                                  </p:childTnLst>
                                </p:cTn>
                              </p:par>
                            </p:childTnLst>
                          </p:cTn>
                        </p:par>
                        <p:par>
                          <p:cTn id="57" fill="hold">
                            <p:stCondLst>
                              <p:cond delay="4030"/>
                            </p:stCondLst>
                            <p:childTnLst>
                              <p:par>
                                <p:cTn id="58" presetID="26" presetClass="emph" presetSubtype="0" repeatCount="2000" fill="hold" grpId="1" nodeType="afterEffect">
                                  <p:stCondLst>
                                    <p:cond delay="0"/>
                                  </p:stCondLst>
                                  <p:childTnLst>
                                    <p:animEffect transition="out" filter="fade">
                                      <p:cBhvr>
                                        <p:cTn id="59" dur="250" tmFilter="0, 0; .2, .5; .8, .5; 1, 0"/>
                                        <p:tgtEl>
                                          <p:spTgt spid="15"/>
                                        </p:tgtEl>
                                      </p:cBhvr>
                                    </p:animEffect>
                                    <p:animScale>
                                      <p:cBhvr>
                                        <p:cTn id="60" dur="125" autoRev="1" fill="hold"/>
                                        <p:tgtEl>
                                          <p:spTgt spid="15"/>
                                        </p:tgtEl>
                                      </p:cBhvr>
                                      <p:by x="105000" y="105000"/>
                                    </p:animScale>
                                  </p:childTnLst>
                                </p:cTn>
                              </p:par>
                              <p:par>
                                <p:cTn id="61" presetID="22" presetClass="entr" presetSubtype="4" fill="hold" grpId="0" nodeType="withEffect">
                                  <p:stCondLst>
                                    <p:cond delay="25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200"/>
                                        <p:tgtEl>
                                          <p:spTgt spid="18"/>
                                        </p:tgtEl>
                                      </p:cBhvr>
                                    </p:animEffect>
                                  </p:childTnLst>
                                </p:cTn>
                              </p:par>
                              <p:par>
                                <p:cTn id="64" presetID="22" presetClass="entr" presetSubtype="4" fill="hold" grpId="0" nodeType="withEffect">
                                  <p:stCondLst>
                                    <p:cond delay="500"/>
                                  </p:stCondLst>
                                  <p:childTnLst>
                                    <p:set>
                                      <p:cBhvr>
                                        <p:cTn id="65" dur="1" fill="hold">
                                          <p:stCondLst>
                                            <p:cond delay="0"/>
                                          </p:stCondLst>
                                        </p:cTn>
                                        <p:tgtEl>
                                          <p:spTgt spid="19"/>
                                        </p:tgtEl>
                                        <p:attrNameLst>
                                          <p:attrName>style.visibility</p:attrName>
                                        </p:attrNameLst>
                                      </p:cBhvr>
                                      <p:to>
                                        <p:strVal val="visible"/>
                                      </p:to>
                                    </p:set>
                                    <p:animEffect transition="in" filter="wipe(down)">
                                      <p:cBhvr>
                                        <p:cTn id="66" dur="200"/>
                                        <p:tgtEl>
                                          <p:spTgt spid="19"/>
                                        </p:tgtEl>
                                      </p:cBhvr>
                                    </p:animEffect>
                                  </p:childTnLst>
                                </p:cTn>
                              </p:par>
                              <p:par>
                                <p:cTn id="67" presetID="22" presetClass="entr" presetSubtype="4" fill="hold" grpId="0" nodeType="withEffect">
                                  <p:stCondLst>
                                    <p:cond delay="750"/>
                                  </p:stCondLst>
                                  <p:childTnLst>
                                    <p:set>
                                      <p:cBhvr>
                                        <p:cTn id="68" dur="1" fill="hold">
                                          <p:stCondLst>
                                            <p:cond delay="0"/>
                                          </p:stCondLst>
                                        </p:cTn>
                                        <p:tgtEl>
                                          <p:spTgt spid="20"/>
                                        </p:tgtEl>
                                        <p:attrNameLst>
                                          <p:attrName>style.visibility</p:attrName>
                                        </p:attrNameLst>
                                      </p:cBhvr>
                                      <p:to>
                                        <p:strVal val="visible"/>
                                      </p:to>
                                    </p:set>
                                    <p:animEffect transition="in" filter="wipe(down)">
                                      <p:cBhvr>
                                        <p:cTn id="69"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2" grpId="0" animBg="1"/>
      <p:bldP spid="13" grpId="0" animBg="1"/>
      <p:bldP spid="14" grpId="0" animBg="1"/>
      <p:bldP spid="14" grpId="1" animBg="1"/>
      <p:bldP spid="15" grpId="0" animBg="1"/>
      <p:bldP spid="15" grpId="1" animBg="1"/>
      <p:bldP spid="17" grpId="0" animBg="1"/>
      <p:bldP spid="17" grpId="1" animBg="1"/>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D78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1-4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101396" y="1715040"/>
            <a:ext cx="1843304" cy="1864952"/>
            <a:chOff x="5859450" y="629949"/>
            <a:chExt cx="1843304" cy="1864952"/>
          </a:xfrm>
        </p:grpSpPr>
        <p:grpSp>
          <p:nvGrpSpPr>
            <p:cNvPr id="48" name="组合 47"/>
            <p:cNvGrpSpPr/>
            <p:nvPr/>
          </p:nvGrpSpPr>
          <p:grpSpPr>
            <a:xfrm>
              <a:off x="5859450" y="629949"/>
              <a:ext cx="1843304" cy="1864952"/>
              <a:chOff x="5859450" y="629949"/>
              <a:chExt cx="1843304" cy="1864952"/>
            </a:xfrm>
          </p:grpSpPr>
          <p:sp>
            <p:nvSpPr>
              <p:cNvPr id="52" name="Oval 24"/>
              <p:cNvSpPr>
                <a:spLocks noChangeArrowheads="1"/>
              </p:cNvSpPr>
              <p:nvPr/>
            </p:nvSpPr>
            <p:spPr bwMode="auto">
              <a:xfrm>
                <a:off x="6605214" y="1397361"/>
                <a:ext cx="1097540" cy="1097540"/>
              </a:xfrm>
              <a:prstGeom prst="ellipse">
                <a:avLst/>
              </a:prstGeom>
              <a:blipFill>
                <a:blip r:embed="rId3"/>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25"/>
              <p:cNvSpPr>
                <a:spLocks noChangeArrowheads="1"/>
              </p:cNvSpPr>
              <p:nvPr/>
            </p:nvSpPr>
            <p:spPr bwMode="auto">
              <a:xfrm>
                <a:off x="5859450" y="629949"/>
                <a:ext cx="745765" cy="745765"/>
              </a:xfrm>
              <a:prstGeom prst="ellipse">
                <a:avLst/>
              </a:prstGeom>
              <a:blipFill>
                <a:blip r:embed="rId3"/>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6"/>
              <p:cNvSpPr>
                <a:spLocks/>
              </p:cNvSpPr>
              <p:nvPr/>
            </p:nvSpPr>
            <p:spPr bwMode="auto">
              <a:xfrm>
                <a:off x="6203649" y="982807"/>
                <a:ext cx="921111" cy="921111"/>
              </a:xfrm>
              <a:custGeom>
                <a:avLst/>
                <a:gdLst>
                  <a:gd name="T0" fmla="*/ 565 w 1289"/>
                  <a:gd name="T1" fmla="*/ 1289 h 1289"/>
                  <a:gd name="T2" fmla="*/ 0 w 1289"/>
                  <a:gd name="T3" fmla="*/ 549 h 1289"/>
                  <a:gd name="T4" fmla="*/ 562 w 1289"/>
                  <a:gd name="T5" fmla="*/ 0 h 1289"/>
                  <a:gd name="T6" fmla="*/ 1289 w 1289"/>
                  <a:gd name="T7" fmla="*/ 582 h 1289"/>
                  <a:gd name="T8" fmla="*/ 565 w 1289"/>
                  <a:gd name="T9" fmla="*/ 1289 h 1289"/>
                </a:gdLst>
                <a:ahLst/>
                <a:cxnLst>
                  <a:cxn ang="0">
                    <a:pos x="T0" y="T1"/>
                  </a:cxn>
                  <a:cxn ang="0">
                    <a:pos x="T2" y="T3"/>
                  </a:cxn>
                  <a:cxn ang="0">
                    <a:pos x="T4" y="T5"/>
                  </a:cxn>
                  <a:cxn ang="0">
                    <a:pos x="T6" y="T7"/>
                  </a:cxn>
                  <a:cxn ang="0">
                    <a:pos x="T8" y="T9"/>
                  </a:cxn>
                </a:cxnLst>
                <a:rect l="0" t="0" r="r" b="b"/>
                <a:pathLst>
                  <a:path w="1289" h="1289">
                    <a:moveTo>
                      <a:pt x="565" y="1289"/>
                    </a:moveTo>
                    <a:cubicBezTo>
                      <a:pt x="609" y="736"/>
                      <a:pt x="376" y="579"/>
                      <a:pt x="0" y="549"/>
                    </a:cubicBezTo>
                    <a:cubicBezTo>
                      <a:pt x="562" y="0"/>
                      <a:pt x="562" y="0"/>
                      <a:pt x="562" y="0"/>
                    </a:cubicBezTo>
                    <a:cubicBezTo>
                      <a:pt x="583" y="376"/>
                      <a:pt x="735" y="613"/>
                      <a:pt x="1289" y="582"/>
                    </a:cubicBezTo>
                    <a:lnTo>
                      <a:pt x="565" y="1289"/>
                    </a:lnTo>
                    <a:close/>
                  </a:path>
                </a:pathLst>
              </a:custGeom>
              <a:blipFill>
                <a:blip r:embed="rId3"/>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Freeform 38"/>
            <p:cNvSpPr>
              <a:spLocks noEditPoints="1"/>
            </p:cNvSpPr>
            <p:nvPr/>
          </p:nvSpPr>
          <p:spPr bwMode="auto">
            <a:xfrm>
              <a:off x="6034797" y="873486"/>
              <a:ext cx="186170" cy="255443"/>
            </a:xfrm>
            <a:custGeom>
              <a:avLst/>
              <a:gdLst>
                <a:gd name="T0" fmla="*/ 130 w 260"/>
                <a:gd name="T1" fmla="*/ 0 h 358"/>
                <a:gd name="T2" fmla="*/ 174 w 260"/>
                <a:gd name="T3" fmla="*/ 7 h 358"/>
                <a:gd name="T4" fmla="*/ 208 w 260"/>
                <a:gd name="T5" fmla="*/ 25 h 358"/>
                <a:gd name="T6" fmla="*/ 233 w 260"/>
                <a:gd name="T7" fmla="*/ 54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3 w 260"/>
                <a:gd name="T19" fmla="*/ 303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8 w 260"/>
                <a:gd name="T31" fmla="*/ 303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8 w 260"/>
                <a:gd name="T43" fmla="*/ 54 h 358"/>
                <a:gd name="T44" fmla="*/ 52 w 260"/>
                <a:gd name="T45" fmla="*/ 25 h 358"/>
                <a:gd name="T46" fmla="*/ 86 w 260"/>
                <a:gd name="T47" fmla="*/ 7 h 358"/>
                <a:gd name="T48" fmla="*/ 130 w 260"/>
                <a:gd name="T49" fmla="*/ 0 h 358"/>
                <a:gd name="T50" fmla="*/ 130 w 260"/>
                <a:gd name="T51" fmla="*/ 46 h 358"/>
                <a:gd name="T52" fmla="*/ 105 w 260"/>
                <a:gd name="T53" fmla="*/ 52 h 358"/>
                <a:gd name="T54" fmla="*/ 88 w 260"/>
                <a:gd name="T55" fmla="*/ 67 h 358"/>
                <a:gd name="T56" fmla="*/ 76 w 260"/>
                <a:gd name="T57" fmla="*/ 89 h 358"/>
                <a:gd name="T58" fmla="*/ 69 w 260"/>
                <a:gd name="T59" fmla="*/ 116 h 358"/>
                <a:gd name="T60" fmla="*/ 66 w 260"/>
                <a:gd name="T61" fmla="*/ 147 h 358"/>
                <a:gd name="T62" fmla="*/ 65 w 260"/>
                <a:gd name="T63" fmla="*/ 179 h 358"/>
                <a:gd name="T64" fmla="*/ 66 w 260"/>
                <a:gd name="T65" fmla="*/ 210 h 358"/>
                <a:gd name="T66" fmla="*/ 69 w 260"/>
                <a:gd name="T67" fmla="*/ 241 h 358"/>
                <a:gd name="T68" fmla="*/ 76 w 260"/>
                <a:gd name="T69" fmla="*/ 268 h 358"/>
                <a:gd name="T70" fmla="*/ 88 w 260"/>
                <a:gd name="T71" fmla="*/ 290 h 358"/>
                <a:gd name="T72" fmla="*/ 105 w 260"/>
                <a:gd name="T73" fmla="*/ 305 h 358"/>
                <a:gd name="T74" fmla="*/ 130 w 260"/>
                <a:gd name="T75" fmla="*/ 311 h 358"/>
                <a:gd name="T76" fmla="*/ 155 w 260"/>
                <a:gd name="T77" fmla="*/ 305 h 358"/>
                <a:gd name="T78" fmla="*/ 173 w 260"/>
                <a:gd name="T79" fmla="*/ 290 h 358"/>
                <a:gd name="T80" fmla="*/ 184 w 260"/>
                <a:gd name="T81" fmla="*/ 268 h 358"/>
                <a:gd name="T82" fmla="*/ 191 w 260"/>
                <a:gd name="T83" fmla="*/ 241 h 358"/>
                <a:gd name="T84" fmla="*/ 194 w 260"/>
                <a:gd name="T85" fmla="*/ 210 h 358"/>
                <a:gd name="T86" fmla="*/ 195 w 260"/>
                <a:gd name="T87" fmla="*/ 179 h 358"/>
                <a:gd name="T88" fmla="*/ 194 w 260"/>
                <a:gd name="T89" fmla="*/ 147 h 358"/>
                <a:gd name="T90" fmla="*/ 191 w 260"/>
                <a:gd name="T91" fmla="*/ 116 h 358"/>
                <a:gd name="T92" fmla="*/ 184 w 260"/>
                <a:gd name="T93" fmla="*/ 89 h 358"/>
                <a:gd name="T94" fmla="*/ 173 w 260"/>
                <a:gd name="T95" fmla="*/ 67 h 358"/>
                <a:gd name="T96" fmla="*/ 155 w 260"/>
                <a:gd name="T97" fmla="*/ 52 h 358"/>
                <a:gd name="T98" fmla="*/ 130 w 260"/>
                <a:gd name="T99"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2" y="2"/>
                    <a:pt x="174" y="7"/>
                  </a:cubicBezTo>
                  <a:cubicBezTo>
                    <a:pt x="187" y="11"/>
                    <a:pt x="199" y="17"/>
                    <a:pt x="208" y="25"/>
                  </a:cubicBezTo>
                  <a:cubicBezTo>
                    <a:pt x="218" y="33"/>
                    <a:pt x="226" y="43"/>
                    <a:pt x="233" y="54"/>
                  </a:cubicBezTo>
                  <a:cubicBezTo>
                    <a:pt x="239" y="65"/>
                    <a:pt x="245" y="77"/>
                    <a:pt x="249" y="91"/>
                  </a:cubicBezTo>
                  <a:cubicBezTo>
                    <a:pt x="253" y="104"/>
                    <a:pt x="256" y="118"/>
                    <a:pt x="257" y="133"/>
                  </a:cubicBezTo>
                  <a:cubicBezTo>
                    <a:pt x="259" y="148"/>
                    <a:pt x="260" y="163"/>
                    <a:pt x="260" y="179"/>
                  </a:cubicBezTo>
                  <a:cubicBezTo>
                    <a:pt x="260" y="194"/>
                    <a:pt x="259" y="210"/>
                    <a:pt x="257" y="225"/>
                  </a:cubicBezTo>
                  <a:cubicBezTo>
                    <a:pt x="256" y="239"/>
                    <a:pt x="253" y="254"/>
                    <a:pt x="249" y="267"/>
                  </a:cubicBezTo>
                  <a:cubicBezTo>
                    <a:pt x="245" y="280"/>
                    <a:pt x="239" y="292"/>
                    <a:pt x="233" y="303"/>
                  </a:cubicBezTo>
                  <a:cubicBezTo>
                    <a:pt x="226" y="314"/>
                    <a:pt x="218" y="324"/>
                    <a:pt x="208" y="332"/>
                  </a:cubicBezTo>
                  <a:cubicBezTo>
                    <a:pt x="199" y="340"/>
                    <a:pt x="187" y="346"/>
                    <a:pt x="174" y="351"/>
                  </a:cubicBezTo>
                  <a:cubicBezTo>
                    <a:pt x="162" y="355"/>
                    <a:pt x="147" y="358"/>
                    <a:pt x="130" y="358"/>
                  </a:cubicBezTo>
                  <a:cubicBezTo>
                    <a:pt x="114" y="358"/>
                    <a:pt x="99" y="355"/>
                    <a:pt x="86" y="351"/>
                  </a:cubicBezTo>
                  <a:cubicBezTo>
                    <a:pt x="73" y="346"/>
                    <a:pt x="61" y="340"/>
                    <a:pt x="52" y="332"/>
                  </a:cubicBezTo>
                  <a:cubicBezTo>
                    <a:pt x="42" y="324"/>
                    <a:pt x="34" y="314"/>
                    <a:pt x="28" y="303"/>
                  </a:cubicBezTo>
                  <a:cubicBezTo>
                    <a:pt x="21" y="292"/>
                    <a:pt x="16" y="280"/>
                    <a:pt x="11" y="267"/>
                  </a:cubicBezTo>
                  <a:cubicBezTo>
                    <a:pt x="7" y="254"/>
                    <a:pt x="4" y="239"/>
                    <a:pt x="3" y="225"/>
                  </a:cubicBezTo>
                  <a:cubicBezTo>
                    <a:pt x="1" y="210"/>
                    <a:pt x="0" y="194"/>
                    <a:pt x="0" y="179"/>
                  </a:cubicBezTo>
                  <a:cubicBezTo>
                    <a:pt x="0" y="163"/>
                    <a:pt x="1" y="148"/>
                    <a:pt x="3" y="133"/>
                  </a:cubicBezTo>
                  <a:cubicBezTo>
                    <a:pt x="4" y="118"/>
                    <a:pt x="7" y="104"/>
                    <a:pt x="11" y="91"/>
                  </a:cubicBezTo>
                  <a:cubicBezTo>
                    <a:pt x="16" y="77"/>
                    <a:pt x="21" y="65"/>
                    <a:pt x="28" y="54"/>
                  </a:cubicBezTo>
                  <a:cubicBezTo>
                    <a:pt x="34" y="43"/>
                    <a:pt x="42" y="33"/>
                    <a:pt x="52" y="25"/>
                  </a:cubicBezTo>
                  <a:cubicBezTo>
                    <a:pt x="61" y="17"/>
                    <a:pt x="73" y="11"/>
                    <a:pt x="86" y="7"/>
                  </a:cubicBezTo>
                  <a:cubicBezTo>
                    <a:pt x="99" y="2"/>
                    <a:pt x="113" y="0"/>
                    <a:pt x="130" y="0"/>
                  </a:cubicBezTo>
                  <a:close/>
                  <a:moveTo>
                    <a:pt x="130" y="46"/>
                  </a:moveTo>
                  <a:cubicBezTo>
                    <a:pt x="121" y="46"/>
                    <a:pt x="112" y="48"/>
                    <a:pt x="105" y="52"/>
                  </a:cubicBezTo>
                  <a:cubicBezTo>
                    <a:pt x="99" y="55"/>
                    <a:pt x="93" y="60"/>
                    <a:pt x="88" y="67"/>
                  </a:cubicBezTo>
                  <a:cubicBezTo>
                    <a:pt x="83" y="73"/>
                    <a:pt x="79" y="81"/>
                    <a:pt x="76" y="89"/>
                  </a:cubicBezTo>
                  <a:cubicBezTo>
                    <a:pt x="73" y="98"/>
                    <a:pt x="71" y="107"/>
                    <a:pt x="69" y="116"/>
                  </a:cubicBezTo>
                  <a:cubicBezTo>
                    <a:pt x="68" y="126"/>
                    <a:pt x="67" y="136"/>
                    <a:pt x="66" y="147"/>
                  </a:cubicBezTo>
                  <a:cubicBezTo>
                    <a:pt x="65" y="158"/>
                    <a:pt x="65" y="168"/>
                    <a:pt x="65" y="179"/>
                  </a:cubicBezTo>
                  <a:cubicBezTo>
                    <a:pt x="65" y="189"/>
                    <a:pt x="65" y="200"/>
                    <a:pt x="66" y="210"/>
                  </a:cubicBezTo>
                  <a:cubicBezTo>
                    <a:pt x="67" y="221"/>
                    <a:pt x="68" y="231"/>
                    <a:pt x="69" y="241"/>
                  </a:cubicBezTo>
                  <a:cubicBezTo>
                    <a:pt x="71" y="251"/>
                    <a:pt x="73" y="260"/>
                    <a:pt x="76" y="268"/>
                  </a:cubicBezTo>
                  <a:cubicBezTo>
                    <a:pt x="79" y="277"/>
                    <a:pt x="83" y="284"/>
                    <a:pt x="88" y="290"/>
                  </a:cubicBezTo>
                  <a:cubicBezTo>
                    <a:pt x="93" y="297"/>
                    <a:pt x="99" y="302"/>
                    <a:pt x="105" y="305"/>
                  </a:cubicBezTo>
                  <a:cubicBezTo>
                    <a:pt x="112" y="309"/>
                    <a:pt x="121" y="311"/>
                    <a:pt x="130" y="311"/>
                  </a:cubicBezTo>
                  <a:cubicBezTo>
                    <a:pt x="140" y="311"/>
                    <a:pt x="148" y="309"/>
                    <a:pt x="155" y="305"/>
                  </a:cubicBezTo>
                  <a:cubicBezTo>
                    <a:pt x="162" y="302"/>
                    <a:pt x="168" y="297"/>
                    <a:pt x="173" y="290"/>
                  </a:cubicBezTo>
                  <a:cubicBezTo>
                    <a:pt x="177" y="284"/>
                    <a:pt x="181" y="277"/>
                    <a:pt x="184" y="268"/>
                  </a:cubicBezTo>
                  <a:cubicBezTo>
                    <a:pt x="187" y="260"/>
                    <a:pt x="189" y="251"/>
                    <a:pt x="191" y="241"/>
                  </a:cubicBezTo>
                  <a:cubicBezTo>
                    <a:pt x="193" y="231"/>
                    <a:pt x="194" y="221"/>
                    <a:pt x="194" y="210"/>
                  </a:cubicBezTo>
                  <a:cubicBezTo>
                    <a:pt x="195" y="200"/>
                    <a:pt x="195" y="189"/>
                    <a:pt x="195" y="179"/>
                  </a:cubicBezTo>
                  <a:cubicBezTo>
                    <a:pt x="195" y="168"/>
                    <a:pt x="195" y="158"/>
                    <a:pt x="194" y="147"/>
                  </a:cubicBezTo>
                  <a:cubicBezTo>
                    <a:pt x="194" y="136"/>
                    <a:pt x="193" y="126"/>
                    <a:pt x="191" y="116"/>
                  </a:cubicBezTo>
                  <a:cubicBezTo>
                    <a:pt x="189" y="107"/>
                    <a:pt x="187" y="98"/>
                    <a:pt x="184" y="89"/>
                  </a:cubicBezTo>
                  <a:cubicBezTo>
                    <a:pt x="181" y="81"/>
                    <a:pt x="177" y="73"/>
                    <a:pt x="173" y="67"/>
                  </a:cubicBezTo>
                  <a:cubicBezTo>
                    <a:pt x="168" y="60"/>
                    <a:pt x="162" y="55"/>
                    <a:pt x="155" y="52"/>
                  </a:cubicBezTo>
                  <a:cubicBezTo>
                    <a:pt x="148" y="48"/>
                    <a:pt x="140"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9"/>
            <p:cNvSpPr>
              <a:spLocks/>
            </p:cNvSpPr>
            <p:nvPr/>
          </p:nvSpPr>
          <p:spPr bwMode="auto">
            <a:xfrm>
              <a:off x="6254521" y="875650"/>
              <a:ext cx="172100" cy="250032"/>
            </a:xfrm>
            <a:custGeom>
              <a:avLst/>
              <a:gdLst>
                <a:gd name="T0" fmla="*/ 118 w 241"/>
                <a:gd name="T1" fmla="*/ 50 h 350"/>
                <a:gd name="T2" fmla="*/ 100 w 241"/>
                <a:gd name="T3" fmla="*/ 51 h 350"/>
                <a:gd name="T4" fmla="*/ 82 w 241"/>
                <a:gd name="T5" fmla="*/ 56 h 350"/>
                <a:gd name="T6" fmla="*/ 66 w 241"/>
                <a:gd name="T7" fmla="*/ 62 h 350"/>
                <a:gd name="T8" fmla="*/ 51 w 241"/>
                <a:gd name="T9" fmla="*/ 68 h 350"/>
                <a:gd name="T10" fmla="*/ 44 w 241"/>
                <a:gd name="T11" fmla="*/ 71 h 350"/>
                <a:gd name="T12" fmla="*/ 38 w 241"/>
                <a:gd name="T13" fmla="*/ 71 h 350"/>
                <a:gd name="T14" fmla="*/ 22 w 241"/>
                <a:gd name="T15" fmla="*/ 65 h 350"/>
                <a:gd name="T16" fmla="*/ 16 w 241"/>
                <a:gd name="T17" fmla="*/ 49 h 350"/>
                <a:gd name="T18" fmla="*/ 20 w 241"/>
                <a:gd name="T19" fmla="*/ 36 h 350"/>
                <a:gd name="T20" fmla="*/ 33 w 241"/>
                <a:gd name="T21" fmla="*/ 25 h 350"/>
                <a:gd name="T22" fmla="*/ 55 w 241"/>
                <a:gd name="T23" fmla="*/ 15 h 350"/>
                <a:gd name="T24" fmla="*/ 78 w 241"/>
                <a:gd name="T25" fmla="*/ 7 h 350"/>
                <a:gd name="T26" fmla="*/ 103 w 241"/>
                <a:gd name="T27" fmla="*/ 2 h 350"/>
                <a:gd name="T28" fmla="*/ 126 w 241"/>
                <a:gd name="T29" fmla="*/ 0 h 350"/>
                <a:gd name="T30" fmla="*/ 171 w 241"/>
                <a:gd name="T31" fmla="*/ 6 h 350"/>
                <a:gd name="T32" fmla="*/ 206 w 241"/>
                <a:gd name="T33" fmla="*/ 23 h 350"/>
                <a:gd name="T34" fmla="*/ 230 w 241"/>
                <a:gd name="T35" fmla="*/ 50 h 350"/>
                <a:gd name="T36" fmla="*/ 238 w 241"/>
                <a:gd name="T37" fmla="*/ 88 h 350"/>
                <a:gd name="T38" fmla="*/ 231 w 241"/>
                <a:gd name="T39" fmla="*/ 125 h 350"/>
                <a:gd name="T40" fmla="*/ 212 w 241"/>
                <a:gd name="T41" fmla="*/ 163 h 350"/>
                <a:gd name="T42" fmla="*/ 184 w 241"/>
                <a:gd name="T43" fmla="*/ 201 h 350"/>
                <a:gd name="T44" fmla="*/ 150 w 241"/>
                <a:gd name="T45" fmla="*/ 238 h 350"/>
                <a:gd name="T46" fmla="*/ 113 w 241"/>
                <a:gd name="T47" fmla="*/ 272 h 350"/>
                <a:gd name="T48" fmla="*/ 76 w 241"/>
                <a:gd name="T49" fmla="*/ 302 h 350"/>
                <a:gd name="T50" fmla="*/ 218 w 241"/>
                <a:gd name="T51" fmla="*/ 302 h 350"/>
                <a:gd name="T52" fmla="*/ 228 w 241"/>
                <a:gd name="T53" fmla="*/ 304 h 350"/>
                <a:gd name="T54" fmla="*/ 236 w 241"/>
                <a:gd name="T55" fmla="*/ 309 h 350"/>
                <a:gd name="T56" fmla="*/ 240 w 241"/>
                <a:gd name="T57" fmla="*/ 317 h 350"/>
                <a:gd name="T58" fmla="*/ 241 w 241"/>
                <a:gd name="T59" fmla="*/ 326 h 350"/>
                <a:gd name="T60" fmla="*/ 240 w 241"/>
                <a:gd name="T61" fmla="*/ 335 h 350"/>
                <a:gd name="T62" fmla="*/ 236 w 241"/>
                <a:gd name="T63" fmla="*/ 343 h 350"/>
                <a:gd name="T64" fmla="*/ 228 w 241"/>
                <a:gd name="T65" fmla="*/ 348 h 350"/>
                <a:gd name="T66" fmla="*/ 218 w 241"/>
                <a:gd name="T67" fmla="*/ 350 h 350"/>
                <a:gd name="T68" fmla="*/ 34 w 241"/>
                <a:gd name="T69" fmla="*/ 350 h 350"/>
                <a:gd name="T70" fmla="*/ 8 w 241"/>
                <a:gd name="T71" fmla="*/ 342 h 350"/>
                <a:gd name="T72" fmla="*/ 0 w 241"/>
                <a:gd name="T73" fmla="*/ 322 h 350"/>
                <a:gd name="T74" fmla="*/ 4 w 241"/>
                <a:gd name="T75" fmla="*/ 304 h 350"/>
                <a:gd name="T76" fmla="*/ 18 w 241"/>
                <a:gd name="T77" fmla="*/ 287 h 350"/>
                <a:gd name="T78" fmla="*/ 25 w 241"/>
                <a:gd name="T79" fmla="*/ 281 h 350"/>
                <a:gd name="T80" fmla="*/ 37 w 241"/>
                <a:gd name="T81" fmla="*/ 271 h 350"/>
                <a:gd name="T82" fmla="*/ 50 w 241"/>
                <a:gd name="T83" fmla="*/ 259 h 350"/>
                <a:gd name="T84" fmla="*/ 64 w 241"/>
                <a:gd name="T85" fmla="*/ 246 h 350"/>
                <a:gd name="T86" fmla="*/ 77 w 241"/>
                <a:gd name="T87" fmla="*/ 234 h 350"/>
                <a:gd name="T88" fmla="*/ 89 w 241"/>
                <a:gd name="T89" fmla="*/ 223 h 350"/>
                <a:gd name="T90" fmla="*/ 122 w 241"/>
                <a:gd name="T91" fmla="*/ 188 h 350"/>
                <a:gd name="T92" fmla="*/ 150 w 241"/>
                <a:gd name="T93" fmla="*/ 153 h 350"/>
                <a:gd name="T94" fmla="*/ 168 w 241"/>
                <a:gd name="T95" fmla="*/ 121 h 350"/>
                <a:gd name="T96" fmla="*/ 175 w 241"/>
                <a:gd name="T97" fmla="*/ 94 h 350"/>
                <a:gd name="T98" fmla="*/ 170 w 241"/>
                <a:gd name="T99" fmla="*/ 75 h 350"/>
                <a:gd name="T100" fmla="*/ 158 w 241"/>
                <a:gd name="T101" fmla="*/ 61 h 350"/>
                <a:gd name="T102" fmla="*/ 140 w 241"/>
                <a:gd name="T103" fmla="*/ 52 h 350"/>
                <a:gd name="T104" fmla="*/ 118 w 241"/>
                <a:gd name="T105" fmla="*/ 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1" h="350">
                  <a:moveTo>
                    <a:pt x="118" y="50"/>
                  </a:moveTo>
                  <a:cubicBezTo>
                    <a:pt x="112" y="50"/>
                    <a:pt x="106" y="50"/>
                    <a:pt x="100" y="51"/>
                  </a:cubicBezTo>
                  <a:cubicBezTo>
                    <a:pt x="94" y="52"/>
                    <a:pt x="88" y="54"/>
                    <a:pt x="82" y="56"/>
                  </a:cubicBezTo>
                  <a:cubicBezTo>
                    <a:pt x="76" y="58"/>
                    <a:pt x="71" y="60"/>
                    <a:pt x="66" y="62"/>
                  </a:cubicBezTo>
                  <a:cubicBezTo>
                    <a:pt x="60" y="64"/>
                    <a:pt x="55" y="66"/>
                    <a:pt x="51" y="68"/>
                  </a:cubicBezTo>
                  <a:cubicBezTo>
                    <a:pt x="49" y="70"/>
                    <a:pt x="46" y="70"/>
                    <a:pt x="44" y="71"/>
                  </a:cubicBezTo>
                  <a:cubicBezTo>
                    <a:pt x="42" y="71"/>
                    <a:pt x="40" y="71"/>
                    <a:pt x="38" y="71"/>
                  </a:cubicBezTo>
                  <a:cubicBezTo>
                    <a:pt x="32" y="71"/>
                    <a:pt x="26" y="69"/>
                    <a:pt x="22" y="65"/>
                  </a:cubicBezTo>
                  <a:cubicBezTo>
                    <a:pt x="18" y="60"/>
                    <a:pt x="16" y="55"/>
                    <a:pt x="16" y="49"/>
                  </a:cubicBezTo>
                  <a:cubicBezTo>
                    <a:pt x="16" y="45"/>
                    <a:pt x="17" y="41"/>
                    <a:pt x="20" y="36"/>
                  </a:cubicBezTo>
                  <a:cubicBezTo>
                    <a:pt x="23" y="32"/>
                    <a:pt x="27" y="28"/>
                    <a:pt x="33" y="25"/>
                  </a:cubicBezTo>
                  <a:cubicBezTo>
                    <a:pt x="40" y="21"/>
                    <a:pt x="47" y="18"/>
                    <a:pt x="55" y="15"/>
                  </a:cubicBezTo>
                  <a:cubicBezTo>
                    <a:pt x="62" y="12"/>
                    <a:pt x="70" y="10"/>
                    <a:pt x="78" y="7"/>
                  </a:cubicBezTo>
                  <a:cubicBezTo>
                    <a:pt x="86" y="5"/>
                    <a:pt x="95" y="3"/>
                    <a:pt x="103" y="2"/>
                  </a:cubicBezTo>
                  <a:cubicBezTo>
                    <a:pt x="111" y="1"/>
                    <a:pt x="119" y="0"/>
                    <a:pt x="126" y="0"/>
                  </a:cubicBezTo>
                  <a:cubicBezTo>
                    <a:pt x="142" y="0"/>
                    <a:pt x="157" y="2"/>
                    <a:pt x="171" y="6"/>
                  </a:cubicBezTo>
                  <a:cubicBezTo>
                    <a:pt x="184" y="10"/>
                    <a:pt x="196" y="15"/>
                    <a:pt x="206" y="23"/>
                  </a:cubicBezTo>
                  <a:cubicBezTo>
                    <a:pt x="216" y="30"/>
                    <a:pt x="224" y="40"/>
                    <a:pt x="230" y="50"/>
                  </a:cubicBezTo>
                  <a:cubicBezTo>
                    <a:pt x="235" y="61"/>
                    <a:pt x="238" y="74"/>
                    <a:pt x="238" y="88"/>
                  </a:cubicBezTo>
                  <a:cubicBezTo>
                    <a:pt x="238" y="100"/>
                    <a:pt x="236" y="112"/>
                    <a:pt x="231" y="125"/>
                  </a:cubicBezTo>
                  <a:cubicBezTo>
                    <a:pt x="226" y="138"/>
                    <a:pt x="220" y="150"/>
                    <a:pt x="212" y="163"/>
                  </a:cubicBezTo>
                  <a:cubicBezTo>
                    <a:pt x="204" y="176"/>
                    <a:pt x="194" y="188"/>
                    <a:pt x="184" y="201"/>
                  </a:cubicBezTo>
                  <a:cubicBezTo>
                    <a:pt x="173" y="214"/>
                    <a:pt x="162" y="226"/>
                    <a:pt x="150" y="238"/>
                  </a:cubicBezTo>
                  <a:cubicBezTo>
                    <a:pt x="138" y="249"/>
                    <a:pt x="125" y="261"/>
                    <a:pt x="113" y="272"/>
                  </a:cubicBezTo>
                  <a:cubicBezTo>
                    <a:pt x="100" y="283"/>
                    <a:pt x="88" y="293"/>
                    <a:pt x="76" y="302"/>
                  </a:cubicBezTo>
                  <a:cubicBezTo>
                    <a:pt x="218" y="302"/>
                    <a:pt x="218" y="302"/>
                    <a:pt x="218" y="302"/>
                  </a:cubicBezTo>
                  <a:cubicBezTo>
                    <a:pt x="222" y="302"/>
                    <a:pt x="225" y="303"/>
                    <a:pt x="228" y="304"/>
                  </a:cubicBezTo>
                  <a:cubicBezTo>
                    <a:pt x="231" y="305"/>
                    <a:pt x="234" y="307"/>
                    <a:pt x="236" y="309"/>
                  </a:cubicBezTo>
                  <a:cubicBezTo>
                    <a:pt x="238" y="312"/>
                    <a:pt x="239" y="314"/>
                    <a:pt x="240" y="317"/>
                  </a:cubicBezTo>
                  <a:cubicBezTo>
                    <a:pt x="241" y="320"/>
                    <a:pt x="241" y="323"/>
                    <a:pt x="241" y="326"/>
                  </a:cubicBezTo>
                  <a:cubicBezTo>
                    <a:pt x="241" y="329"/>
                    <a:pt x="241" y="332"/>
                    <a:pt x="240" y="335"/>
                  </a:cubicBezTo>
                  <a:cubicBezTo>
                    <a:pt x="239" y="338"/>
                    <a:pt x="238" y="341"/>
                    <a:pt x="236" y="343"/>
                  </a:cubicBezTo>
                  <a:cubicBezTo>
                    <a:pt x="234" y="345"/>
                    <a:pt x="231" y="347"/>
                    <a:pt x="228" y="348"/>
                  </a:cubicBezTo>
                  <a:cubicBezTo>
                    <a:pt x="225" y="350"/>
                    <a:pt x="222" y="350"/>
                    <a:pt x="218" y="350"/>
                  </a:cubicBezTo>
                  <a:cubicBezTo>
                    <a:pt x="34" y="350"/>
                    <a:pt x="34" y="350"/>
                    <a:pt x="34" y="350"/>
                  </a:cubicBezTo>
                  <a:cubicBezTo>
                    <a:pt x="22" y="350"/>
                    <a:pt x="14" y="348"/>
                    <a:pt x="8" y="342"/>
                  </a:cubicBezTo>
                  <a:cubicBezTo>
                    <a:pt x="3" y="336"/>
                    <a:pt x="0" y="330"/>
                    <a:pt x="0" y="322"/>
                  </a:cubicBezTo>
                  <a:cubicBezTo>
                    <a:pt x="0" y="316"/>
                    <a:pt x="1" y="310"/>
                    <a:pt x="4" y="304"/>
                  </a:cubicBezTo>
                  <a:cubicBezTo>
                    <a:pt x="7" y="298"/>
                    <a:pt x="12" y="293"/>
                    <a:pt x="18" y="287"/>
                  </a:cubicBezTo>
                  <a:cubicBezTo>
                    <a:pt x="19" y="286"/>
                    <a:pt x="22" y="284"/>
                    <a:pt x="25" y="281"/>
                  </a:cubicBezTo>
                  <a:cubicBezTo>
                    <a:pt x="29" y="278"/>
                    <a:pt x="33" y="274"/>
                    <a:pt x="37" y="271"/>
                  </a:cubicBezTo>
                  <a:cubicBezTo>
                    <a:pt x="41" y="267"/>
                    <a:pt x="45" y="263"/>
                    <a:pt x="50" y="259"/>
                  </a:cubicBezTo>
                  <a:cubicBezTo>
                    <a:pt x="55" y="255"/>
                    <a:pt x="60" y="250"/>
                    <a:pt x="64" y="246"/>
                  </a:cubicBezTo>
                  <a:cubicBezTo>
                    <a:pt x="69" y="242"/>
                    <a:pt x="73" y="238"/>
                    <a:pt x="77" y="234"/>
                  </a:cubicBezTo>
                  <a:cubicBezTo>
                    <a:pt x="82" y="230"/>
                    <a:pt x="85" y="226"/>
                    <a:pt x="89" y="223"/>
                  </a:cubicBezTo>
                  <a:cubicBezTo>
                    <a:pt x="100" y="211"/>
                    <a:pt x="112" y="200"/>
                    <a:pt x="122" y="188"/>
                  </a:cubicBezTo>
                  <a:cubicBezTo>
                    <a:pt x="133" y="176"/>
                    <a:pt x="142" y="165"/>
                    <a:pt x="150" y="153"/>
                  </a:cubicBezTo>
                  <a:cubicBezTo>
                    <a:pt x="158" y="142"/>
                    <a:pt x="164" y="132"/>
                    <a:pt x="168" y="121"/>
                  </a:cubicBezTo>
                  <a:cubicBezTo>
                    <a:pt x="173" y="111"/>
                    <a:pt x="175" y="102"/>
                    <a:pt x="175" y="94"/>
                  </a:cubicBezTo>
                  <a:cubicBezTo>
                    <a:pt x="175" y="87"/>
                    <a:pt x="174" y="80"/>
                    <a:pt x="170" y="75"/>
                  </a:cubicBezTo>
                  <a:cubicBezTo>
                    <a:pt x="167" y="69"/>
                    <a:pt x="163" y="64"/>
                    <a:pt x="158" y="61"/>
                  </a:cubicBezTo>
                  <a:cubicBezTo>
                    <a:pt x="153" y="57"/>
                    <a:pt x="146" y="54"/>
                    <a:pt x="140" y="52"/>
                  </a:cubicBezTo>
                  <a:cubicBezTo>
                    <a:pt x="133" y="51"/>
                    <a:pt x="126" y="50"/>
                    <a:pt x="118"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
            <p:cNvSpPr>
              <a:spLocks/>
            </p:cNvSpPr>
            <p:nvPr/>
          </p:nvSpPr>
          <p:spPr bwMode="auto">
            <a:xfrm>
              <a:off x="7048882" y="1676698"/>
              <a:ext cx="504825" cy="481013"/>
            </a:xfrm>
            <a:custGeom>
              <a:avLst/>
              <a:gdLst>
                <a:gd name="T0" fmla="*/ 118 w 237"/>
                <a:gd name="T1" fmla="*/ 0 h 226"/>
                <a:gd name="T2" fmla="*/ 155 w 237"/>
                <a:gd name="T3" fmla="*/ 74 h 226"/>
                <a:gd name="T4" fmla="*/ 237 w 237"/>
                <a:gd name="T5" fmla="*/ 86 h 226"/>
                <a:gd name="T6" fmla="*/ 178 w 237"/>
                <a:gd name="T7" fmla="*/ 144 h 226"/>
                <a:gd name="T8" fmla="*/ 192 w 237"/>
                <a:gd name="T9" fmla="*/ 226 h 226"/>
                <a:gd name="T10" fmla="*/ 118 w 237"/>
                <a:gd name="T11" fmla="*/ 187 h 226"/>
                <a:gd name="T12" fmla="*/ 45 w 237"/>
                <a:gd name="T13" fmla="*/ 226 h 226"/>
                <a:gd name="T14" fmla="*/ 59 w 237"/>
                <a:gd name="T15" fmla="*/ 144 h 226"/>
                <a:gd name="T16" fmla="*/ 0 w 237"/>
                <a:gd name="T17" fmla="*/ 86 h 226"/>
                <a:gd name="T18" fmla="*/ 82 w 237"/>
                <a:gd name="T19" fmla="*/ 74 h 226"/>
                <a:gd name="T20" fmla="*/ 118 w 237"/>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226">
                  <a:moveTo>
                    <a:pt x="118" y="0"/>
                  </a:moveTo>
                  <a:cubicBezTo>
                    <a:pt x="127" y="0"/>
                    <a:pt x="155" y="74"/>
                    <a:pt x="155" y="74"/>
                  </a:cubicBezTo>
                  <a:cubicBezTo>
                    <a:pt x="155" y="74"/>
                    <a:pt x="237" y="79"/>
                    <a:pt x="237" y="86"/>
                  </a:cubicBezTo>
                  <a:cubicBezTo>
                    <a:pt x="237" y="93"/>
                    <a:pt x="178" y="144"/>
                    <a:pt x="178" y="144"/>
                  </a:cubicBezTo>
                  <a:cubicBezTo>
                    <a:pt x="178" y="144"/>
                    <a:pt x="201" y="226"/>
                    <a:pt x="192" y="226"/>
                  </a:cubicBezTo>
                  <a:cubicBezTo>
                    <a:pt x="182" y="226"/>
                    <a:pt x="118" y="187"/>
                    <a:pt x="118" y="187"/>
                  </a:cubicBezTo>
                  <a:cubicBezTo>
                    <a:pt x="118" y="187"/>
                    <a:pt x="57" y="226"/>
                    <a:pt x="45" y="226"/>
                  </a:cubicBezTo>
                  <a:cubicBezTo>
                    <a:pt x="33" y="226"/>
                    <a:pt x="59" y="144"/>
                    <a:pt x="59" y="144"/>
                  </a:cubicBezTo>
                  <a:cubicBezTo>
                    <a:pt x="59" y="144"/>
                    <a:pt x="0" y="94"/>
                    <a:pt x="0" y="86"/>
                  </a:cubicBezTo>
                  <a:cubicBezTo>
                    <a:pt x="0" y="78"/>
                    <a:pt x="82" y="74"/>
                    <a:pt x="82" y="74"/>
                  </a:cubicBezTo>
                  <a:cubicBezTo>
                    <a:pt x="82" y="74"/>
                    <a:pt x="110" y="0"/>
                    <a:pt x="118"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55" name="组合 54"/>
          <p:cNvGrpSpPr/>
          <p:nvPr/>
        </p:nvGrpSpPr>
        <p:grpSpPr>
          <a:xfrm>
            <a:off x="7934834" y="2963031"/>
            <a:ext cx="1864952" cy="1843305"/>
            <a:chOff x="6692888" y="1877940"/>
            <a:chExt cx="1864952" cy="1843305"/>
          </a:xfrm>
        </p:grpSpPr>
        <p:grpSp>
          <p:nvGrpSpPr>
            <p:cNvPr id="56" name="组合 55"/>
            <p:cNvGrpSpPr/>
            <p:nvPr/>
          </p:nvGrpSpPr>
          <p:grpSpPr>
            <a:xfrm>
              <a:off x="6692888" y="1877940"/>
              <a:ext cx="1864952" cy="1843305"/>
              <a:chOff x="6692888" y="1877940"/>
              <a:chExt cx="1864952" cy="1843305"/>
            </a:xfrm>
          </p:grpSpPr>
          <p:sp>
            <p:nvSpPr>
              <p:cNvPr id="60" name="Oval 33"/>
              <p:cNvSpPr>
                <a:spLocks noChangeArrowheads="1"/>
              </p:cNvSpPr>
              <p:nvPr/>
            </p:nvSpPr>
            <p:spPr bwMode="auto">
              <a:xfrm>
                <a:off x="6692888" y="2624787"/>
                <a:ext cx="1097540" cy="1096458"/>
              </a:xfrm>
              <a:prstGeom prst="ellipse">
                <a:avLst/>
              </a:prstGeom>
              <a:blipFill>
                <a:blip r:embed="rId2"/>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34"/>
              <p:cNvSpPr>
                <a:spLocks noChangeArrowheads="1"/>
              </p:cNvSpPr>
              <p:nvPr/>
            </p:nvSpPr>
            <p:spPr bwMode="auto">
              <a:xfrm>
                <a:off x="7812075" y="1877940"/>
                <a:ext cx="745765" cy="746847"/>
              </a:xfrm>
              <a:prstGeom prst="ellipse">
                <a:avLst/>
              </a:prstGeom>
              <a:blipFill>
                <a:blip r:embed="rId2"/>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5"/>
              <p:cNvSpPr>
                <a:spLocks/>
              </p:cNvSpPr>
              <p:nvPr/>
            </p:nvSpPr>
            <p:spPr bwMode="auto">
              <a:xfrm>
                <a:off x="7284953" y="2222139"/>
                <a:ext cx="920028" cy="920029"/>
              </a:xfrm>
              <a:custGeom>
                <a:avLst/>
                <a:gdLst>
                  <a:gd name="T0" fmla="*/ 0 w 1289"/>
                  <a:gd name="T1" fmla="*/ 565 h 1288"/>
                  <a:gd name="T2" fmla="*/ 740 w 1289"/>
                  <a:gd name="T3" fmla="*/ 0 h 1288"/>
                  <a:gd name="T4" fmla="*/ 1289 w 1289"/>
                  <a:gd name="T5" fmla="*/ 562 h 1288"/>
                  <a:gd name="T6" fmla="*/ 707 w 1289"/>
                  <a:gd name="T7" fmla="*/ 1288 h 1288"/>
                  <a:gd name="T8" fmla="*/ 0 w 1289"/>
                  <a:gd name="T9" fmla="*/ 565 h 1288"/>
                </a:gdLst>
                <a:ahLst/>
                <a:cxnLst>
                  <a:cxn ang="0">
                    <a:pos x="T0" y="T1"/>
                  </a:cxn>
                  <a:cxn ang="0">
                    <a:pos x="T2" y="T3"/>
                  </a:cxn>
                  <a:cxn ang="0">
                    <a:pos x="T4" y="T5"/>
                  </a:cxn>
                  <a:cxn ang="0">
                    <a:pos x="T6" y="T7"/>
                  </a:cxn>
                  <a:cxn ang="0">
                    <a:pos x="T8" y="T9"/>
                  </a:cxn>
                </a:cxnLst>
                <a:rect l="0" t="0" r="r" b="b"/>
                <a:pathLst>
                  <a:path w="1289" h="1288">
                    <a:moveTo>
                      <a:pt x="0" y="565"/>
                    </a:moveTo>
                    <a:cubicBezTo>
                      <a:pt x="553" y="608"/>
                      <a:pt x="710" y="375"/>
                      <a:pt x="740" y="0"/>
                    </a:cubicBezTo>
                    <a:cubicBezTo>
                      <a:pt x="1289" y="562"/>
                      <a:pt x="1289" y="562"/>
                      <a:pt x="1289" y="562"/>
                    </a:cubicBezTo>
                    <a:cubicBezTo>
                      <a:pt x="913" y="583"/>
                      <a:pt x="676" y="735"/>
                      <a:pt x="707" y="1288"/>
                    </a:cubicBezTo>
                    <a:lnTo>
                      <a:pt x="0" y="565"/>
                    </a:lnTo>
                    <a:close/>
                  </a:path>
                </a:pathLst>
              </a:custGeom>
              <a:blipFill>
                <a:blip r:embed="rId2"/>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Freeform 40"/>
            <p:cNvSpPr>
              <a:spLocks noEditPoints="1"/>
            </p:cNvSpPr>
            <p:nvPr/>
          </p:nvSpPr>
          <p:spPr bwMode="auto">
            <a:xfrm>
              <a:off x="7983092" y="2084677"/>
              <a:ext cx="185088" cy="255443"/>
            </a:xfrm>
            <a:custGeom>
              <a:avLst/>
              <a:gdLst>
                <a:gd name="T0" fmla="*/ 130 w 260"/>
                <a:gd name="T1" fmla="*/ 0 h 357"/>
                <a:gd name="T2" fmla="*/ 174 w 260"/>
                <a:gd name="T3" fmla="*/ 6 h 357"/>
                <a:gd name="T4" fmla="*/ 208 w 260"/>
                <a:gd name="T5" fmla="*/ 25 h 357"/>
                <a:gd name="T6" fmla="*/ 232 w 260"/>
                <a:gd name="T7" fmla="*/ 54 h 357"/>
                <a:gd name="T8" fmla="*/ 248 w 260"/>
                <a:gd name="T9" fmla="*/ 90 h 357"/>
                <a:gd name="T10" fmla="*/ 257 w 260"/>
                <a:gd name="T11" fmla="*/ 132 h 357"/>
                <a:gd name="T12" fmla="*/ 260 w 260"/>
                <a:gd name="T13" fmla="*/ 178 h 357"/>
                <a:gd name="T14" fmla="*/ 257 w 260"/>
                <a:gd name="T15" fmla="*/ 224 h 357"/>
                <a:gd name="T16" fmla="*/ 248 w 260"/>
                <a:gd name="T17" fmla="*/ 266 h 357"/>
                <a:gd name="T18" fmla="*/ 232 w 260"/>
                <a:gd name="T19" fmla="*/ 303 h 357"/>
                <a:gd name="T20" fmla="*/ 208 w 260"/>
                <a:gd name="T21" fmla="*/ 332 h 357"/>
                <a:gd name="T22" fmla="*/ 174 w 260"/>
                <a:gd name="T23" fmla="*/ 350 h 357"/>
                <a:gd name="T24" fmla="*/ 130 w 260"/>
                <a:gd name="T25" fmla="*/ 357 h 357"/>
                <a:gd name="T26" fmla="*/ 86 w 260"/>
                <a:gd name="T27" fmla="*/ 350 h 357"/>
                <a:gd name="T28" fmla="*/ 52 w 260"/>
                <a:gd name="T29" fmla="*/ 332 h 357"/>
                <a:gd name="T30" fmla="*/ 27 w 260"/>
                <a:gd name="T31" fmla="*/ 303 h 357"/>
                <a:gd name="T32" fmla="*/ 11 w 260"/>
                <a:gd name="T33" fmla="*/ 266 h 357"/>
                <a:gd name="T34" fmla="*/ 2 w 260"/>
                <a:gd name="T35" fmla="*/ 224 h 357"/>
                <a:gd name="T36" fmla="*/ 0 w 260"/>
                <a:gd name="T37" fmla="*/ 178 h 357"/>
                <a:gd name="T38" fmla="*/ 2 w 260"/>
                <a:gd name="T39" fmla="*/ 132 h 357"/>
                <a:gd name="T40" fmla="*/ 11 w 260"/>
                <a:gd name="T41" fmla="*/ 90 h 357"/>
                <a:gd name="T42" fmla="*/ 27 w 260"/>
                <a:gd name="T43" fmla="*/ 54 h 357"/>
                <a:gd name="T44" fmla="*/ 52 w 260"/>
                <a:gd name="T45" fmla="*/ 25 h 357"/>
                <a:gd name="T46" fmla="*/ 85 w 260"/>
                <a:gd name="T47" fmla="*/ 6 h 357"/>
                <a:gd name="T48" fmla="*/ 130 w 260"/>
                <a:gd name="T49" fmla="*/ 0 h 357"/>
                <a:gd name="T50" fmla="*/ 130 w 260"/>
                <a:gd name="T51" fmla="*/ 46 h 357"/>
                <a:gd name="T52" fmla="*/ 105 w 260"/>
                <a:gd name="T53" fmla="*/ 51 h 357"/>
                <a:gd name="T54" fmla="*/ 88 w 260"/>
                <a:gd name="T55" fmla="*/ 66 h 357"/>
                <a:gd name="T56" fmla="*/ 76 w 260"/>
                <a:gd name="T57" fmla="*/ 89 h 357"/>
                <a:gd name="T58" fmla="*/ 69 w 260"/>
                <a:gd name="T59" fmla="*/ 116 h 357"/>
                <a:gd name="T60" fmla="*/ 66 w 260"/>
                <a:gd name="T61" fmla="*/ 147 h 357"/>
                <a:gd name="T62" fmla="*/ 65 w 260"/>
                <a:gd name="T63" fmla="*/ 178 h 357"/>
                <a:gd name="T64" fmla="*/ 66 w 260"/>
                <a:gd name="T65" fmla="*/ 210 h 357"/>
                <a:gd name="T66" fmla="*/ 69 w 260"/>
                <a:gd name="T67" fmla="*/ 240 h 357"/>
                <a:gd name="T68" fmla="*/ 76 w 260"/>
                <a:gd name="T69" fmla="*/ 268 h 357"/>
                <a:gd name="T70" fmla="*/ 88 w 260"/>
                <a:gd name="T71" fmla="*/ 290 h 357"/>
                <a:gd name="T72" fmla="*/ 105 w 260"/>
                <a:gd name="T73" fmla="*/ 305 h 357"/>
                <a:gd name="T74" fmla="*/ 130 w 260"/>
                <a:gd name="T75" fmla="*/ 310 h 357"/>
                <a:gd name="T76" fmla="*/ 155 w 260"/>
                <a:gd name="T77" fmla="*/ 305 h 357"/>
                <a:gd name="T78" fmla="*/ 172 w 260"/>
                <a:gd name="T79" fmla="*/ 290 h 357"/>
                <a:gd name="T80" fmla="*/ 184 w 260"/>
                <a:gd name="T81" fmla="*/ 268 h 357"/>
                <a:gd name="T82" fmla="*/ 191 w 260"/>
                <a:gd name="T83" fmla="*/ 240 h 357"/>
                <a:gd name="T84" fmla="*/ 194 w 260"/>
                <a:gd name="T85" fmla="*/ 210 h 357"/>
                <a:gd name="T86" fmla="*/ 195 w 260"/>
                <a:gd name="T87" fmla="*/ 178 h 357"/>
                <a:gd name="T88" fmla="*/ 194 w 260"/>
                <a:gd name="T89" fmla="*/ 147 h 357"/>
                <a:gd name="T90" fmla="*/ 191 w 260"/>
                <a:gd name="T91" fmla="*/ 116 h 357"/>
                <a:gd name="T92" fmla="*/ 184 w 260"/>
                <a:gd name="T93" fmla="*/ 89 h 357"/>
                <a:gd name="T94" fmla="*/ 172 w 260"/>
                <a:gd name="T95" fmla="*/ 66 h 357"/>
                <a:gd name="T96" fmla="*/ 155 w 260"/>
                <a:gd name="T97" fmla="*/ 51 h 357"/>
                <a:gd name="T98" fmla="*/ 130 w 260"/>
                <a:gd name="T99" fmla="*/ 4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7">
                  <a:moveTo>
                    <a:pt x="130" y="0"/>
                  </a:moveTo>
                  <a:cubicBezTo>
                    <a:pt x="147" y="0"/>
                    <a:pt x="161" y="2"/>
                    <a:pt x="174" y="6"/>
                  </a:cubicBezTo>
                  <a:cubicBezTo>
                    <a:pt x="187" y="11"/>
                    <a:pt x="198" y="17"/>
                    <a:pt x="208" y="25"/>
                  </a:cubicBezTo>
                  <a:cubicBezTo>
                    <a:pt x="218" y="33"/>
                    <a:pt x="226" y="43"/>
                    <a:pt x="232" y="54"/>
                  </a:cubicBezTo>
                  <a:cubicBezTo>
                    <a:pt x="239" y="65"/>
                    <a:pt x="244" y="77"/>
                    <a:pt x="248" y="90"/>
                  </a:cubicBezTo>
                  <a:cubicBezTo>
                    <a:pt x="252" y="104"/>
                    <a:pt x="255" y="118"/>
                    <a:pt x="257" y="132"/>
                  </a:cubicBezTo>
                  <a:cubicBezTo>
                    <a:pt x="259" y="147"/>
                    <a:pt x="260" y="163"/>
                    <a:pt x="260" y="178"/>
                  </a:cubicBezTo>
                  <a:cubicBezTo>
                    <a:pt x="260" y="194"/>
                    <a:pt x="259" y="209"/>
                    <a:pt x="257" y="224"/>
                  </a:cubicBezTo>
                  <a:cubicBezTo>
                    <a:pt x="255" y="239"/>
                    <a:pt x="252" y="253"/>
                    <a:pt x="248" y="266"/>
                  </a:cubicBezTo>
                  <a:cubicBezTo>
                    <a:pt x="244" y="280"/>
                    <a:pt x="239" y="292"/>
                    <a:pt x="232" y="303"/>
                  </a:cubicBezTo>
                  <a:cubicBezTo>
                    <a:pt x="226" y="314"/>
                    <a:pt x="218" y="323"/>
                    <a:pt x="208" y="332"/>
                  </a:cubicBezTo>
                  <a:cubicBezTo>
                    <a:pt x="198" y="340"/>
                    <a:pt x="187" y="346"/>
                    <a:pt x="174" y="350"/>
                  </a:cubicBezTo>
                  <a:cubicBezTo>
                    <a:pt x="161" y="355"/>
                    <a:pt x="147" y="357"/>
                    <a:pt x="130" y="357"/>
                  </a:cubicBezTo>
                  <a:cubicBezTo>
                    <a:pt x="113" y="357"/>
                    <a:pt x="99" y="355"/>
                    <a:pt x="86" y="350"/>
                  </a:cubicBezTo>
                  <a:cubicBezTo>
                    <a:pt x="73" y="346"/>
                    <a:pt x="61" y="340"/>
                    <a:pt x="52" y="332"/>
                  </a:cubicBezTo>
                  <a:cubicBezTo>
                    <a:pt x="42" y="323"/>
                    <a:pt x="34" y="314"/>
                    <a:pt x="27" y="303"/>
                  </a:cubicBezTo>
                  <a:cubicBezTo>
                    <a:pt x="21" y="292"/>
                    <a:pt x="15" y="280"/>
                    <a:pt x="11" y="266"/>
                  </a:cubicBezTo>
                  <a:cubicBezTo>
                    <a:pt x="7" y="253"/>
                    <a:pt x="4" y="239"/>
                    <a:pt x="2" y="224"/>
                  </a:cubicBezTo>
                  <a:cubicBezTo>
                    <a:pt x="1" y="209"/>
                    <a:pt x="0" y="194"/>
                    <a:pt x="0" y="178"/>
                  </a:cubicBezTo>
                  <a:cubicBezTo>
                    <a:pt x="0" y="163"/>
                    <a:pt x="1" y="147"/>
                    <a:pt x="2" y="132"/>
                  </a:cubicBezTo>
                  <a:cubicBezTo>
                    <a:pt x="4" y="118"/>
                    <a:pt x="7" y="104"/>
                    <a:pt x="11" y="90"/>
                  </a:cubicBezTo>
                  <a:cubicBezTo>
                    <a:pt x="15" y="77"/>
                    <a:pt x="21" y="65"/>
                    <a:pt x="27" y="54"/>
                  </a:cubicBezTo>
                  <a:cubicBezTo>
                    <a:pt x="34" y="43"/>
                    <a:pt x="42" y="33"/>
                    <a:pt x="52" y="25"/>
                  </a:cubicBezTo>
                  <a:cubicBezTo>
                    <a:pt x="61" y="17"/>
                    <a:pt x="73" y="11"/>
                    <a:pt x="85" y="6"/>
                  </a:cubicBezTo>
                  <a:cubicBezTo>
                    <a:pt x="98" y="2"/>
                    <a:pt x="113" y="0"/>
                    <a:pt x="130" y="0"/>
                  </a:cubicBezTo>
                  <a:close/>
                  <a:moveTo>
                    <a:pt x="130" y="46"/>
                  </a:moveTo>
                  <a:cubicBezTo>
                    <a:pt x="120" y="46"/>
                    <a:pt x="112" y="48"/>
                    <a:pt x="105" y="51"/>
                  </a:cubicBezTo>
                  <a:cubicBezTo>
                    <a:pt x="98" y="55"/>
                    <a:pt x="93" y="60"/>
                    <a:pt x="88" y="66"/>
                  </a:cubicBezTo>
                  <a:cubicBezTo>
                    <a:pt x="83" y="73"/>
                    <a:pt x="79" y="80"/>
                    <a:pt x="76" y="89"/>
                  </a:cubicBezTo>
                  <a:cubicBezTo>
                    <a:pt x="73" y="97"/>
                    <a:pt x="71" y="106"/>
                    <a:pt x="69" y="116"/>
                  </a:cubicBezTo>
                  <a:cubicBezTo>
                    <a:pt x="67" y="126"/>
                    <a:pt x="66" y="136"/>
                    <a:pt x="66" y="147"/>
                  </a:cubicBezTo>
                  <a:cubicBezTo>
                    <a:pt x="65" y="157"/>
                    <a:pt x="65" y="168"/>
                    <a:pt x="65" y="178"/>
                  </a:cubicBezTo>
                  <a:cubicBezTo>
                    <a:pt x="65" y="189"/>
                    <a:pt x="65" y="199"/>
                    <a:pt x="66" y="210"/>
                  </a:cubicBezTo>
                  <a:cubicBezTo>
                    <a:pt x="66" y="220"/>
                    <a:pt x="67" y="231"/>
                    <a:pt x="69" y="240"/>
                  </a:cubicBezTo>
                  <a:cubicBezTo>
                    <a:pt x="71" y="250"/>
                    <a:pt x="73" y="259"/>
                    <a:pt x="76" y="268"/>
                  </a:cubicBezTo>
                  <a:cubicBezTo>
                    <a:pt x="79" y="276"/>
                    <a:pt x="83" y="284"/>
                    <a:pt x="88" y="290"/>
                  </a:cubicBezTo>
                  <a:cubicBezTo>
                    <a:pt x="93" y="296"/>
                    <a:pt x="98" y="301"/>
                    <a:pt x="105" y="305"/>
                  </a:cubicBezTo>
                  <a:cubicBezTo>
                    <a:pt x="112" y="309"/>
                    <a:pt x="120" y="310"/>
                    <a:pt x="130" y="310"/>
                  </a:cubicBezTo>
                  <a:cubicBezTo>
                    <a:pt x="139" y="310"/>
                    <a:pt x="148" y="309"/>
                    <a:pt x="155" y="305"/>
                  </a:cubicBezTo>
                  <a:cubicBezTo>
                    <a:pt x="161" y="301"/>
                    <a:pt x="167" y="296"/>
                    <a:pt x="172" y="290"/>
                  </a:cubicBezTo>
                  <a:cubicBezTo>
                    <a:pt x="177" y="284"/>
                    <a:pt x="181" y="276"/>
                    <a:pt x="184" y="268"/>
                  </a:cubicBezTo>
                  <a:cubicBezTo>
                    <a:pt x="187" y="259"/>
                    <a:pt x="189" y="250"/>
                    <a:pt x="191" y="240"/>
                  </a:cubicBezTo>
                  <a:cubicBezTo>
                    <a:pt x="193" y="231"/>
                    <a:pt x="194" y="220"/>
                    <a:pt x="194" y="210"/>
                  </a:cubicBezTo>
                  <a:cubicBezTo>
                    <a:pt x="195" y="199"/>
                    <a:pt x="195" y="189"/>
                    <a:pt x="195" y="178"/>
                  </a:cubicBezTo>
                  <a:cubicBezTo>
                    <a:pt x="195" y="168"/>
                    <a:pt x="195" y="157"/>
                    <a:pt x="194" y="147"/>
                  </a:cubicBezTo>
                  <a:cubicBezTo>
                    <a:pt x="194" y="136"/>
                    <a:pt x="193" y="126"/>
                    <a:pt x="191" y="116"/>
                  </a:cubicBezTo>
                  <a:cubicBezTo>
                    <a:pt x="189" y="106"/>
                    <a:pt x="187" y="97"/>
                    <a:pt x="184" y="89"/>
                  </a:cubicBezTo>
                  <a:cubicBezTo>
                    <a:pt x="181" y="80"/>
                    <a:pt x="177" y="73"/>
                    <a:pt x="172" y="66"/>
                  </a:cubicBezTo>
                  <a:cubicBezTo>
                    <a:pt x="167" y="60"/>
                    <a:pt x="161" y="55"/>
                    <a:pt x="155" y="51"/>
                  </a:cubicBezTo>
                  <a:cubicBezTo>
                    <a:pt x="148" y="48"/>
                    <a:pt x="139"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1"/>
            <p:cNvSpPr>
              <a:spLocks/>
            </p:cNvSpPr>
            <p:nvPr/>
          </p:nvSpPr>
          <p:spPr bwMode="auto">
            <a:xfrm>
              <a:off x="8212558" y="2082512"/>
              <a:ext cx="165605" cy="258691"/>
            </a:xfrm>
            <a:custGeom>
              <a:avLst/>
              <a:gdLst>
                <a:gd name="T0" fmla="*/ 119 w 231"/>
                <a:gd name="T1" fmla="*/ 152 h 362"/>
                <a:gd name="T2" fmla="*/ 155 w 231"/>
                <a:gd name="T3" fmla="*/ 125 h 362"/>
                <a:gd name="T4" fmla="*/ 156 w 231"/>
                <a:gd name="T5" fmla="*/ 79 h 362"/>
                <a:gd name="T6" fmla="*/ 122 w 231"/>
                <a:gd name="T7" fmla="*/ 53 h 362"/>
                <a:gd name="T8" fmla="*/ 74 w 231"/>
                <a:gd name="T9" fmla="*/ 52 h 362"/>
                <a:gd name="T10" fmla="*/ 34 w 231"/>
                <a:gd name="T11" fmla="*/ 62 h 362"/>
                <a:gd name="T12" fmla="*/ 13 w 231"/>
                <a:gd name="T13" fmla="*/ 62 h 362"/>
                <a:gd name="T14" fmla="*/ 2 w 231"/>
                <a:gd name="T15" fmla="*/ 49 h 362"/>
                <a:gd name="T16" fmla="*/ 5 w 231"/>
                <a:gd name="T17" fmla="*/ 26 h 362"/>
                <a:gd name="T18" fmla="*/ 57 w 231"/>
                <a:gd name="T19" fmla="*/ 4 h 362"/>
                <a:gd name="T20" fmla="*/ 151 w 231"/>
                <a:gd name="T21" fmla="*/ 6 h 362"/>
                <a:gd name="T22" fmla="*/ 216 w 231"/>
                <a:gd name="T23" fmla="*/ 55 h 362"/>
                <a:gd name="T24" fmla="*/ 219 w 231"/>
                <a:gd name="T25" fmla="*/ 125 h 362"/>
                <a:gd name="T26" fmla="*/ 185 w 231"/>
                <a:gd name="T27" fmla="*/ 165 h 362"/>
                <a:gd name="T28" fmla="*/ 160 w 231"/>
                <a:gd name="T29" fmla="*/ 175 h 362"/>
                <a:gd name="T30" fmla="*/ 212 w 231"/>
                <a:gd name="T31" fmla="*/ 205 h 362"/>
                <a:gd name="T32" fmla="*/ 231 w 231"/>
                <a:gd name="T33" fmla="*/ 263 h 362"/>
                <a:gd name="T34" fmla="*/ 193 w 231"/>
                <a:gd name="T35" fmla="*/ 338 h 362"/>
                <a:gd name="T36" fmla="*/ 105 w 231"/>
                <a:gd name="T37" fmla="*/ 362 h 362"/>
                <a:gd name="T38" fmla="*/ 61 w 231"/>
                <a:gd name="T39" fmla="*/ 356 h 362"/>
                <a:gd name="T40" fmla="*/ 18 w 231"/>
                <a:gd name="T41" fmla="*/ 341 h 362"/>
                <a:gd name="T42" fmla="*/ 2 w 231"/>
                <a:gd name="T43" fmla="*/ 319 h 362"/>
                <a:gd name="T44" fmla="*/ 8 w 231"/>
                <a:gd name="T45" fmla="*/ 304 h 362"/>
                <a:gd name="T46" fmla="*/ 26 w 231"/>
                <a:gd name="T47" fmla="*/ 296 h 362"/>
                <a:gd name="T48" fmla="*/ 31 w 231"/>
                <a:gd name="T49" fmla="*/ 297 h 362"/>
                <a:gd name="T50" fmla="*/ 61 w 231"/>
                <a:gd name="T51" fmla="*/ 307 h 362"/>
                <a:gd name="T52" fmla="*/ 102 w 231"/>
                <a:gd name="T53" fmla="*/ 312 h 362"/>
                <a:gd name="T54" fmla="*/ 148 w 231"/>
                <a:gd name="T55" fmla="*/ 299 h 362"/>
                <a:gd name="T56" fmla="*/ 166 w 231"/>
                <a:gd name="T57" fmla="*/ 260 h 362"/>
                <a:gd name="T58" fmla="*/ 146 w 231"/>
                <a:gd name="T59" fmla="*/ 215 h 362"/>
                <a:gd name="T60" fmla="*/ 94 w 231"/>
                <a:gd name="T61" fmla="*/ 199 h 362"/>
                <a:gd name="T62" fmla="*/ 66 w 231"/>
                <a:gd name="T63" fmla="*/ 197 h 362"/>
                <a:gd name="T64" fmla="*/ 56 w 231"/>
                <a:gd name="T65" fmla="*/ 186 h 362"/>
                <a:gd name="T66" fmla="*/ 60 w 231"/>
                <a:gd name="T67" fmla="*/ 163 h 362"/>
                <a:gd name="T68" fmla="*/ 92 w 231"/>
                <a:gd name="T69" fmla="*/ 15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362">
                  <a:moveTo>
                    <a:pt x="92" y="156"/>
                  </a:moveTo>
                  <a:cubicBezTo>
                    <a:pt x="101" y="156"/>
                    <a:pt x="110" y="154"/>
                    <a:pt x="119" y="152"/>
                  </a:cubicBezTo>
                  <a:cubicBezTo>
                    <a:pt x="127" y="150"/>
                    <a:pt x="135" y="147"/>
                    <a:pt x="141" y="142"/>
                  </a:cubicBezTo>
                  <a:cubicBezTo>
                    <a:pt x="147" y="137"/>
                    <a:pt x="152" y="132"/>
                    <a:pt x="155" y="125"/>
                  </a:cubicBezTo>
                  <a:cubicBezTo>
                    <a:pt x="159" y="118"/>
                    <a:pt x="161" y="110"/>
                    <a:pt x="161" y="101"/>
                  </a:cubicBezTo>
                  <a:cubicBezTo>
                    <a:pt x="161" y="93"/>
                    <a:pt x="159" y="85"/>
                    <a:pt x="156" y="79"/>
                  </a:cubicBezTo>
                  <a:cubicBezTo>
                    <a:pt x="152" y="73"/>
                    <a:pt x="148" y="67"/>
                    <a:pt x="142" y="63"/>
                  </a:cubicBezTo>
                  <a:cubicBezTo>
                    <a:pt x="136" y="59"/>
                    <a:pt x="130" y="55"/>
                    <a:pt x="122" y="53"/>
                  </a:cubicBezTo>
                  <a:cubicBezTo>
                    <a:pt x="115" y="51"/>
                    <a:pt x="107" y="50"/>
                    <a:pt x="98" y="50"/>
                  </a:cubicBezTo>
                  <a:cubicBezTo>
                    <a:pt x="90" y="50"/>
                    <a:pt x="82" y="51"/>
                    <a:pt x="74" y="52"/>
                  </a:cubicBezTo>
                  <a:cubicBezTo>
                    <a:pt x="66" y="54"/>
                    <a:pt x="59" y="55"/>
                    <a:pt x="52" y="57"/>
                  </a:cubicBezTo>
                  <a:cubicBezTo>
                    <a:pt x="45" y="59"/>
                    <a:pt x="39" y="60"/>
                    <a:pt x="34" y="62"/>
                  </a:cubicBezTo>
                  <a:cubicBezTo>
                    <a:pt x="28" y="63"/>
                    <a:pt x="25" y="64"/>
                    <a:pt x="23" y="64"/>
                  </a:cubicBezTo>
                  <a:cubicBezTo>
                    <a:pt x="19" y="64"/>
                    <a:pt x="16" y="63"/>
                    <a:pt x="13" y="62"/>
                  </a:cubicBezTo>
                  <a:cubicBezTo>
                    <a:pt x="11" y="60"/>
                    <a:pt x="8" y="59"/>
                    <a:pt x="6" y="57"/>
                  </a:cubicBezTo>
                  <a:cubicBezTo>
                    <a:pt x="4" y="54"/>
                    <a:pt x="3" y="52"/>
                    <a:pt x="2" y="49"/>
                  </a:cubicBezTo>
                  <a:cubicBezTo>
                    <a:pt x="1" y="46"/>
                    <a:pt x="0" y="43"/>
                    <a:pt x="0" y="40"/>
                  </a:cubicBezTo>
                  <a:cubicBezTo>
                    <a:pt x="0" y="35"/>
                    <a:pt x="2" y="31"/>
                    <a:pt x="5" y="26"/>
                  </a:cubicBezTo>
                  <a:cubicBezTo>
                    <a:pt x="7" y="22"/>
                    <a:pt x="12" y="18"/>
                    <a:pt x="19" y="16"/>
                  </a:cubicBezTo>
                  <a:cubicBezTo>
                    <a:pt x="31" y="11"/>
                    <a:pt x="44" y="7"/>
                    <a:pt x="57" y="4"/>
                  </a:cubicBezTo>
                  <a:cubicBezTo>
                    <a:pt x="71" y="2"/>
                    <a:pt x="86" y="0"/>
                    <a:pt x="101" y="0"/>
                  </a:cubicBezTo>
                  <a:cubicBezTo>
                    <a:pt x="119" y="0"/>
                    <a:pt x="136" y="2"/>
                    <a:pt x="151" y="6"/>
                  </a:cubicBezTo>
                  <a:cubicBezTo>
                    <a:pt x="166" y="11"/>
                    <a:pt x="179" y="17"/>
                    <a:pt x="190" y="25"/>
                  </a:cubicBezTo>
                  <a:cubicBezTo>
                    <a:pt x="201" y="33"/>
                    <a:pt x="210" y="43"/>
                    <a:pt x="216" y="55"/>
                  </a:cubicBezTo>
                  <a:cubicBezTo>
                    <a:pt x="222" y="67"/>
                    <a:pt x="225" y="81"/>
                    <a:pt x="225" y="96"/>
                  </a:cubicBezTo>
                  <a:cubicBezTo>
                    <a:pt x="225" y="106"/>
                    <a:pt x="223" y="116"/>
                    <a:pt x="219" y="125"/>
                  </a:cubicBezTo>
                  <a:cubicBezTo>
                    <a:pt x="216" y="133"/>
                    <a:pt x="211" y="141"/>
                    <a:pt x="205" y="148"/>
                  </a:cubicBezTo>
                  <a:cubicBezTo>
                    <a:pt x="200" y="155"/>
                    <a:pt x="193" y="160"/>
                    <a:pt x="185" y="165"/>
                  </a:cubicBezTo>
                  <a:cubicBezTo>
                    <a:pt x="177" y="169"/>
                    <a:pt x="168" y="173"/>
                    <a:pt x="160" y="174"/>
                  </a:cubicBezTo>
                  <a:cubicBezTo>
                    <a:pt x="160" y="175"/>
                    <a:pt x="160" y="175"/>
                    <a:pt x="160" y="175"/>
                  </a:cubicBezTo>
                  <a:cubicBezTo>
                    <a:pt x="171" y="177"/>
                    <a:pt x="181" y="181"/>
                    <a:pt x="190" y="186"/>
                  </a:cubicBezTo>
                  <a:cubicBezTo>
                    <a:pt x="199" y="191"/>
                    <a:pt x="206" y="197"/>
                    <a:pt x="212" y="205"/>
                  </a:cubicBezTo>
                  <a:cubicBezTo>
                    <a:pt x="218" y="213"/>
                    <a:pt x="223" y="221"/>
                    <a:pt x="226" y="231"/>
                  </a:cubicBezTo>
                  <a:cubicBezTo>
                    <a:pt x="230" y="241"/>
                    <a:pt x="231" y="251"/>
                    <a:pt x="231" y="263"/>
                  </a:cubicBezTo>
                  <a:cubicBezTo>
                    <a:pt x="231" y="280"/>
                    <a:pt x="228" y="295"/>
                    <a:pt x="221" y="308"/>
                  </a:cubicBezTo>
                  <a:cubicBezTo>
                    <a:pt x="214" y="320"/>
                    <a:pt x="205" y="330"/>
                    <a:pt x="193" y="338"/>
                  </a:cubicBezTo>
                  <a:cubicBezTo>
                    <a:pt x="182" y="346"/>
                    <a:pt x="168" y="352"/>
                    <a:pt x="153" y="356"/>
                  </a:cubicBezTo>
                  <a:cubicBezTo>
                    <a:pt x="138" y="360"/>
                    <a:pt x="122" y="362"/>
                    <a:pt x="105" y="362"/>
                  </a:cubicBezTo>
                  <a:cubicBezTo>
                    <a:pt x="98" y="362"/>
                    <a:pt x="91" y="361"/>
                    <a:pt x="83" y="360"/>
                  </a:cubicBezTo>
                  <a:cubicBezTo>
                    <a:pt x="76" y="359"/>
                    <a:pt x="68" y="358"/>
                    <a:pt x="61" y="356"/>
                  </a:cubicBezTo>
                  <a:cubicBezTo>
                    <a:pt x="53" y="354"/>
                    <a:pt x="46" y="352"/>
                    <a:pt x="39" y="350"/>
                  </a:cubicBezTo>
                  <a:cubicBezTo>
                    <a:pt x="31" y="347"/>
                    <a:pt x="24" y="345"/>
                    <a:pt x="18" y="341"/>
                  </a:cubicBezTo>
                  <a:cubicBezTo>
                    <a:pt x="12" y="339"/>
                    <a:pt x="8" y="336"/>
                    <a:pt x="6" y="332"/>
                  </a:cubicBezTo>
                  <a:cubicBezTo>
                    <a:pt x="3" y="328"/>
                    <a:pt x="2" y="324"/>
                    <a:pt x="2" y="319"/>
                  </a:cubicBezTo>
                  <a:cubicBezTo>
                    <a:pt x="2" y="317"/>
                    <a:pt x="3" y="314"/>
                    <a:pt x="4" y="311"/>
                  </a:cubicBezTo>
                  <a:cubicBezTo>
                    <a:pt x="5" y="308"/>
                    <a:pt x="6" y="306"/>
                    <a:pt x="8" y="304"/>
                  </a:cubicBezTo>
                  <a:cubicBezTo>
                    <a:pt x="10" y="301"/>
                    <a:pt x="13" y="300"/>
                    <a:pt x="16" y="298"/>
                  </a:cubicBezTo>
                  <a:cubicBezTo>
                    <a:pt x="19" y="297"/>
                    <a:pt x="22" y="296"/>
                    <a:pt x="26" y="296"/>
                  </a:cubicBezTo>
                  <a:cubicBezTo>
                    <a:pt x="26" y="296"/>
                    <a:pt x="27" y="297"/>
                    <a:pt x="28" y="297"/>
                  </a:cubicBezTo>
                  <a:cubicBezTo>
                    <a:pt x="29" y="297"/>
                    <a:pt x="30" y="297"/>
                    <a:pt x="31" y="297"/>
                  </a:cubicBezTo>
                  <a:cubicBezTo>
                    <a:pt x="35" y="298"/>
                    <a:pt x="39" y="300"/>
                    <a:pt x="44" y="302"/>
                  </a:cubicBezTo>
                  <a:cubicBezTo>
                    <a:pt x="49" y="303"/>
                    <a:pt x="55" y="305"/>
                    <a:pt x="61" y="307"/>
                  </a:cubicBezTo>
                  <a:cubicBezTo>
                    <a:pt x="67" y="308"/>
                    <a:pt x="73" y="309"/>
                    <a:pt x="80" y="311"/>
                  </a:cubicBezTo>
                  <a:cubicBezTo>
                    <a:pt x="87" y="312"/>
                    <a:pt x="94" y="312"/>
                    <a:pt x="102" y="312"/>
                  </a:cubicBezTo>
                  <a:cubicBezTo>
                    <a:pt x="111" y="312"/>
                    <a:pt x="120" y="311"/>
                    <a:pt x="128" y="309"/>
                  </a:cubicBezTo>
                  <a:cubicBezTo>
                    <a:pt x="136" y="307"/>
                    <a:pt x="143" y="303"/>
                    <a:pt x="148" y="299"/>
                  </a:cubicBezTo>
                  <a:cubicBezTo>
                    <a:pt x="154" y="295"/>
                    <a:pt x="158" y="289"/>
                    <a:pt x="161" y="283"/>
                  </a:cubicBezTo>
                  <a:cubicBezTo>
                    <a:pt x="164" y="276"/>
                    <a:pt x="166" y="269"/>
                    <a:pt x="166" y="260"/>
                  </a:cubicBezTo>
                  <a:cubicBezTo>
                    <a:pt x="166" y="251"/>
                    <a:pt x="164" y="242"/>
                    <a:pt x="161" y="234"/>
                  </a:cubicBezTo>
                  <a:cubicBezTo>
                    <a:pt x="157" y="227"/>
                    <a:pt x="152" y="220"/>
                    <a:pt x="146" y="215"/>
                  </a:cubicBezTo>
                  <a:cubicBezTo>
                    <a:pt x="139" y="210"/>
                    <a:pt x="131" y="206"/>
                    <a:pt x="123" y="203"/>
                  </a:cubicBezTo>
                  <a:cubicBezTo>
                    <a:pt x="114" y="201"/>
                    <a:pt x="104" y="199"/>
                    <a:pt x="94" y="199"/>
                  </a:cubicBezTo>
                  <a:cubicBezTo>
                    <a:pt x="76" y="199"/>
                    <a:pt x="76" y="199"/>
                    <a:pt x="76" y="199"/>
                  </a:cubicBezTo>
                  <a:cubicBezTo>
                    <a:pt x="72" y="199"/>
                    <a:pt x="69" y="199"/>
                    <a:pt x="66" y="197"/>
                  </a:cubicBezTo>
                  <a:cubicBezTo>
                    <a:pt x="64" y="196"/>
                    <a:pt x="62" y="195"/>
                    <a:pt x="60" y="193"/>
                  </a:cubicBezTo>
                  <a:cubicBezTo>
                    <a:pt x="58" y="191"/>
                    <a:pt x="57" y="188"/>
                    <a:pt x="56" y="186"/>
                  </a:cubicBezTo>
                  <a:cubicBezTo>
                    <a:pt x="55" y="183"/>
                    <a:pt x="55" y="181"/>
                    <a:pt x="55" y="178"/>
                  </a:cubicBezTo>
                  <a:cubicBezTo>
                    <a:pt x="55" y="172"/>
                    <a:pt x="56" y="167"/>
                    <a:pt x="60" y="163"/>
                  </a:cubicBezTo>
                  <a:cubicBezTo>
                    <a:pt x="63" y="158"/>
                    <a:pt x="69" y="156"/>
                    <a:pt x="76" y="156"/>
                  </a:cubicBezTo>
                  <a:lnTo>
                    <a:pt x="92"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
            <p:cNvSpPr>
              <a:spLocks noEditPoints="1"/>
            </p:cNvSpPr>
            <p:nvPr/>
          </p:nvSpPr>
          <p:spPr bwMode="auto">
            <a:xfrm>
              <a:off x="7063169" y="2938761"/>
              <a:ext cx="476250" cy="483394"/>
            </a:xfrm>
            <a:custGeom>
              <a:avLst/>
              <a:gdLst>
                <a:gd name="T0" fmla="*/ 164 w 224"/>
                <a:gd name="T1" fmla="*/ 216 h 227"/>
                <a:gd name="T2" fmla="*/ 103 w 224"/>
                <a:gd name="T3" fmla="*/ 227 h 227"/>
                <a:gd name="T4" fmla="*/ 0 w 224"/>
                <a:gd name="T5" fmla="*/ 124 h 227"/>
                <a:gd name="T6" fmla="*/ 124 w 224"/>
                <a:gd name="T7" fmla="*/ 0 h 227"/>
                <a:gd name="T8" fmla="*/ 224 w 224"/>
                <a:gd name="T9" fmla="*/ 94 h 227"/>
                <a:gd name="T10" fmla="*/ 160 w 224"/>
                <a:gd name="T11" fmla="*/ 172 h 227"/>
                <a:gd name="T12" fmla="*/ 130 w 224"/>
                <a:gd name="T13" fmla="*/ 148 h 227"/>
                <a:gd name="T14" fmla="*/ 130 w 224"/>
                <a:gd name="T15" fmla="*/ 148 h 227"/>
                <a:gd name="T16" fmla="*/ 90 w 224"/>
                <a:gd name="T17" fmla="*/ 172 h 227"/>
                <a:gd name="T18" fmla="*/ 52 w 224"/>
                <a:gd name="T19" fmla="*/ 129 h 227"/>
                <a:gd name="T20" fmla="*/ 128 w 224"/>
                <a:gd name="T21" fmla="*/ 54 h 227"/>
                <a:gd name="T22" fmla="*/ 169 w 224"/>
                <a:gd name="T23" fmla="*/ 62 h 227"/>
                <a:gd name="T24" fmla="*/ 159 w 224"/>
                <a:gd name="T25" fmla="*/ 123 h 227"/>
                <a:gd name="T26" fmla="*/ 167 w 224"/>
                <a:gd name="T27" fmla="*/ 148 h 227"/>
                <a:gd name="T28" fmla="*/ 197 w 224"/>
                <a:gd name="T29" fmla="*/ 95 h 227"/>
                <a:gd name="T30" fmla="*/ 120 w 224"/>
                <a:gd name="T31" fmla="*/ 22 h 227"/>
                <a:gd name="T32" fmla="*/ 28 w 224"/>
                <a:gd name="T33" fmla="*/ 120 h 227"/>
                <a:gd name="T34" fmla="*/ 111 w 224"/>
                <a:gd name="T35" fmla="*/ 204 h 227"/>
                <a:gd name="T36" fmla="*/ 158 w 224"/>
                <a:gd name="T37" fmla="*/ 195 h 227"/>
                <a:gd name="T38" fmla="*/ 164 w 224"/>
                <a:gd name="T39" fmla="*/ 216 h 227"/>
                <a:gd name="T40" fmla="*/ 130 w 224"/>
                <a:gd name="T41" fmla="*/ 84 h 227"/>
                <a:gd name="T42" fmla="*/ 123 w 224"/>
                <a:gd name="T43" fmla="*/ 83 h 227"/>
                <a:gd name="T44" fmla="*/ 90 w 224"/>
                <a:gd name="T45" fmla="*/ 124 h 227"/>
                <a:gd name="T46" fmla="*/ 104 w 224"/>
                <a:gd name="T47" fmla="*/ 142 h 227"/>
                <a:gd name="T48" fmla="*/ 126 w 224"/>
                <a:gd name="T49" fmla="*/ 112 h 227"/>
                <a:gd name="T50" fmla="*/ 130 w 224"/>
                <a:gd name="T51" fmla="*/ 8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4" h="227">
                  <a:moveTo>
                    <a:pt x="164" y="216"/>
                  </a:moveTo>
                  <a:cubicBezTo>
                    <a:pt x="143" y="224"/>
                    <a:pt x="127" y="227"/>
                    <a:pt x="103" y="227"/>
                  </a:cubicBezTo>
                  <a:cubicBezTo>
                    <a:pt x="49" y="227"/>
                    <a:pt x="0" y="188"/>
                    <a:pt x="0" y="124"/>
                  </a:cubicBezTo>
                  <a:cubicBezTo>
                    <a:pt x="0" y="58"/>
                    <a:pt x="50" y="0"/>
                    <a:pt x="124" y="0"/>
                  </a:cubicBezTo>
                  <a:cubicBezTo>
                    <a:pt x="181" y="0"/>
                    <a:pt x="224" y="39"/>
                    <a:pt x="224" y="94"/>
                  </a:cubicBezTo>
                  <a:cubicBezTo>
                    <a:pt x="224" y="141"/>
                    <a:pt x="197" y="172"/>
                    <a:pt x="160" y="172"/>
                  </a:cubicBezTo>
                  <a:cubicBezTo>
                    <a:pt x="144" y="172"/>
                    <a:pt x="133" y="164"/>
                    <a:pt x="130" y="148"/>
                  </a:cubicBezTo>
                  <a:cubicBezTo>
                    <a:pt x="130" y="148"/>
                    <a:pt x="130" y="148"/>
                    <a:pt x="130" y="148"/>
                  </a:cubicBezTo>
                  <a:cubicBezTo>
                    <a:pt x="120" y="164"/>
                    <a:pt x="106" y="172"/>
                    <a:pt x="90" y="172"/>
                  </a:cubicBezTo>
                  <a:cubicBezTo>
                    <a:pt x="68" y="172"/>
                    <a:pt x="52" y="156"/>
                    <a:pt x="52" y="129"/>
                  </a:cubicBezTo>
                  <a:cubicBezTo>
                    <a:pt x="52" y="89"/>
                    <a:pt x="81" y="54"/>
                    <a:pt x="128" y="54"/>
                  </a:cubicBezTo>
                  <a:cubicBezTo>
                    <a:pt x="143" y="54"/>
                    <a:pt x="161" y="58"/>
                    <a:pt x="169" y="62"/>
                  </a:cubicBezTo>
                  <a:cubicBezTo>
                    <a:pt x="159" y="123"/>
                    <a:pt x="159" y="123"/>
                    <a:pt x="159" y="123"/>
                  </a:cubicBezTo>
                  <a:cubicBezTo>
                    <a:pt x="157" y="139"/>
                    <a:pt x="159" y="147"/>
                    <a:pt x="167" y="148"/>
                  </a:cubicBezTo>
                  <a:cubicBezTo>
                    <a:pt x="180" y="148"/>
                    <a:pt x="197" y="132"/>
                    <a:pt x="197" y="95"/>
                  </a:cubicBezTo>
                  <a:cubicBezTo>
                    <a:pt x="197" y="54"/>
                    <a:pt x="170" y="22"/>
                    <a:pt x="120" y="22"/>
                  </a:cubicBezTo>
                  <a:cubicBezTo>
                    <a:pt x="71" y="22"/>
                    <a:pt x="28" y="59"/>
                    <a:pt x="28" y="120"/>
                  </a:cubicBezTo>
                  <a:cubicBezTo>
                    <a:pt x="28" y="175"/>
                    <a:pt x="63" y="204"/>
                    <a:pt x="111" y="204"/>
                  </a:cubicBezTo>
                  <a:cubicBezTo>
                    <a:pt x="127" y="204"/>
                    <a:pt x="145" y="201"/>
                    <a:pt x="158" y="195"/>
                  </a:cubicBezTo>
                  <a:lnTo>
                    <a:pt x="164" y="216"/>
                  </a:lnTo>
                  <a:close/>
                  <a:moveTo>
                    <a:pt x="130" y="84"/>
                  </a:moveTo>
                  <a:cubicBezTo>
                    <a:pt x="127" y="83"/>
                    <a:pt x="125" y="83"/>
                    <a:pt x="123" y="83"/>
                  </a:cubicBezTo>
                  <a:cubicBezTo>
                    <a:pt x="104" y="83"/>
                    <a:pt x="90" y="102"/>
                    <a:pt x="90" y="124"/>
                  </a:cubicBezTo>
                  <a:cubicBezTo>
                    <a:pt x="90" y="135"/>
                    <a:pt x="95" y="142"/>
                    <a:pt x="104" y="142"/>
                  </a:cubicBezTo>
                  <a:cubicBezTo>
                    <a:pt x="113" y="142"/>
                    <a:pt x="124" y="130"/>
                    <a:pt x="126" y="112"/>
                  </a:cubicBezTo>
                  <a:lnTo>
                    <a:pt x="130" y="84"/>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63" name="组合 62"/>
          <p:cNvGrpSpPr/>
          <p:nvPr/>
        </p:nvGrpSpPr>
        <p:grpSpPr>
          <a:xfrm>
            <a:off x="5827427" y="2507347"/>
            <a:ext cx="1864952" cy="1843305"/>
            <a:chOff x="4585481" y="1422256"/>
            <a:chExt cx="1864952" cy="1843305"/>
          </a:xfrm>
        </p:grpSpPr>
        <p:grpSp>
          <p:nvGrpSpPr>
            <p:cNvPr id="64" name="组合 63"/>
            <p:cNvGrpSpPr/>
            <p:nvPr/>
          </p:nvGrpSpPr>
          <p:grpSpPr>
            <a:xfrm>
              <a:off x="4585481" y="1422256"/>
              <a:ext cx="1864952" cy="1843305"/>
              <a:chOff x="4585481" y="1422256"/>
              <a:chExt cx="1864952" cy="1843305"/>
            </a:xfrm>
          </p:grpSpPr>
          <p:sp>
            <p:nvSpPr>
              <p:cNvPr id="66" name="Oval 27"/>
              <p:cNvSpPr>
                <a:spLocks noChangeArrowheads="1"/>
              </p:cNvSpPr>
              <p:nvPr/>
            </p:nvSpPr>
            <p:spPr bwMode="auto">
              <a:xfrm>
                <a:off x="5352893" y="1422256"/>
                <a:ext cx="1097540" cy="1097540"/>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Oval 28"/>
              <p:cNvSpPr>
                <a:spLocks noChangeArrowheads="1"/>
              </p:cNvSpPr>
              <p:nvPr/>
            </p:nvSpPr>
            <p:spPr bwMode="auto">
              <a:xfrm>
                <a:off x="4585481" y="2519796"/>
                <a:ext cx="745765" cy="745765"/>
              </a:xfrm>
              <a:prstGeom prst="ellipse">
                <a:avLst/>
              </a:prstGeom>
              <a:blipFill>
                <a:blip r:embed="rId4"/>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9"/>
              <p:cNvSpPr>
                <a:spLocks/>
              </p:cNvSpPr>
              <p:nvPr/>
            </p:nvSpPr>
            <p:spPr bwMode="auto">
              <a:xfrm>
                <a:off x="4937257" y="2001332"/>
                <a:ext cx="921111" cy="921111"/>
              </a:xfrm>
              <a:custGeom>
                <a:avLst/>
                <a:gdLst>
                  <a:gd name="T0" fmla="*/ 1289 w 1289"/>
                  <a:gd name="T1" fmla="*/ 724 h 1289"/>
                  <a:gd name="T2" fmla="*/ 549 w 1289"/>
                  <a:gd name="T3" fmla="*/ 1289 h 1289"/>
                  <a:gd name="T4" fmla="*/ 0 w 1289"/>
                  <a:gd name="T5" fmla="*/ 727 h 1289"/>
                  <a:gd name="T6" fmla="*/ 582 w 1289"/>
                  <a:gd name="T7" fmla="*/ 0 h 1289"/>
                  <a:gd name="T8" fmla="*/ 1289 w 1289"/>
                  <a:gd name="T9" fmla="*/ 724 h 1289"/>
                </a:gdLst>
                <a:ahLst/>
                <a:cxnLst>
                  <a:cxn ang="0">
                    <a:pos x="T0" y="T1"/>
                  </a:cxn>
                  <a:cxn ang="0">
                    <a:pos x="T2" y="T3"/>
                  </a:cxn>
                  <a:cxn ang="0">
                    <a:pos x="T4" y="T5"/>
                  </a:cxn>
                  <a:cxn ang="0">
                    <a:pos x="T6" y="T7"/>
                  </a:cxn>
                  <a:cxn ang="0">
                    <a:pos x="T8" y="T9"/>
                  </a:cxn>
                </a:cxnLst>
                <a:rect l="0" t="0" r="r" b="b"/>
                <a:pathLst>
                  <a:path w="1289" h="1289">
                    <a:moveTo>
                      <a:pt x="1289" y="724"/>
                    </a:moveTo>
                    <a:cubicBezTo>
                      <a:pt x="736" y="680"/>
                      <a:pt x="579" y="913"/>
                      <a:pt x="549" y="1289"/>
                    </a:cubicBezTo>
                    <a:cubicBezTo>
                      <a:pt x="0" y="727"/>
                      <a:pt x="0" y="727"/>
                      <a:pt x="0" y="727"/>
                    </a:cubicBezTo>
                    <a:cubicBezTo>
                      <a:pt x="376" y="706"/>
                      <a:pt x="613" y="554"/>
                      <a:pt x="582" y="0"/>
                    </a:cubicBezTo>
                    <a:lnTo>
                      <a:pt x="1289" y="724"/>
                    </a:lnTo>
                    <a:close/>
                  </a:path>
                </a:pathLst>
              </a:custGeom>
              <a:blipFill>
                <a:blip r:embed="rId4"/>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6"/>
              <p:cNvSpPr>
                <a:spLocks noEditPoints="1"/>
              </p:cNvSpPr>
              <p:nvPr/>
            </p:nvSpPr>
            <p:spPr bwMode="auto">
              <a:xfrm>
                <a:off x="4787888" y="2750344"/>
                <a:ext cx="185088" cy="256526"/>
              </a:xfrm>
              <a:custGeom>
                <a:avLst/>
                <a:gdLst>
                  <a:gd name="T0" fmla="*/ 130 w 260"/>
                  <a:gd name="T1" fmla="*/ 0 h 358"/>
                  <a:gd name="T2" fmla="*/ 174 w 260"/>
                  <a:gd name="T3" fmla="*/ 7 h 358"/>
                  <a:gd name="T4" fmla="*/ 208 w 260"/>
                  <a:gd name="T5" fmla="*/ 26 h 358"/>
                  <a:gd name="T6" fmla="*/ 232 w 260"/>
                  <a:gd name="T7" fmla="*/ 55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2 w 260"/>
                  <a:gd name="T19" fmla="*/ 304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7 w 260"/>
                  <a:gd name="T31" fmla="*/ 304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7 w 260"/>
                  <a:gd name="T43" fmla="*/ 55 h 358"/>
                  <a:gd name="T44" fmla="*/ 52 w 260"/>
                  <a:gd name="T45" fmla="*/ 26 h 358"/>
                  <a:gd name="T46" fmla="*/ 85 w 260"/>
                  <a:gd name="T47" fmla="*/ 7 h 358"/>
                  <a:gd name="T48" fmla="*/ 130 w 260"/>
                  <a:gd name="T49" fmla="*/ 0 h 358"/>
                  <a:gd name="T50" fmla="*/ 130 w 260"/>
                  <a:gd name="T51" fmla="*/ 47 h 358"/>
                  <a:gd name="T52" fmla="*/ 105 w 260"/>
                  <a:gd name="T53" fmla="*/ 52 h 358"/>
                  <a:gd name="T54" fmla="*/ 88 w 260"/>
                  <a:gd name="T55" fmla="*/ 67 h 358"/>
                  <a:gd name="T56" fmla="*/ 76 w 260"/>
                  <a:gd name="T57" fmla="*/ 90 h 358"/>
                  <a:gd name="T58" fmla="*/ 69 w 260"/>
                  <a:gd name="T59" fmla="*/ 117 h 358"/>
                  <a:gd name="T60" fmla="*/ 66 w 260"/>
                  <a:gd name="T61" fmla="*/ 148 h 358"/>
                  <a:gd name="T62" fmla="*/ 65 w 260"/>
                  <a:gd name="T63" fmla="*/ 179 h 358"/>
                  <a:gd name="T64" fmla="*/ 66 w 260"/>
                  <a:gd name="T65" fmla="*/ 211 h 358"/>
                  <a:gd name="T66" fmla="*/ 69 w 260"/>
                  <a:gd name="T67" fmla="*/ 241 h 358"/>
                  <a:gd name="T68" fmla="*/ 76 w 260"/>
                  <a:gd name="T69" fmla="*/ 269 h 358"/>
                  <a:gd name="T70" fmla="*/ 88 w 260"/>
                  <a:gd name="T71" fmla="*/ 291 h 358"/>
                  <a:gd name="T72" fmla="*/ 105 w 260"/>
                  <a:gd name="T73" fmla="*/ 306 h 358"/>
                  <a:gd name="T74" fmla="*/ 130 w 260"/>
                  <a:gd name="T75" fmla="*/ 311 h 358"/>
                  <a:gd name="T76" fmla="*/ 155 w 260"/>
                  <a:gd name="T77" fmla="*/ 306 h 358"/>
                  <a:gd name="T78" fmla="*/ 172 w 260"/>
                  <a:gd name="T79" fmla="*/ 291 h 358"/>
                  <a:gd name="T80" fmla="*/ 184 w 260"/>
                  <a:gd name="T81" fmla="*/ 269 h 358"/>
                  <a:gd name="T82" fmla="*/ 191 w 260"/>
                  <a:gd name="T83" fmla="*/ 241 h 358"/>
                  <a:gd name="T84" fmla="*/ 194 w 260"/>
                  <a:gd name="T85" fmla="*/ 211 h 358"/>
                  <a:gd name="T86" fmla="*/ 195 w 260"/>
                  <a:gd name="T87" fmla="*/ 179 h 358"/>
                  <a:gd name="T88" fmla="*/ 194 w 260"/>
                  <a:gd name="T89" fmla="*/ 148 h 358"/>
                  <a:gd name="T90" fmla="*/ 191 w 260"/>
                  <a:gd name="T91" fmla="*/ 117 h 358"/>
                  <a:gd name="T92" fmla="*/ 184 w 260"/>
                  <a:gd name="T93" fmla="*/ 90 h 358"/>
                  <a:gd name="T94" fmla="*/ 172 w 260"/>
                  <a:gd name="T95" fmla="*/ 67 h 358"/>
                  <a:gd name="T96" fmla="*/ 155 w 260"/>
                  <a:gd name="T97" fmla="*/ 52 h 358"/>
                  <a:gd name="T98" fmla="*/ 130 w 260"/>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1" y="3"/>
                      <a:pt x="174" y="7"/>
                    </a:cubicBezTo>
                    <a:cubicBezTo>
                      <a:pt x="187" y="12"/>
                      <a:pt x="199" y="18"/>
                      <a:pt x="208" y="26"/>
                    </a:cubicBezTo>
                    <a:cubicBezTo>
                      <a:pt x="218" y="34"/>
                      <a:pt x="226" y="43"/>
                      <a:pt x="232" y="55"/>
                    </a:cubicBezTo>
                    <a:cubicBezTo>
                      <a:pt x="239" y="66"/>
                      <a:pt x="244" y="78"/>
                      <a:pt x="249" y="91"/>
                    </a:cubicBezTo>
                    <a:cubicBezTo>
                      <a:pt x="253" y="104"/>
                      <a:pt x="256" y="118"/>
                      <a:pt x="257" y="133"/>
                    </a:cubicBezTo>
                    <a:cubicBezTo>
                      <a:pt x="259" y="148"/>
                      <a:pt x="260" y="163"/>
                      <a:pt x="260" y="179"/>
                    </a:cubicBezTo>
                    <a:cubicBezTo>
                      <a:pt x="260" y="195"/>
                      <a:pt x="259" y="210"/>
                      <a:pt x="257" y="225"/>
                    </a:cubicBezTo>
                    <a:cubicBezTo>
                      <a:pt x="256" y="240"/>
                      <a:pt x="253" y="254"/>
                      <a:pt x="249" y="267"/>
                    </a:cubicBezTo>
                    <a:cubicBezTo>
                      <a:pt x="244" y="280"/>
                      <a:pt x="239" y="293"/>
                      <a:pt x="232" y="304"/>
                    </a:cubicBezTo>
                    <a:cubicBezTo>
                      <a:pt x="226" y="315"/>
                      <a:pt x="218" y="324"/>
                      <a:pt x="208" y="332"/>
                    </a:cubicBezTo>
                    <a:cubicBezTo>
                      <a:pt x="199" y="341"/>
                      <a:pt x="187" y="347"/>
                      <a:pt x="174" y="351"/>
                    </a:cubicBezTo>
                    <a:cubicBezTo>
                      <a:pt x="161" y="356"/>
                      <a:pt x="147" y="358"/>
                      <a:pt x="130" y="358"/>
                    </a:cubicBezTo>
                    <a:cubicBezTo>
                      <a:pt x="113" y="358"/>
                      <a:pt x="99" y="356"/>
                      <a:pt x="86" y="351"/>
                    </a:cubicBezTo>
                    <a:cubicBezTo>
                      <a:pt x="73" y="347"/>
                      <a:pt x="61" y="341"/>
                      <a:pt x="52" y="332"/>
                    </a:cubicBezTo>
                    <a:cubicBezTo>
                      <a:pt x="42" y="324"/>
                      <a:pt x="34" y="315"/>
                      <a:pt x="27" y="304"/>
                    </a:cubicBezTo>
                    <a:cubicBezTo>
                      <a:pt x="21" y="293"/>
                      <a:pt x="15" y="280"/>
                      <a:pt x="11" y="267"/>
                    </a:cubicBezTo>
                    <a:cubicBezTo>
                      <a:pt x="7" y="254"/>
                      <a:pt x="4" y="240"/>
                      <a:pt x="3" y="225"/>
                    </a:cubicBezTo>
                    <a:cubicBezTo>
                      <a:pt x="1" y="210"/>
                      <a:pt x="0" y="195"/>
                      <a:pt x="0" y="179"/>
                    </a:cubicBezTo>
                    <a:cubicBezTo>
                      <a:pt x="0" y="163"/>
                      <a:pt x="1" y="148"/>
                      <a:pt x="3" y="133"/>
                    </a:cubicBezTo>
                    <a:cubicBezTo>
                      <a:pt x="4" y="118"/>
                      <a:pt x="7" y="104"/>
                      <a:pt x="11" y="91"/>
                    </a:cubicBezTo>
                    <a:cubicBezTo>
                      <a:pt x="15" y="78"/>
                      <a:pt x="21" y="66"/>
                      <a:pt x="27" y="55"/>
                    </a:cubicBezTo>
                    <a:cubicBezTo>
                      <a:pt x="34" y="43"/>
                      <a:pt x="42" y="34"/>
                      <a:pt x="52" y="26"/>
                    </a:cubicBezTo>
                    <a:cubicBezTo>
                      <a:pt x="61" y="18"/>
                      <a:pt x="73" y="12"/>
                      <a:pt x="85" y="7"/>
                    </a:cubicBezTo>
                    <a:cubicBezTo>
                      <a:pt x="98" y="3"/>
                      <a:pt x="113" y="0"/>
                      <a:pt x="130" y="0"/>
                    </a:cubicBezTo>
                    <a:close/>
                    <a:moveTo>
                      <a:pt x="130" y="47"/>
                    </a:moveTo>
                    <a:cubicBezTo>
                      <a:pt x="120" y="47"/>
                      <a:pt x="112" y="49"/>
                      <a:pt x="105" y="52"/>
                    </a:cubicBezTo>
                    <a:cubicBezTo>
                      <a:pt x="98" y="56"/>
                      <a:pt x="93" y="61"/>
                      <a:pt x="88" y="67"/>
                    </a:cubicBezTo>
                    <a:cubicBezTo>
                      <a:pt x="83" y="74"/>
                      <a:pt x="79" y="81"/>
                      <a:pt x="76" y="90"/>
                    </a:cubicBezTo>
                    <a:cubicBezTo>
                      <a:pt x="73" y="98"/>
                      <a:pt x="71" y="107"/>
                      <a:pt x="69" y="117"/>
                    </a:cubicBezTo>
                    <a:cubicBezTo>
                      <a:pt x="68" y="127"/>
                      <a:pt x="66" y="137"/>
                      <a:pt x="66" y="148"/>
                    </a:cubicBezTo>
                    <a:cubicBezTo>
                      <a:pt x="65" y="158"/>
                      <a:pt x="65" y="169"/>
                      <a:pt x="65" y="179"/>
                    </a:cubicBezTo>
                    <a:cubicBezTo>
                      <a:pt x="65" y="190"/>
                      <a:pt x="65" y="200"/>
                      <a:pt x="66" y="211"/>
                    </a:cubicBezTo>
                    <a:cubicBezTo>
                      <a:pt x="66" y="221"/>
                      <a:pt x="68" y="231"/>
                      <a:pt x="69" y="241"/>
                    </a:cubicBezTo>
                    <a:cubicBezTo>
                      <a:pt x="71" y="251"/>
                      <a:pt x="73" y="260"/>
                      <a:pt x="76" y="269"/>
                    </a:cubicBezTo>
                    <a:cubicBezTo>
                      <a:pt x="79" y="277"/>
                      <a:pt x="83" y="285"/>
                      <a:pt x="88" y="291"/>
                    </a:cubicBezTo>
                    <a:cubicBezTo>
                      <a:pt x="93" y="297"/>
                      <a:pt x="98" y="302"/>
                      <a:pt x="105" y="306"/>
                    </a:cubicBezTo>
                    <a:cubicBezTo>
                      <a:pt x="112" y="309"/>
                      <a:pt x="120" y="311"/>
                      <a:pt x="130" y="311"/>
                    </a:cubicBezTo>
                    <a:cubicBezTo>
                      <a:pt x="140" y="311"/>
                      <a:pt x="148" y="309"/>
                      <a:pt x="155" y="306"/>
                    </a:cubicBezTo>
                    <a:cubicBezTo>
                      <a:pt x="162" y="302"/>
                      <a:pt x="167" y="297"/>
                      <a:pt x="172" y="291"/>
                    </a:cubicBezTo>
                    <a:cubicBezTo>
                      <a:pt x="177" y="285"/>
                      <a:pt x="181" y="277"/>
                      <a:pt x="184" y="269"/>
                    </a:cubicBezTo>
                    <a:cubicBezTo>
                      <a:pt x="187" y="260"/>
                      <a:pt x="189" y="251"/>
                      <a:pt x="191" y="241"/>
                    </a:cubicBezTo>
                    <a:cubicBezTo>
                      <a:pt x="193" y="231"/>
                      <a:pt x="194" y="221"/>
                      <a:pt x="194" y="211"/>
                    </a:cubicBezTo>
                    <a:cubicBezTo>
                      <a:pt x="195" y="200"/>
                      <a:pt x="195" y="190"/>
                      <a:pt x="195" y="179"/>
                    </a:cubicBezTo>
                    <a:cubicBezTo>
                      <a:pt x="195" y="169"/>
                      <a:pt x="195" y="158"/>
                      <a:pt x="194" y="148"/>
                    </a:cubicBezTo>
                    <a:cubicBezTo>
                      <a:pt x="194" y="137"/>
                      <a:pt x="193" y="127"/>
                      <a:pt x="191" y="117"/>
                    </a:cubicBezTo>
                    <a:cubicBezTo>
                      <a:pt x="189" y="107"/>
                      <a:pt x="187" y="98"/>
                      <a:pt x="184" y="90"/>
                    </a:cubicBezTo>
                    <a:cubicBezTo>
                      <a:pt x="181" y="81"/>
                      <a:pt x="177" y="74"/>
                      <a:pt x="172" y="67"/>
                    </a:cubicBezTo>
                    <a:cubicBezTo>
                      <a:pt x="167" y="61"/>
                      <a:pt x="162" y="56"/>
                      <a:pt x="155" y="52"/>
                    </a:cubicBezTo>
                    <a:cubicBezTo>
                      <a:pt x="148" y="49"/>
                      <a:pt x="140" y="47"/>
                      <a:pt x="130"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0" name="组合 69"/>
              <p:cNvGrpSpPr/>
              <p:nvPr/>
            </p:nvGrpSpPr>
            <p:grpSpPr>
              <a:xfrm>
                <a:off x="5699113" y="1670150"/>
                <a:ext cx="425054" cy="494109"/>
                <a:chOff x="4471362" y="1167037"/>
                <a:chExt cx="566738" cy="658812"/>
              </a:xfrm>
              <a:solidFill>
                <a:schemeClr val="bg1"/>
              </a:solidFill>
            </p:grpSpPr>
            <p:sp>
              <p:nvSpPr>
                <p:cNvPr id="71" name="Freeform 13"/>
                <p:cNvSpPr>
                  <a:spLocks/>
                </p:cNvSpPr>
                <p:nvPr/>
              </p:nvSpPr>
              <p:spPr bwMode="auto">
                <a:xfrm>
                  <a:off x="4601537" y="1244824"/>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4471362" y="1167037"/>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5" name="Freeform 37"/>
            <p:cNvSpPr>
              <a:spLocks/>
            </p:cNvSpPr>
            <p:nvPr/>
          </p:nvSpPr>
          <p:spPr bwMode="auto">
            <a:xfrm>
              <a:off x="5004365" y="2752509"/>
              <a:ext cx="104992" cy="252196"/>
            </a:xfrm>
            <a:custGeom>
              <a:avLst/>
              <a:gdLst>
                <a:gd name="T0" fmla="*/ 34 w 147"/>
                <a:gd name="T1" fmla="*/ 96 h 352"/>
                <a:gd name="T2" fmla="*/ 22 w 147"/>
                <a:gd name="T3" fmla="*/ 99 h 352"/>
                <a:gd name="T4" fmla="*/ 14 w 147"/>
                <a:gd name="T5" fmla="*/ 97 h 352"/>
                <a:gd name="T6" fmla="*/ 7 w 147"/>
                <a:gd name="T7" fmla="*/ 92 h 352"/>
                <a:gd name="T8" fmla="*/ 2 w 147"/>
                <a:gd name="T9" fmla="*/ 85 h 352"/>
                <a:gd name="T10" fmla="*/ 0 w 147"/>
                <a:gd name="T11" fmla="*/ 76 h 352"/>
                <a:gd name="T12" fmla="*/ 3 w 147"/>
                <a:gd name="T13" fmla="*/ 66 h 352"/>
                <a:gd name="T14" fmla="*/ 11 w 147"/>
                <a:gd name="T15" fmla="*/ 58 h 352"/>
                <a:gd name="T16" fmla="*/ 99 w 147"/>
                <a:gd name="T17" fmla="*/ 5 h 352"/>
                <a:gd name="T18" fmla="*/ 108 w 147"/>
                <a:gd name="T19" fmla="*/ 1 h 352"/>
                <a:gd name="T20" fmla="*/ 116 w 147"/>
                <a:gd name="T21" fmla="*/ 0 h 352"/>
                <a:gd name="T22" fmla="*/ 127 w 147"/>
                <a:gd name="T23" fmla="*/ 2 h 352"/>
                <a:gd name="T24" fmla="*/ 137 w 147"/>
                <a:gd name="T25" fmla="*/ 8 h 352"/>
                <a:gd name="T26" fmla="*/ 144 w 147"/>
                <a:gd name="T27" fmla="*/ 18 h 352"/>
                <a:gd name="T28" fmla="*/ 147 w 147"/>
                <a:gd name="T29" fmla="*/ 32 h 352"/>
                <a:gd name="T30" fmla="*/ 147 w 147"/>
                <a:gd name="T31" fmla="*/ 321 h 352"/>
                <a:gd name="T32" fmla="*/ 144 w 147"/>
                <a:gd name="T33" fmla="*/ 335 h 352"/>
                <a:gd name="T34" fmla="*/ 137 w 147"/>
                <a:gd name="T35" fmla="*/ 344 h 352"/>
                <a:gd name="T36" fmla="*/ 126 w 147"/>
                <a:gd name="T37" fmla="*/ 350 h 352"/>
                <a:gd name="T38" fmla="*/ 115 w 147"/>
                <a:gd name="T39" fmla="*/ 352 h 352"/>
                <a:gd name="T40" fmla="*/ 103 w 147"/>
                <a:gd name="T41" fmla="*/ 350 h 352"/>
                <a:gd name="T42" fmla="*/ 93 w 147"/>
                <a:gd name="T43" fmla="*/ 344 h 352"/>
                <a:gd name="T44" fmla="*/ 86 w 147"/>
                <a:gd name="T45" fmla="*/ 335 h 352"/>
                <a:gd name="T46" fmla="*/ 83 w 147"/>
                <a:gd name="T47" fmla="*/ 321 h 352"/>
                <a:gd name="T48" fmla="*/ 83 w 147"/>
                <a:gd name="T49" fmla="*/ 65 h 352"/>
                <a:gd name="T50" fmla="*/ 34 w 147"/>
                <a:gd name="T51" fmla="*/ 9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352">
                  <a:moveTo>
                    <a:pt x="34" y="96"/>
                  </a:moveTo>
                  <a:cubicBezTo>
                    <a:pt x="30" y="98"/>
                    <a:pt x="26" y="99"/>
                    <a:pt x="22" y="99"/>
                  </a:cubicBezTo>
                  <a:cubicBezTo>
                    <a:pt x="19" y="99"/>
                    <a:pt x="16" y="98"/>
                    <a:pt x="14" y="97"/>
                  </a:cubicBezTo>
                  <a:cubicBezTo>
                    <a:pt x="11" y="96"/>
                    <a:pt x="9" y="94"/>
                    <a:pt x="7" y="92"/>
                  </a:cubicBezTo>
                  <a:cubicBezTo>
                    <a:pt x="5" y="90"/>
                    <a:pt x="3" y="87"/>
                    <a:pt x="2" y="85"/>
                  </a:cubicBezTo>
                  <a:cubicBezTo>
                    <a:pt x="1" y="82"/>
                    <a:pt x="0" y="79"/>
                    <a:pt x="0" y="76"/>
                  </a:cubicBezTo>
                  <a:cubicBezTo>
                    <a:pt x="0" y="73"/>
                    <a:pt x="1" y="69"/>
                    <a:pt x="3" y="66"/>
                  </a:cubicBezTo>
                  <a:cubicBezTo>
                    <a:pt x="4" y="63"/>
                    <a:pt x="7" y="60"/>
                    <a:pt x="11" y="58"/>
                  </a:cubicBezTo>
                  <a:cubicBezTo>
                    <a:pt x="99" y="5"/>
                    <a:pt x="99" y="5"/>
                    <a:pt x="99" y="5"/>
                  </a:cubicBezTo>
                  <a:cubicBezTo>
                    <a:pt x="102" y="3"/>
                    <a:pt x="105" y="2"/>
                    <a:pt x="108" y="1"/>
                  </a:cubicBezTo>
                  <a:cubicBezTo>
                    <a:pt x="110" y="1"/>
                    <a:pt x="113" y="0"/>
                    <a:pt x="116" y="0"/>
                  </a:cubicBezTo>
                  <a:cubicBezTo>
                    <a:pt x="120" y="0"/>
                    <a:pt x="124" y="1"/>
                    <a:pt x="127" y="2"/>
                  </a:cubicBezTo>
                  <a:cubicBezTo>
                    <a:pt x="131" y="3"/>
                    <a:pt x="134" y="5"/>
                    <a:pt x="137" y="8"/>
                  </a:cubicBezTo>
                  <a:cubicBezTo>
                    <a:pt x="140" y="11"/>
                    <a:pt x="142" y="14"/>
                    <a:pt x="144" y="18"/>
                  </a:cubicBezTo>
                  <a:cubicBezTo>
                    <a:pt x="146" y="22"/>
                    <a:pt x="147" y="27"/>
                    <a:pt x="147" y="32"/>
                  </a:cubicBezTo>
                  <a:cubicBezTo>
                    <a:pt x="147" y="321"/>
                    <a:pt x="147" y="321"/>
                    <a:pt x="147" y="321"/>
                  </a:cubicBezTo>
                  <a:cubicBezTo>
                    <a:pt x="147" y="326"/>
                    <a:pt x="146" y="331"/>
                    <a:pt x="144" y="335"/>
                  </a:cubicBezTo>
                  <a:cubicBezTo>
                    <a:pt x="142" y="338"/>
                    <a:pt x="140" y="342"/>
                    <a:pt x="137" y="344"/>
                  </a:cubicBezTo>
                  <a:cubicBezTo>
                    <a:pt x="134" y="347"/>
                    <a:pt x="130" y="349"/>
                    <a:pt x="126" y="350"/>
                  </a:cubicBezTo>
                  <a:cubicBezTo>
                    <a:pt x="123" y="351"/>
                    <a:pt x="119" y="352"/>
                    <a:pt x="115" y="352"/>
                  </a:cubicBezTo>
                  <a:cubicBezTo>
                    <a:pt x="111" y="352"/>
                    <a:pt x="107" y="351"/>
                    <a:pt x="103" y="350"/>
                  </a:cubicBezTo>
                  <a:cubicBezTo>
                    <a:pt x="99" y="349"/>
                    <a:pt x="96" y="347"/>
                    <a:pt x="93" y="344"/>
                  </a:cubicBezTo>
                  <a:cubicBezTo>
                    <a:pt x="90" y="342"/>
                    <a:pt x="88" y="338"/>
                    <a:pt x="86" y="335"/>
                  </a:cubicBezTo>
                  <a:cubicBezTo>
                    <a:pt x="84" y="331"/>
                    <a:pt x="83" y="326"/>
                    <a:pt x="83" y="321"/>
                  </a:cubicBezTo>
                  <a:cubicBezTo>
                    <a:pt x="83" y="65"/>
                    <a:pt x="83" y="65"/>
                    <a:pt x="83" y="65"/>
                  </a:cubicBezTo>
                  <a:lnTo>
                    <a:pt x="34"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3" name="组合 72"/>
          <p:cNvGrpSpPr/>
          <p:nvPr/>
        </p:nvGrpSpPr>
        <p:grpSpPr>
          <a:xfrm>
            <a:off x="6708490" y="3733691"/>
            <a:ext cx="1843304" cy="1864952"/>
            <a:chOff x="5466544" y="2648600"/>
            <a:chExt cx="1843304" cy="1864952"/>
          </a:xfrm>
        </p:grpSpPr>
        <p:grpSp>
          <p:nvGrpSpPr>
            <p:cNvPr id="74" name="组合 73"/>
            <p:cNvGrpSpPr/>
            <p:nvPr/>
          </p:nvGrpSpPr>
          <p:grpSpPr>
            <a:xfrm>
              <a:off x="5466544" y="2648600"/>
              <a:ext cx="1843304" cy="1864952"/>
              <a:chOff x="5466544" y="2648600"/>
              <a:chExt cx="1843304" cy="1864952"/>
            </a:xfrm>
          </p:grpSpPr>
          <p:sp>
            <p:nvSpPr>
              <p:cNvPr id="81" name="Oval 30"/>
              <p:cNvSpPr>
                <a:spLocks noChangeArrowheads="1"/>
              </p:cNvSpPr>
              <p:nvPr/>
            </p:nvSpPr>
            <p:spPr bwMode="auto">
              <a:xfrm>
                <a:off x="5466544" y="2648600"/>
                <a:ext cx="1097540" cy="1097540"/>
              </a:xfrm>
              <a:prstGeom prst="ellipse">
                <a:avLst/>
              </a:prstGeom>
              <a:blipFill>
                <a:blip r:embed="rId5"/>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31"/>
              <p:cNvSpPr>
                <a:spLocks noChangeArrowheads="1"/>
              </p:cNvSpPr>
              <p:nvPr/>
            </p:nvSpPr>
            <p:spPr bwMode="auto">
              <a:xfrm>
                <a:off x="6564083" y="3767787"/>
                <a:ext cx="745765" cy="745765"/>
              </a:xfrm>
              <a:prstGeom prst="ellipse">
                <a:avLst/>
              </a:prstGeom>
              <a:blipFill>
                <a:blip r:embed="rId5"/>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2"/>
              <p:cNvSpPr>
                <a:spLocks/>
              </p:cNvSpPr>
              <p:nvPr/>
            </p:nvSpPr>
            <p:spPr bwMode="auto">
              <a:xfrm>
                <a:off x="6045621" y="3239583"/>
                <a:ext cx="921111" cy="921111"/>
              </a:xfrm>
              <a:custGeom>
                <a:avLst/>
                <a:gdLst>
                  <a:gd name="T0" fmla="*/ 723 w 1288"/>
                  <a:gd name="T1" fmla="*/ 0 h 1289"/>
                  <a:gd name="T2" fmla="*/ 1288 w 1288"/>
                  <a:gd name="T3" fmla="*/ 740 h 1289"/>
                  <a:gd name="T4" fmla="*/ 726 w 1288"/>
                  <a:gd name="T5" fmla="*/ 1289 h 1289"/>
                  <a:gd name="T6" fmla="*/ 0 w 1288"/>
                  <a:gd name="T7" fmla="*/ 707 h 1289"/>
                  <a:gd name="T8" fmla="*/ 723 w 1288"/>
                  <a:gd name="T9" fmla="*/ 0 h 1289"/>
                </a:gdLst>
                <a:ahLst/>
                <a:cxnLst>
                  <a:cxn ang="0">
                    <a:pos x="T0" y="T1"/>
                  </a:cxn>
                  <a:cxn ang="0">
                    <a:pos x="T2" y="T3"/>
                  </a:cxn>
                  <a:cxn ang="0">
                    <a:pos x="T4" y="T5"/>
                  </a:cxn>
                  <a:cxn ang="0">
                    <a:pos x="T6" y="T7"/>
                  </a:cxn>
                  <a:cxn ang="0">
                    <a:pos x="T8" y="T9"/>
                  </a:cxn>
                </a:cxnLst>
                <a:rect l="0" t="0" r="r" b="b"/>
                <a:pathLst>
                  <a:path w="1288" h="1289">
                    <a:moveTo>
                      <a:pt x="723" y="0"/>
                    </a:moveTo>
                    <a:cubicBezTo>
                      <a:pt x="680" y="552"/>
                      <a:pt x="913" y="710"/>
                      <a:pt x="1288" y="740"/>
                    </a:cubicBezTo>
                    <a:cubicBezTo>
                      <a:pt x="726" y="1289"/>
                      <a:pt x="726" y="1289"/>
                      <a:pt x="726" y="1289"/>
                    </a:cubicBezTo>
                    <a:cubicBezTo>
                      <a:pt x="705" y="913"/>
                      <a:pt x="553" y="676"/>
                      <a:pt x="0" y="707"/>
                    </a:cubicBezTo>
                    <a:lnTo>
                      <a:pt x="723" y="0"/>
                    </a:lnTo>
                    <a:close/>
                  </a:path>
                </a:pathLst>
              </a:custGeom>
              <a:blipFill>
                <a:blip r:embed="rId5"/>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75" name="Freeform 42"/>
            <p:cNvSpPr>
              <a:spLocks noEditPoints="1"/>
            </p:cNvSpPr>
            <p:nvPr/>
          </p:nvSpPr>
          <p:spPr bwMode="auto">
            <a:xfrm>
              <a:off x="6745924" y="3988594"/>
              <a:ext cx="187253" cy="255443"/>
            </a:xfrm>
            <a:custGeom>
              <a:avLst/>
              <a:gdLst>
                <a:gd name="T0" fmla="*/ 131 w 261"/>
                <a:gd name="T1" fmla="*/ 0 h 358"/>
                <a:gd name="T2" fmla="*/ 175 w 261"/>
                <a:gd name="T3" fmla="*/ 7 h 358"/>
                <a:gd name="T4" fmla="*/ 209 w 261"/>
                <a:gd name="T5" fmla="*/ 26 h 358"/>
                <a:gd name="T6" fmla="*/ 233 w 261"/>
                <a:gd name="T7" fmla="*/ 54 h 358"/>
                <a:gd name="T8" fmla="*/ 249 w 261"/>
                <a:gd name="T9" fmla="*/ 91 h 358"/>
                <a:gd name="T10" fmla="*/ 258 w 261"/>
                <a:gd name="T11" fmla="*/ 133 h 358"/>
                <a:gd name="T12" fmla="*/ 261 w 261"/>
                <a:gd name="T13" fmla="*/ 179 h 358"/>
                <a:gd name="T14" fmla="*/ 258 w 261"/>
                <a:gd name="T15" fmla="*/ 225 h 358"/>
                <a:gd name="T16" fmla="*/ 249 w 261"/>
                <a:gd name="T17" fmla="*/ 267 h 358"/>
                <a:gd name="T18" fmla="*/ 233 w 261"/>
                <a:gd name="T19" fmla="*/ 303 h 358"/>
                <a:gd name="T20" fmla="*/ 209 w 261"/>
                <a:gd name="T21" fmla="*/ 332 h 358"/>
                <a:gd name="T22" fmla="*/ 175 w 261"/>
                <a:gd name="T23" fmla="*/ 351 h 358"/>
                <a:gd name="T24" fmla="*/ 131 w 261"/>
                <a:gd name="T25" fmla="*/ 358 h 358"/>
                <a:gd name="T26" fmla="*/ 86 w 261"/>
                <a:gd name="T27" fmla="*/ 351 h 358"/>
                <a:gd name="T28" fmla="*/ 52 w 261"/>
                <a:gd name="T29" fmla="*/ 332 h 358"/>
                <a:gd name="T30" fmla="*/ 28 w 261"/>
                <a:gd name="T31" fmla="*/ 303 h 358"/>
                <a:gd name="T32" fmla="*/ 12 w 261"/>
                <a:gd name="T33" fmla="*/ 267 h 358"/>
                <a:gd name="T34" fmla="*/ 3 w 261"/>
                <a:gd name="T35" fmla="*/ 225 h 358"/>
                <a:gd name="T36" fmla="*/ 0 w 261"/>
                <a:gd name="T37" fmla="*/ 179 h 358"/>
                <a:gd name="T38" fmla="*/ 3 w 261"/>
                <a:gd name="T39" fmla="*/ 133 h 358"/>
                <a:gd name="T40" fmla="*/ 12 w 261"/>
                <a:gd name="T41" fmla="*/ 91 h 358"/>
                <a:gd name="T42" fmla="*/ 28 w 261"/>
                <a:gd name="T43" fmla="*/ 54 h 358"/>
                <a:gd name="T44" fmla="*/ 52 w 261"/>
                <a:gd name="T45" fmla="*/ 26 h 358"/>
                <a:gd name="T46" fmla="*/ 86 w 261"/>
                <a:gd name="T47" fmla="*/ 7 h 358"/>
                <a:gd name="T48" fmla="*/ 131 w 261"/>
                <a:gd name="T49" fmla="*/ 0 h 358"/>
                <a:gd name="T50" fmla="*/ 131 w 261"/>
                <a:gd name="T51" fmla="*/ 47 h 358"/>
                <a:gd name="T52" fmla="*/ 106 w 261"/>
                <a:gd name="T53" fmla="*/ 52 h 358"/>
                <a:gd name="T54" fmla="*/ 88 w 261"/>
                <a:gd name="T55" fmla="*/ 67 h 358"/>
                <a:gd name="T56" fmla="*/ 77 w 261"/>
                <a:gd name="T57" fmla="*/ 89 h 358"/>
                <a:gd name="T58" fmla="*/ 70 w 261"/>
                <a:gd name="T59" fmla="*/ 117 h 358"/>
                <a:gd name="T60" fmla="*/ 66 w 261"/>
                <a:gd name="T61" fmla="*/ 147 h 358"/>
                <a:gd name="T62" fmla="*/ 66 w 261"/>
                <a:gd name="T63" fmla="*/ 179 h 358"/>
                <a:gd name="T64" fmla="*/ 66 w 261"/>
                <a:gd name="T65" fmla="*/ 210 h 358"/>
                <a:gd name="T66" fmla="*/ 70 w 261"/>
                <a:gd name="T67" fmla="*/ 241 h 358"/>
                <a:gd name="T68" fmla="*/ 77 w 261"/>
                <a:gd name="T69" fmla="*/ 268 h 358"/>
                <a:gd name="T70" fmla="*/ 88 w 261"/>
                <a:gd name="T71" fmla="*/ 291 h 358"/>
                <a:gd name="T72" fmla="*/ 106 w 261"/>
                <a:gd name="T73" fmla="*/ 306 h 358"/>
                <a:gd name="T74" fmla="*/ 131 w 261"/>
                <a:gd name="T75" fmla="*/ 311 h 358"/>
                <a:gd name="T76" fmla="*/ 155 w 261"/>
                <a:gd name="T77" fmla="*/ 306 h 358"/>
                <a:gd name="T78" fmla="*/ 173 w 261"/>
                <a:gd name="T79" fmla="*/ 291 h 358"/>
                <a:gd name="T80" fmla="*/ 185 w 261"/>
                <a:gd name="T81" fmla="*/ 268 h 358"/>
                <a:gd name="T82" fmla="*/ 192 w 261"/>
                <a:gd name="T83" fmla="*/ 241 h 358"/>
                <a:gd name="T84" fmla="*/ 195 w 261"/>
                <a:gd name="T85" fmla="*/ 210 h 358"/>
                <a:gd name="T86" fmla="*/ 196 w 261"/>
                <a:gd name="T87" fmla="*/ 179 h 358"/>
                <a:gd name="T88" fmla="*/ 195 w 261"/>
                <a:gd name="T89" fmla="*/ 147 h 358"/>
                <a:gd name="T90" fmla="*/ 192 w 261"/>
                <a:gd name="T91" fmla="*/ 117 h 358"/>
                <a:gd name="T92" fmla="*/ 185 w 261"/>
                <a:gd name="T93" fmla="*/ 89 h 358"/>
                <a:gd name="T94" fmla="*/ 173 w 261"/>
                <a:gd name="T95" fmla="*/ 67 h 358"/>
                <a:gd name="T96" fmla="*/ 155 w 261"/>
                <a:gd name="T97" fmla="*/ 52 h 358"/>
                <a:gd name="T98" fmla="*/ 131 w 261"/>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358">
                  <a:moveTo>
                    <a:pt x="131" y="0"/>
                  </a:moveTo>
                  <a:cubicBezTo>
                    <a:pt x="147" y="0"/>
                    <a:pt x="162" y="2"/>
                    <a:pt x="175" y="7"/>
                  </a:cubicBezTo>
                  <a:cubicBezTo>
                    <a:pt x="188" y="11"/>
                    <a:pt x="199" y="18"/>
                    <a:pt x="209" y="26"/>
                  </a:cubicBezTo>
                  <a:cubicBezTo>
                    <a:pt x="218" y="34"/>
                    <a:pt x="226" y="43"/>
                    <a:pt x="233" y="54"/>
                  </a:cubicBezTo>
                  <a:cubicBezTo>
                    <a:pt x="240" y="65"/>
                    <a:pt x="245" y="78"/>
                    <a:pt x="249" y="91"/>
                  </a:cubicBezTo>
                  <a:cubicBezTo>
                    <a:pt x="253" y="104"/>
                    <a:pt x="256" y="118"/>
                    <a:pt x="258" y="133"/>
                  </a:cubicBezTo>
                  <a:cubicBezTo>
                    <a:pt x="260" y="148"/>
                    <a:pt x="261" y="163"/>
                    <a:pt x="261" y="179"/>
                  </a:cubicBezTo>
                  <a:cubicBezTo>
                    <a:pt x="261" y="195"/>
                    <a:pt x="260" y="210"/>
                    <a:pt x="258" y="225"/>
                  </a:cubicBezTo>
                  <a:cubicBezTo>
                    <a:pt x="256" y="240"/>
                    <a:pt x="253" y="254"/>
                    <a:pt x="249" y="267"/>
                  </a:cubicBezTo>
                  <a:cubicBezTo>
                    <a:pt x="245" y="280"/>
                    <a:pt x="240" y="292"/>
                    <a:pt x="233" y="303"/>
                  </a:cubicBezTo>
                  <a:cubicBezTo>
                    <a:pt x="226" y="315"/>
                    <a:pt x="218" y="324"/>
                    <a:pt x="209" y="332"/>
                  </a:cubicBezTo>
                  <a:cubicBezTo>
                    <a:pt x="199" y="340"/>
                    <a:pt x="188" y="347"/>
                    <a:pt x="175" y="351"/>
                  </a:cubicBezTo>
                  <a:cubicBezTo>
                    <a:pt x="162" y="356"/>
                    <a:pt x="147" y="358"/>
                    <a:pt x="131" y="358"/>
                  </a:cubicBezTo>
                  <a:cubicBezTo>
                    <a:pt x="114" y="358"/>
                    <a:pt x="99" y="356"/>
                    <a:pt x="86" y="351"/>
                  </a:cubicBezTo>
                  <a:cubicBezTo>
                    <a:pt x="73" y="347"/>
                    <a:pt x="62" y="340"/>
                    <a:pt x="52" y="332"/>
                  </a:cubicBezTo>
                  <a:cubicBezTo>
                    <a:pt x="43" y="324"/>
                    <a:pt x="35" y="315"/>
                    <a:pt x="28" y="303"/>
                  </a:cubicBezTo>
                  <a:cubicBezTo>
                    <a:pt x="21" y="292"/>
                    <a:pt x="16" y="280"/>
                    <a:pt x="12" y="267"/>
                  </a:cubicBezTo>
                  <a:cubicBezTo>
                    <a:pt x="8" y="254"/>
                    <a:pt x="5" y="240"/>
                    <a:pt x="3" y="225"/>
                  </a:cubicBezTo>
                  <a:cubicBezTo>
                    <a:pt x="1" y="210"/>
                    <a:pt x="0" y="195"/>
                    <a:pt x="0" y="179"/>
                  </a:cubicBezTo>
                  <a:cubicBezTo>
                    <a:pt x="0" y="163"/>
                    <a:pt x="1" y="148"/>
                    <a:pt x="3" y="133"/>
                  </a:cubicBezTo>
                  <a:cubicBezTo>
                    <a:pt x="5" y="118"/>
                    <a:pt x="8" y="104"/>
                    <a:pt x="12" y="91"/>
                  </a:cubicBezTo>
                  <a:cubicBezTo>
                    <a:pt x="16" y="78"/>
                    <a:pt x="21" y="65"/>
                    <a:pt x="28" y="54"/>
                  </a:cubicBezTo>
                  <a:cubicBezTo>
                    <a:pt x="35" y="43"/>
                    <a:pt x="43" y="34"/>
                    <a:pt x="52" y="26"/>
                  </a:cubicBezTo>
                  <a:cubicBezTo>
                    <a:pt x="62" y="18"/>
                    <a:pt x="73" y="11"/>
                    <a:pt x="86" y="7"/>
                  </a:cubicBezTo>
                  <a:cubicBezTo>
                    <a:pt x="99" y="2"/>
                    <a:pt x="114" y="0"/>
                    <a:pt x="131" y="0"/>
                  </a:cubicBezTo>
                  <a:close/>
                  <a:moveTo>
                    <a:pt x="131" y="47"/>
                  </a:moveTo>
                  <a:cubicBezTo>
                    <a:pt x="121" y="47"/>
                    <a:pt x="113" y="49"/>
                    <a:pt x="106" y="52"/>
                  </a:cubicBezTo>
                  <a:cubicBezTo>
                    <a:pt x="99" y="56"/>
                    <a:pt x="93" y="61"/>
                    <a:pt x="88" y="67"/>
                  </a:cubicBezTo>
                  <a:cubicBezTo>
                    <a:pt x="83" y="73"/>
                    <a:pt x="79" y="81"/>
                    <a:pt x="77" y="89"/>
                  </a:cubicBezTo>
                  <a:cubicBezTo>
                    <a:pt x="74" y="98"/>
                    <a:pt x="71" y="107"/>
                    <a:pt x="70" y="117"/>
                  </a:cubicBezTo>
                  <a:cubicBezTo>
                    <a:pt x="68" y="127"/>
                    <a:pt x="67" y="137"/>
                    <a:pt x="66" y="147"/>
                  </a:cubicBezTo>
                  <a:cubicBezTo>
                    <a:pt x="66" y="158"/>
                    <a:pt x="66" y="168"/>
                    <a:pt x="66" y="179"/>
                  </a:cubicBezTo>
                  <a:cubicBezTo>
                    <a:pt x="66" y="189"/>
                    <a:pt x="66" y="200"/>
                    <a:pt x="66" y="210"/>
                  </a:cubicBezTo>
                  <a:cubicBezTo>
                    <a:pt x="67" y="221"/>
                    <a:pt x="68" y="231"/>
                    <a:pt x="70" y="241"/>
                  </a:cubicBezTo>
                  <a:cubicBezTo>
                    <a:pt x="71" y="251"/>
                    <a:pt x="74" y="260"/>
                    <a:pt x="77" y="268"/>
                  </a:cubicBezTo>
                  <a:cubicBezTo>
                    <a:pt x="79" y="277"/>
                    <a:pt x="83" y="284"/>
                    <a:pt x="88" y="291"/>
                  </a:cubicBezTo>
                  <a:cubicBezTo>
                    <a:pt x="93" y="297"/>
                    <a:pt x="99" y="302"/>
                    <a:pt x="106" y="306"/>
                  </a:cubicBezTo>
                  <a:cubicBezTo>
                    <a:pt x="113" y="309"/>
                    <a:pt x="121" y="311"/>
                    <a:pt x="131" y="311"/>
                  </a:cubicBezTo>
                  <a:cubicBezTo>
                    <a:pt x="140" y="311"/>
                    <a:pt x="148" y="309"/>
                    <a:pt x="155" y="306"/>
                  </a:cubicBezTo>
                  <a:cubicBezTo>
                    <a:pt x="162" y="302"/>
                    <a:pt x="168" y="297"/>
                    <a:pt x="173" y="291"/>
                  </a:cubicBezTo>
                  <a:cubicBezTo>
                    <a:pt x="178" y="284"/>
                    <a:pt x="182" y="277"/>
                    <a:pt x="185" y="268"/>
                  </a:cubicBezTo>
                  <a:cubicBezTo>
                    <a:pt x="188" y="260"/>
                    <a:pt x="190" y="251"/>
                    <a:pt x="192" y="241"/>
                  </a:cubicBezTo>
                  <a:cubicBezTo>
                    <a:pt x="193" y="231"/>
                    <a:pt x="194" y="221"/>
                    <a:pt x="195" y="210"/>
                  </a:cubicBezTo>
                  <a:cubicBezTo>
                    <a:pt x="195" y="200"/>
                    <a:pt x="196" y="189"/>
                    <a:pt x="196" y="179"/>
                  </a:cubicBezTo>
                  <a:cubicBezTo>
                    <a:pt x="196" y="168"/>
                    <a:pt x="195" y="158"/>
                    <a:pt x="195" y="147"/>
                  </a:cubicBezTo>
                  <a:cubicBezTo>
                    <a:pt x="194" y="137"/>
                    <a:pt x="193" y="127"/>
                    <a:pt x="192" y="117"/>
                  </a:cubicBezTo>
                  <a:cubicBezTo>
                    <a:pt x="190" y="107"/>
                    <a:pt x="188" y="98"/>
                    <a:pt x="185" y="89"/>
                  </a:cubicBezTo>
                  <a:cubicBezTo>
                    <a:pt x="182" y="81"/>
                    <a:pt x="178" y="73"/>
                    <a:pt x="173" y="67"/>
                  </a:cubicBezTo>
                  <a:cubicBezTo>
                    <a:pt x="168" y="61"/>
                    <a:pt x="162" y="56"/>
                    <a:pt x="155" y="52"/>
                  </a:cubicBezTo>
                  <a:cubicBezTo>
                    <a:pt x="148" y="49"/>
                    <a:pt x="140" y="47"/>
                    <a:pt x="13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43"/>
            <p:cNvSpPr>
              <a:spLocks noEditPoints="1"/>
            </p:cNvSpPr>
            <p:nvPr/>
          </p:nvSpPr>
          <p:spPr bwMode="auto">
            <a:xfrm>
              <a:off x="6952661" y="3990759"/>
              <a:ext cx="200242" cy="252196"/>
            </a:xfrm>
            <a:custGeom>
              <a:avLst/>
              <a:gdLst>
                <a:gd name="T0" fmla="*/ 130 w 280"/>
                <a:gd name="T1" fmla="*/ 32 h 353"/>
                <a:gd name="T2" fmla="*/ 154 w 280"/>
                <a:gd name="T3" fmla="*/ 7 h 353"/>
                <a:gd name="T4" fmla="*/ 183 w 280"/>
                <a:gd name="T5" fmla="*/ 0 h 353"/>
                <a:gd name="T6" fmla="*/ 200 w 280"/>
                <a:gd name="T7" fmla="*/ 2 h 353"/>
                <a:gd name="T8" fmla="*/ 214 w 280"/>
                <a:gd name="T9" fmla="*/ 10 h 353"/>
                <a:gd name="T10" fmla="*/ 224 w 280"/>
                <a:gd name="T11" fmla="*/ 24 h 353"/>
                <a:gd name="T12" fmla="*/ 228 w 280"/>
                <a:gd name="T13" fmla="*/ 44 h 353"/>
                <a:gd name="T14" fmla="*/ 228 w 280"/>
                <a:gd name="T15" fmla="*/ 235 h 353"/>
                <a:gd name="T16" fmla="*/ 257 w 280"/>
                <a:gd name="T17" fmla="*/ 235 h 353"/>
                <a:gd name="T18" fmla="*/ 267 w 280"/>
                <a:gd name="T19" fmla="*/ 237 h 353"/>
                <a:gd name="T20" fmla="*/ 274 w 280"/>
                <a:gd name="T21" fmla="*/ 242 h 353"/>
                <a:gd name="T22" fmla="*/ 278 w 280"/>
                <a:gd name="T23" fmla="*/ 249 h 353"/>
                <a:gd name="T24" fmla="*/ 280 w 280"/>
                <a:gd name="T25" fmla="*/ 257 h 353"/>
                <a:gd name="T26" fmla="*/ 278 w 280"/>
                <a:gd name="T27" fmla="*/ 266 h 353"/>
                <a:gd name="T28" fmla="*/ 274 w 280"/>
                <a:gd name="T29" fmla="*/ 273 h 353"/>
                <a:gd name="T30" fmla="*/ 267 w 280"/>
                <a:gd name="T31" fmla="*/ 278 h 353"/>
                <a:gd name="T32" fmla="*/ 257 w 280"/>
                <a:gd name="T33" fmla="*/ 280 h 353"/>
                <a:gd name="T34" fmla="*/ 228 w 280"/>
                <a:gd name="T35" fmla="*/ 280 h 353"/>
                <a:gd name="T36" fmla="*/ 228 w 280"/>
                <a:gd name="T37" fmla="*/ 324 h 353"/>
                <a:gd name="T38" fmla="*/ 225 w 280"/>
                <a:gd name="T39" fmla="*/ 337 h 353"/>
                <a:gd name="T40" fmla="*/ 218 w 280"/>
                <a:gd name="T41" fmla="*/ 345 h 353"/>
                <a:gd name="T42" fmla="*/ 208 w 280"/>
                <a:gd name="T43" fmla="*/ 351 h 353"/>
                <a:gd name="T44" fmla="*/ 197 w 280"/>
                <a:gd name="T45" fmla="*/ 353 h 353"/>
                <a:gd name="T46" fmla="*/ 186 w 280"/>
                <a:gd name="T47" fmla="*/ 351 h 353"/>
                <a:gd name="T48" fmla="*/ 177 w 280"/>
                <a:gd name="T49" fmla="*/ 345 h 353"/>
                <a:gd name="T50" fmla="*/ 169 w 280"/>
                <a:gd name="T51" fmla="*/ 337 h 353"/>
                <a:gd name="T52" fmla="*/ 166 w 280"/>
                <a:gd name="T53" fmla="*/ 324 h 353"/>
                <a:gd name="T54" fmla="*/ 166 w 280"/>
                <a:gd name="T55" fmla="*/ 280 h 353"/>
                <a:gd name="T56" fmla="*/ 31 w 280"/>
                <a:gd name="T57" fmla="*/ 280 h 353"/>
                <a:gd name="T58" fmla="*/ 9 w 280"/>
                <a:gd name="T59" fmla="*/ 272 h 353"/>
                <a:gd name="T60" fmla="*/ 0 w 280"/>
                <a:gd name="T61" fmla="*/ 252 h 353"/>
                <a:gd name="T62" fmla="*/ 2 w 280"/>
                <a:gd name="T63" fmla="*/ 244 h 353"/>
                <a:gd name="T64" fmla="*/ 6 w 280"/>
                <a:gd name="T65" fmla="*/ 234 h 353"/>
                <a:gd name="T66" fmla="*/ 130 w 280"/>
                <a:gd name="T67" fmla="*/ 32 h 353"/>
                <a:gd name="T68" fmla="*/ 56 w 280"/>
                <a:gd name="T69" fmla="*/ 235 h 353"/>
                <a:gd name="T70" fmla="*/ 166 w 280"/>
                <a:gd name="T71" fmla="*/ 235 h 353"/>
                <a:gd name="T72" fmla="*/ 166 w 280"/>
                <a:gd name="T73" fmla="*/ 52 h 353"/>
                <a:gd name="T74" fmla="*/ 56 w 280"/>
                <a:gd name="T75" fmla="*/ 2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353">
                  <a:moveTo>
                    <a:pt x="130" y="32"/>
                  </a:moveTo>
                  <a:cubicBezTo>
                    <a:pt x="137" y="20"/>
                    <a:pt x="145" y="12"/>
                    <a:pt x="154" y="7"/>
                  </a:cubicBezTo>
                  <a:cubicBezTo>
                    <a:pt x="162" y="2"/>
                    <a:pt x="172" y="0"/>
                    <a:pt x="183" y="0"/>
                  </a:cubicBezTo>
                  <a:cubicBezTo>
                    <a:pt x="189" y="0"/>
                    <a:pt x="195" y="1"/>
                    <a:pt x="200" y="2"/>
                  </a:cubicBezTo>
                  <a:cubicBezTo>
                    <a:pt x="206" y="4"/>
                    <a:pt x="210" y="7"/>
                    <a:pt x="214" y="10"/>
                  </a:cubicBezTo>
                  <a:cubicBezTo>
                    <a:pt x="218" y="14"/>
                    <a:pt x="222" y="18"/>
                    <a:pt x="224" y="24"/>
                  </a:cubicBezTo>
                  <a:cubicBezTo>
                    <a:pt x="227" y="29"/>
                    <a:pt x="228" y="36"/>
                    <a:pt x="228" y="44"/>
                  </a:cubicBezTo>
                  <a:cubicBezTo>
                    <a:pt x="228" y="235"/>
                    <a:pt x="228" y="235"/>
                    <a:pt x="228" y="235"/>
                  </a:cubicBezTo>
                  <a:cubicBezTo>
                    <a:pt x="257" y="235"/>
                    <a:pt x="257" y="235"/>
                    <a:pt x="257" y="235"/>
                  </a:cubicBezTo>
                  <a:cubicBezTo>
                    <a:pt x="261" y="235"/>
                    <a:pt x="264" y="235"/>
                    <a:pt x="267" y="237"/>
                  </a:cubicBezTo>
                  <a:cubicBezTo>
                    <a:pt x="270" y="238"/>
                    <a:pt x="272" y="240"/>
                    <a:pt x="274" y="242"/>
                  </a:cubicBezTo>
                  <a:cubicBezTo>
                    <a:pt x="276" y="244"/>
                    <a:pt x="277" y="246"/>
                    <a:pt x="278" y="249"/>
                  </a:cubicBezTo>
                  <a:cubicBezTo>
                    <a:pt x="279" y="252"/>
                    <a:pt x="280" y="254"/>
                    <a:pt x="280" y="257"/>
                  </a:cubicBezTo>
                  <a:cubicBezTo>
                    <a:pt x="280" y="260"/>
                    <a:pt x="279" y="263"/>
                    <a:pt x="278" y="266"/>
                  </a:cubicBezTo>
                  <a:cubicBezTo>
                    <a:pt x="277" y="268"/>
                    <a:pt x="276" y="271"/>
                    <a:pt x="274" y="273"/>
                  </a:cubicBezTo>
                  <a:cubicBezTo>
                    <a:pt x="272" y="275"/>
                    <a:pt x="270" y="277"/>
                    <a:pt x="267" y="278"/>
                  </a:cubicBezTo>
                  <a:cubicBezTo>
                    <a:pt x="264" y="279"/>
                    <a:pt x="261" y="280"/>
                    <a:pt x="257" y="280"/>
                  </a:cubicBezTo>
                  <a:cubicBezTo>
                    <a:pt x="228" y="280"/>
                    <a:pt x="228" y="280"/>
                    <a:pt x="228" y="280"/>
                  </a:cubicBezTo>
                  <a:cubicBezTo>
                    <a:pt x="228" y="324"/>
                    <a:pt x="228" y="324"/>
                    <a:pt x="228" y="324"/>
                  </a:cubicBezTo>
                  <a:cubicBezTo>
                    <a:pt x="228" y="329"/>
                    <a:pt x="227" y="333"/>
                    <a:pt x="225" y="337"/>
                  </a:cubicBezTo>
                  <a:cubicBezTo>
                    <a:pt x="223" y="340"/>
                    <a:pt x="221" y="343"/>
                    <a:pt x="218" y="345"/>
                  </a:cubicBezTo>
                  <a:cubicBezTo>
                    <a:pt x="215" y="348"/>
                    <a:pt x="212" y="350"/>
                    <a:pt x="208" y="351"/>
                  </a:cubicBezTo>
                  <a:cubicBezTo>
                    <a:pt x="205" y="352"/>
                    <a:pt x="201" y="353"/>
                    <a:pt x="197" y="353"/>
                  </a:cubicBezTo>
                  <a:cubicBezTo>
                    <a:pt x="193" y="353"/>
                    <a:pt x="190" y="352"/>
                    <a:pt x="186" y="351"/>
                  </a:cubicBezTo>
                  <a:cubicBezTo>
                    <a:pt x="183" y="350"/>
                    <a:pt x="179" y="348"/>
                    <a:pt x="177" y="345"/>
                  </a:cubicBezTo>
                  <a:cubicBezTo>
                    <a:pt x="174" y="343"/>
                    <a:pt x="171" y="340"/>
                    <a:pt x="169" y="337"/>
                  </a:cubicBezTo>
                  <a:cubicBezTo>
                    <a:pt x="168" y="333"/>
                    <a:pt x="167" y="329"/>
                    <a:pt x="166" y="324"/>
                  </a:cubicBezTo>
                  <a:cubicBezTo>
                    <a:pt x="166" y="280"/>
                    <a:pt x="166" y="280"/>
                    <a:pt x="166" y="280"/>
                  </a:cubicBezTo>
                  <a:cubicBezTo>
                    <a:pt x="31" y="280"/>
                    <a:pt x="31" y="280"/>
                    <a:pt x="31" y="280"/>
                  </a:cubicBezTo>
                  <a:cubicBezTo>
                    <a:pt x="22" y="280"/>
                    <a:pt x="14" y="277"/>
                    <a:pt x="9" y="272"/>
                  </a:cubicBezTo>
                  <a:cubicBezTo>
                    <a:pt x="3" y="267"/>
                    <a:pt x="0" y="260"/>
                    <a:pt x="0" y="252"/>
                  </a:cubicBezTo>
                  <a:cubicBezTo>
                    <a:pt x="0" y="250"/>
                    <a:pt x="1" y="247"/>
                    <a:pt x="2" y="244"/>
                  </a:cubicBezTo>
                  <a:cubicBezTo>
                    <a:pt x="3" y="240"/>
                    <a:pt x="4" y="237"/>
                    <a:pt x="6" y="234"/>
                  </a:cubicBezTo>
                  <a:lnTo>
                    <a:pt x="130" y="32"/>
                  </a:lnTo>
                  <a:close/>
                  <a:moveTo>
                    <a:pt x="56" y="235"/>
                  </a:moveTo>
                  <a:cubicBezTo>
                    <a:pt x="166" y="235"/>
                    <a:pt x="166" y="235"/>
                    <a:pt x="166" y="235"/>
                  </a:cubicBezTo>
                  <a:cubicBezTo>
                    <a:pt x="166" y="52"/>
                    <a:pt x="166" y="52"/>
                    <a:pt x="166" y="52"/>
                  </a:cubicBezTo>
                  <a:lnTo>
                    <a:pt x="56"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7" name="组合 76"/>
            <p:cNvGrpSpPr/>
            <p:nvPr/>
          </p:nvGrpSpPr>
          <p:grpSpPr>
            <a:xfrm>
              <a:off x="5687207" y="2954834"/>
              <a:ext cx="448866" cy="451247"/>
              <a:chOff x="1475749" y="3052987"/>
              <a:chExt cx="598488" cy="601663"/>
            </a:xfrm>
            <a:solidFill>
              <a:schemeClr val="bg1"/>
            </a:solidFill>
          </p:grpSpPr>
          <p:sp>
            <p:nvSpPr>
              <p:cNvPr id="78" name="Oval 20"/>
              <p:cNvSpPr>
                <a:spLocks noChangeArrowheads="1"/>
              </p:cNvSpPr>
              <p:nvPr/>
            </p:nvSpPr>
            <p:spPr bwMode="auto">
              <a:xfrm>
                <a:off x="1488449" y="3448274"/>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
              <p:cNvSpPr>
                <a:spLocks/>
              </p:cNvSpPr>
              <p:nvPr/>
            </p:nvSpPr>
            <p:spPr bwMode="auto">
              <a:xfrm>
                <a:off x="1485274" y="3246662"/>
                <a:ext cx="415925" cy="407988"/>
              </a:xfrm>
              <a:custGeom>
                <a:avLst/>
                <a:gdLst>
                  <a:gd name="T0" fmla="*/ 128 w 147"/>
                  <a:gd name="T1" fmla="*/ 144 h 144"/>
                  <a:gd name="T2" fmla="*/ 109 w 147"/>
                  <a:gd name="T3" fmla="*/ 124 h 144"/>
                  <a:gd name="T4" fmla="*/ 19 w 147"/>
                  <a:gd name="T5" fmla="*/ 38 h 144"/>
                  <a:gd name="T6" fmla="*/ 0 w 147"/>
                  <a:gd name="T7" fmla="*/ 19 h 144"/>
                  <a:gd name="T8" fmla="*/ 19 w 147"/>
                  <a:gd name="T9" fmla="*/ 0 h 144"/>
                  <a:gd name="T10" fmla="*/ 109 w 147"/>
                  <a:gd name="T11" fmla="*/ 36 h 144"/>
                  <a:gd name="T12" fmla="*/ 147 w 147"/>
                  <a:gd name="T13" fmla="*/ 124 h 144"/>
                  <a:gd name="T14" fmla="*/ 128 w 147"/>
                  <a:gd name="T15" fmla="*/ 144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4">
                    <a:moveTo>
                      <a:pt x="128" y="144"/>
                    </a:moveTo>
                    <a:cubicBezTo>
                      <a:pt x="117" y="144"/>
                      <a:pt x="109" y="135"/>
                      <a:pt x="109" y="124"/>
                    </a:cubicBezTo>
                    <a:cubicBezTo>
                      <a:pt x="109" y="78"/>
                      <a:pt x="68" y="38"/>
                      <a:pt x="19" y="38"/>
                    </a:cubicBezTo>
                    <a:cubicBezTo>
                      <a:pt x="9" y="38"/>
                      <a:pt x="0" y="29"/>
                      <a:pt x="0" y="19"/>
                    </a:cubicBezTo>
                    <a:cubicBezTo>
                      <a:pt x="0" y="8"/>
                      <a:pt x="9" y="0"/>
                      <a:pt x="19" y="0"/>
                    </a:cubicBezTo>
                    <a:cubicBezTo>
                      <a:pt x="52" y="0"/>
                      <a:pt x="84" y="13"/>
                      <a:pt x="109" y="36"/>
                    </a:cubicBezTo>
                    <a:cubicBezTo>
                      <a:pt x="133" y="60"/>
                      <a:pt x="147" y="91"/>
                      <a:pt x="147" y="124"/>
                    </a:cubicBezTo>
                    <a:cubicBezTo>
                      <a:pt x="147" y="135"/>
                      <a:pt x="138" y="144"/>
                      <a:pt x="128"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
              <p:cNvSpPr>
                <a:spLocks/>
              </p:cNvSpPr>
              <p:nvPr/>
            </p:nvSpPr>
            <p:spPr bwMode="auto">
              <a:xfrm>
                <a:off x="1475749" y="3052987"/>
                <a:ext cx="598488" cy="601663"/>
              </a:xfrm>
              <a:custGeom>
                <a:avLst/>
                <a:gdLst>
                  <a:gd name="T0" fmla="*/ 192 w 211"/>
                  <a:gd name="T1" fmla="*/ 212 h 212"/>
                  <a:gd name="T2" fmla="*/ 173 w 211"/>
                  <a:gd name="T3" fmla="*/ 192 h 212"/>
                  <a:gd name="T4" fmla="*/ 19 w 211"/>
                  <a:gd name="T5" fmla="*/ 39 h 212"/>
                  <a:gd name="T6" fmla="*/ 0 w 211"/>
                  <a:gd name="T7" fmla="*/ 19 h 212"/>
                  <a:gd name="T8" fmla="*/ 19 w 211"/>
                  <a:gd name="T9" fmla="*/ 0 h 212"/>
                  <a:gd name="T10" fmla="*/ 155 w 211"/>
                  <a:gd name="T11" fmla="*/ 56 h 212"/>
                  <a:gd name="T12" fmla="*/ 211 w 211"/>
                  <a:gd name="T13" fmla="*/ 192 h 212"/>
                  <a:gd name="T14" fmla="*/ 192 w 211"/>
                  <a:gd name="T15" fmla="*/ 212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212">
                    <a:moveTo>
                      <a:pt x="192" y="212"/>
                    </a:moveTo>
                    <a:cubicBezTo>
                      <a:pt x="181" y="212"/>
                      <a:pt x="173" y="203"/>
                      <a:pt x="173" y="192"/>
                    </a:cubicBezTo>
                    <a:cubicBezTo>
                      <a:pt x="173" y="106"/>
                      <a:pt x="105" y="39"/>
                      <a:pt x="19" y="39"/>
                    </a:cubicBezTo>
                    <a:cubicBezTo>
                      <a:pt x="8" y="39"/>
                      <a:pt x="0" y="30"/>
                      <a:pt x="0" y="19"/>
                    </a:cubicBezTo>
                    <a:cubicBezTo>
                      <a:pt x="0" y="9"/>
                      <a:pt x="8" y="0"/>
                      <a:pt x="19" y="0"/>
                    </a:cubicBezTo>
                    <a:cubicBezTo>
                      <a:pt x="71" y="0"/>
                      <a:pt x="119" y="20"/>
                      <a:pt x="155" y="56"/>
                    </a:cubicBezTo>
                    <a:cubicBezTo>
                      <a:pt x="191" y="92"/>
                      <a:pt x="211" y="141"/>
                      <a:pt x="211" y="192"/>
                    </a:cubicBezTo>
                    <a:cubicBezTo>
                      <a:pt x="211" y="203"/>
                      <a:pt x="203" y="212"/>
                      <a:pt x="192"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4" name="文本框 83"/>
          <p:cNvSpPr txBox="1"/>
          <p:nvPr/>
        </p:nvSpPr>
        <p:spPr>
          <a:xfrm>
            <a:off x="8550250" y="5231555"/>
            <a:ext cx="1061829" cy="346249"/>
          </a:xfrm>
          <a:prstGeom prst="rect">
            <a:avLst/>
          </a:prstGeom>
          <a:noFill/>
        </p:spPr>
        <p:txBody>
          <a:bodyPr wrap="none" lIns="68580" tIns="34290" rIns="68580" bIns="34290" rtlCol="0">
            <a:spAutoFit/>
          </a:bodyPr>
          <a:lstStyle/>
          <a:p>
            <a:r>
              <a:rPr lang="zh-CN" altLang="en-US"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rPr>
              <a:t>添加文本</a:t>
            </a:r>
            <a:endParaRPr lang="zh-CN" altLang="en-US" sz="1800"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85" name="文本框 84"/>
          <p:cNvSpPr txBox="1"/>
          <p:nvPr/>
        </p:nvSpPr>
        <p:spPr>
          <a:xfrm>
            <a:off x="8982298" y="2547402"/>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Unicode MS" panose="020B0604020202020204" pitchFamily="34" charset="-122"/>
                <a:ea typeface="Arial Unicode MS" panose="020B0604020202020204" pitchFamily="34" charset="-122"/>
                <a:cs typeface="Arial Unicode MS" panose="020B0604020202020204" pitchFamily="34" charset="-122"/>
              </a:rPr>
              <a:t>添加文本</a:t>
            </a:r>
            <a:endParaRPr lang="zh-CN" altLang="en-US" sz="1800" dirty="0">
              <a:solidFill>
                <a:srgbClr val="605E5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6" name="文本框 85"/>
          <p:cNvSpPr txBox="1"/>
          <p:nvPr/>
        </p:nvSpPr>
        <p:spPr>
          <a:xfrm>
            <a:off x="7987247" y="1702997"/>
            <a:ext cx="1061829" cy="346249"/>
          </a:xfrm>
          <a:prstGeom prst="rect">
            <a:avLst/>
          </a:prstGeom>
          <a:noFill/>
        </p:spPr>
        <p:txBody>
          <a:bodyPr wrap="none" lIns="68580" tIns="34290" rIns="68580" bIns="34290" rtlCol="0">
            <a:spAutoFit/>
          </a:bodyPr>
          <a:lstStyle/>
          <a:p>
            <a:r>
              <a:rPr lang="zh-CN" altLang="en-US"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rPr>
              <a:t>添加文本</a:t>
            </a:r>
            <a:endParaRPr lang="zh-CN" altLang="en-US" sz="1800"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87" name="文本框 86"/>
          <p:cNvSpPr txBox="1"/>
          <p:nvPr/>
        </p:nvSpPr>
        <p:spPr>
          <a:xfrm>
            <a:off x="5395606" y="4488790"/>
            <a:ext cx="1061829" cy="346249"/>
          </a:xfrm>
          <a:prstGeom prst="rect">
            <a:avLst/>
          </a:prstGeom>
          <a:noFill/>
        </p:spPr>
        <p:txBody>
          <a:bodyPr wrap="none" lIns="68580" tIns="34290" rIns="68580" bIns="34290" rtlCol="0">
            <a:spAutoFit/>
          </a:bodyPr>
          <a:lstStyle/>
          <a:p>
            <a:r>
              <a:rPr lang="zh-CN" altLang="en-US"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rPr>
              <a:t>添加文本</a:t>
            </a:r>
            <a:endParaRPr lang="zh-CN" altLang="en-US" sz="1800" dirty="0">
              <a:solidFill>
                <a:srgbClr val="605E5E"/>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88" name="文本框 86"/>
          <p:cNvSpPr txBox="1"/>
          <p:nvPr/>
        </p:nvSpPr>
        <p:spPr>
          <a:xfrm>
            <a:off x="1276191" y="3043888"/>
            <a:ext cx="3362782" cy="2590261"/>
          </a:xfrm>
          <a:prstGeom prst="rect">
            <a:avLst/>
          </a:prstGeom>
          <a:noFill/>
        </p:spPr>
        <p:txBody>
          <a:bodyPr wrap="square" lIns="68580" tIns="34290" rIns="68580" bIns="34290" rtlCol="0">
            <a:spAutoFit/>
          </a:bodyPr>
          <a:lstStyle/>
          <a:p>
            <a:pPr marL="214313" indent="-214313">
              <a:lnSpc>
                <a:spcPct val="150000"/>
              </a:lnSpc>
              <a:spcAft>
                <a:spcPts val="600"/>
              </a:spcAft>
              <a:buFont typeface="Wingdings" panose="05000000000000000000" pitchFamily="2" charset="2"/>
              <a:buChar char="n"/>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214313" indent="-214313">
              <a:lnSpc>
                <a:spcPct val="150000"/>
              </a:lnSpc>
              <a:spcAft>
                <a:spcPts val="600"/>
              </a:spcAft>
              <a:buFont typeface="Wingdings" panose="05000000000000000000" pitchFamily="2" charset="2"/>
              <a:buChar char="n"/>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221960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ppt_x"/>
                                          </p:val>
                                        </p:tav>
                                        <p:tav tm="100000">
                                          <p:val>
                                            <p:strVal val="#ppt_x"/>
                                          </p:val>
                                        </p:tav>
                                      </p:tavLst>
                                    </p:anim>
                                    <p:anim calcmode="lin" valueType="num">
                                      <p:cBhvr additive="base">
                                        <p:cTn id="8" dur="500" fill="hold"/>
                                        <p:tgtEl>
                                          <p:spTgt spid="8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500"/>
                                        <p:tgtEl>
                                          <p:spTgt spid="6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p:cTn id="26" dur="500" fill="hold"/>
                                        <p:tgtEl>
                                          <p:spTgt spid="86"/>
                                        </p:tgtEl>
                                        <p:attrNameLst>
                                          <p:attrName>ppt_w</p:attrName>
                                        </p:attrNameLst>
                                      </p:cBhvr>
                                      <p:tavLst>
                                        <p:tav tm="0">
                                          <p:val>
                                            <p:fltVal val="0"/>
                                          </p:val>
                                        </p:tav>
                                        <p:tav tm="100000">
                                          <p:val>
                                            <p:strVal val="#ppt_w"/>
                                          </p:val>
                                        </p:tav>
                                      </p:tavLst>
                                    </p:anim>
                                    <p:anim calcmode="lin" valueType="num">
                                      <p:cBhvr>
                                        <p:cTn id="27" dur="500" fill="hold"/>
                                        <p:tgtEl>
                                          <p:spTgt spid="86"/>
                                        </p:tgtEl>
                                        <p:attrNameLst>
                                          <p:attrName>ppt_h</p:attrName>
                                        </p:attrNameLst>
                                      </p:cBhvr>
                                      <p:tavLst>
                                        <p:tav tm="0">
                                          <p:val>
                                            <p:fltVal val="0"/>
                                          </p:val>
                                        </p:tav>
                                        <p:tav tm="100000">
                                          <p:val>
                                            <p:strVal val="#ppt_h"/>
                                          </p:val>
                                        </p:tav>
                                      </p:tavLst>
                                    </p:anim>
                                    <p:animEffect transition="in" filter="fade">
                                      <p:cBhvr>
                                        <p:cTn id="28" dur="500"/>
                                        <p:tgtEl>
                                          <p:spTgt spid="8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
                                          </p:val>
                                        </p:tav>
                                        <p:tav tm="100000">
                                          <p:val>
                                            <p:strVal val="#ppt_w"/>
                                          </p:val>
                                        </p:tav>
                                      </p:tavLst>
                                    </p:anim>
                                    <p:anim calcmode="lin" valueType="num">
                                      <p:cBhvr>
                                        <p:cTn id="37" dur="500" fill="hold"/>
                                        <p:tgtEl>
                                          <p:spTgt spid="85"/>
                                        </p:tgtEl>
                                        <p:attrNameLst>
                                          <p:attrName>ppt_h</p:attrName>
                                        </p:attrNameLst>
                                      </p:cBhvr>
                                      <p:tavLst>
                                        <p:tav tm="0">
                                          <p:val>
                                            <p:fltVal val="0"/>
                                          </p:val>
                                        </p:tav>
                                        <p:tav tm="100000">
                                          <p:val>
                                            <p:strVal val="#ppt_h"/>
                                          </p:val>
                                        </p:tav>
                                      </p:tavLst>
                                    </p:anim>
                                    <p:animEffect transition="in" filter="fade">
                                      <p:cBhvr>
                                        <p:cTn id="38" dur="500"/>
                                        <p:tgtEl>
                                          <p:spTgt spid="8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p:cTn id="46" dur="500" fill="hold"/>
                                        <p:tgtEl>
                                          <p:spTgt spid="84"/>
                                        </p:tgtEl>
                                        <p:attrNameLst>
                                          <p:attrName>ppt_w</p:attrName>
                                        </p:attrNameLst>
                                      </p:cBhvr>
                                      <p:tavLst>
                                        <p:tav tm="0">
                                          <p:val>
                                            <p:fltVal val="0"/>
                                          </p:val>
                                        </p:tav>
                                        <p:tav tm="100000">
                                          <p:val>
                                            <p:strVal val="#ppt_w"/>
                                          </p:val>
                                        </p:tav>
                                      </p:tavLst>
                                    </p:anim>
                                    <p:anim calcmode="lin" valueType="num">
                                      <p:cBhvr>
                                        <p:cTn id="47" dur="500" fill="hold"/>
                                        <p:tgtEl>
                                          <p:spTgt spid="84"/>
                                        </p:tgtEl>
                                        <p:attrNameLst>
                                          <p:attrName>ppt_h</p:attrName>
                                        </p:attrNameLst>
                                      </p:cBhvr>
                                      <p:tavLst>
                                        <p:tav tm="0">
                                          <p:val>
                                            <p:fltVal val="0"/>
                                          </p:val>
                                        </p:tav>
                                        <p:tav tm="100000">
                                          <p:val>
                                            <p:strVal val="#ppt_h"/>
                                          </p:val>
                                        </p:tav>
                                      </p:tavLst>
                                    </p:anim>
                                    <p:animEffect transition="in" filter="fade">
                                      <p:cBhvr>
                                        <p:cTn id="4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138129" y="1270585"/>
            <a:ext cx="2454518" cy="4508927"/>
          </a:xfrm>
          <a:prstGeom prst="rect">
            <a:avLst/>
          </a:prstGeom>
          <a:noFill/>
        </p:spPr>
        <p:txBody>
          <a:bodyPr wrap="none" rtlCol="0">
            <a:spAutoFit/>
          </a:bodyPr>
          <a:lstStyle/>
          <a:p>
            <a:r>
              <a:rPr lang="en-US" altLang="zh-CN" sz="28700" b="1" dirty="0" smtClean="0">
                <a:blipFill>
                  <a:blip r:embed="rId2"/>
                  <a:stretch>
                    <a:fillRect/>
                  </a:stretch>
                </a:blipFill>
                <a:latin typeface="微软雅黑" panose="020B0503020204020204" pitchFamily="34" charset="-122"/>
                <a:ea typeface="微软雅黑" panose="020B0503020204020204" pitchFamily="34" charset="-122"/>
              </a:rPr>
              <a:t>2</a:t>
            </a:r>
            <a:endParaRPr lang="zh-CN" altLang="en-US" sz="287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2428467" flipH="1">
            <a:off x="7359947" y="637736"/>
            <a:ext cx="74239" cy="5553631"/>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blipFill>
                <a:blip r:embed="rId2"/>
                <a:stretch>
                  <a:fillRect/>
                </a:stretch>
              </a:blipFill>
              <a:ea typeface="幼圆" panose="02010509060101010101" pitchFamily="49" charset="-122"/>
            </a:endParaRPr>
          </a:p>
        </p:txBody>
      </p:sp>
      <p:sp>
        <p:nvSpPr>
          <p:cNvPr id="3" name="文本框 2"/>
          <p:cNvSpPr txBox="1"/>
          <p:nvPr/>
        </p:nvSpPr>
        <p:spPr>
          <a:xfrm>
            <a:off x="2461101" y="3360686"/>
            <a:ext cx="2724336" cy="1862048"/>
          </a:xfrm>
          <a:prstGeom prst="rect">
            <a:avLst/>
          </a:prstGeom>
          <a:noFill/>
        </p:spPr>
        <p:txBody>
          <a:bodyPr wrap="none" rtlCol="0">
            <a:spAutoFit/>
          </a:bodyPr>
          <a:lstStyle/>
          <a:p>
            <a:r>
              <a:rPr lang="en-US" altLang="zh-CN" sz="11500" b="1" dirty="0" smtClean="0">
                <a:blipFill>
                  <a:blip r:embed="rId3"/>
                  <a:stretch>
                    <a:fillRect/>
                  </a:stretch>
                </a:blipFill>
                <a:latin typeface="微软雅黑" panose="020B0503020204020204" pitchFamily="34" charset="-122"/>
                <a:ea typeface="微软雅黑" panose="020B0503020204020204" pitchFamily="34" charset="-122"/>
              </a:rPr>
              <a:t>TW</a:t>
            </a:r>
            <a:endParaRPr lang="zh-CN" altLang="en-US" sz="11500" b="1" dirty="0">
              <a:blipFill>
                <a:blip r:embed="rId3"/>
                <a:stretch>
                  <a:fillRect/>
                </a:stretch>
              </a:blip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076387" y="3690048"/>
            <a:ext cx="1416051" cy="1239838"/>
            <a:chOff x="4503738" y="1963738"/>
            <a:chExt cx="1416051" cy="1239838"/>
          </a:xfrm>
        </p:grpSpPr>
        <p:sp>
          <p:nvSpPr>
            <p:cNvPr id="6" name="Oval 1283"/>
            <p:cNvSpPr>
              <a:spLocks noChangeArrowheads="1"/>
            </p:cNvSpPr>
            <p:nvPr/>
          </p:nvSpPr>
          <p:spPr bwMode="auto">
            <a:xfrm>
              <a:off x="5224463" y="2632076"/>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Oval 1284"/>
            <p:cNvSpPr>
              <a:spLocks noChangeArrowheads="1"/>
            </p:cNvSpPr>
            <p:nvPr/>
          </p:nvSpPr>
          <p:spPr bwMode="auto">
            <a:xfrm>
              <a:off x="4819651" y="3173413"/>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 name="Oval 1285"/>
            <p:cNvSpPr>
              <a:spLocks noChangeArrowheads="1"/>
            </p:cNvSpPr>
            <p:nvPr/>
          </p:nvSpPr>
          <p:spPr bwMode="auto">
            <a:xfrm>
              <a:off x="4683126" y="2062163"/>
              <a:ext cx="30163" cy="3016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 name="Oval 1286"/>
            <p:cNvSpPr>
              <a:spLocks noChangeArrowheads="1"/>
            </p:cNvSpPr>
            <p:nvPr/>
          </p:nvSpPr>
          <p:spPr bwMode="auto">
            <a:xfrm>
              <a:off x="4864101" y="2647951"/>
              <a:ext cx="239713" cy="239713"/>
            </a:xfrm>
            <a:prstGeom prst="ellipse">
              <a:avLst/>
            </a:pr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Freeform 1287"/>
            <p:cNvSpPr>
              <a:spLocks/>
            </p:cNvSpPr>
            <p:nvPr/>
          </p:nvSpPr>
          <p:spPr bwMode="auto">
            <a:xfrm>
              <a:off x="5457826" y="1963738"/>
              <a:ext cx="330200" cy="331788"/>
            </a:xfrm>
            <a:custGeom>
              <a:avLst/>
              <a:gdLst>
                <a:gd name="T0" fmla="*/ 44 w 88"/>
                <a:gd name="T1" fmla="*/ 0 h 88"/>
                <a:gd name="T2" fmla="*/ 88 w 88"/>
                <a:gd name="T3" fmla="*/ 44 h 88"/>
                <a:gd name="T4" fmla="*/ 44 w 88"/>
                <a:gd name="T5" fmla="*/ 88 h 88"/>
                <a:gd name="T6" fmla="*/ 0 w 88"/>
                <a:gd name="T7" fmla="*/ 44 h 88"/>
                <a:gd name="T8" fmla="*/ 44 w 88"/>
                <a:gd name="T9" fmla="*/ 0 h 88"/>
              </a:gdLst>
              <a:ahLst/>
              <a:cxnLst>
                <a:cxn ang="0">
                  <a:pos x="T0" y="T1"/>
                </a:cxn>
                <a:cxn ang="0">
                  <a:pos x="T2" y="T3"/>
                </a:cxn>
                <a:cxn ang="0">
                  <a:pos x="T4" y="T5"/>
                </a:cxn>
                <a:cxn ang="0">
                  <a:pos x="T6" y="T7"/>
                </a:cxn>
                <a:cxn ang="0">
                  <a:pos x="T8" y="T9"/>
                </a:cxn>
              </a:cxnLst>
              <a:rect l="0" t="0" r="r" b="b"/>
              <a:pathLst>
                <a:path w="88" h="88">
                  <a:moveTo>
                    <a:pt x="44" y="0"/>
                  </a:moveTo>
                  <a:cubicBezTo>
                    <a:pt x="68" y="0"/>
                    <a:pt x="88" y="19"/>
                    <a:pt x="88" y="44"/>
                  </a:cubicBezTo>
                  <a:cubicBezTo>
                    <a:pt x="88" y="68"/>
                    <a:pt x="68" y="88"/>
                    <a:pt x="44" y="88"/>
                  </a:cubicBezTo>
                  <a:cubicBezTo>
                    <a:pt x="20" y="88"/>
                    <a:pt x="0" y="68"/>
                    <a:pt x="0" y="44"/>
                  </a:cubicBezTo>
                  <a:cubicBezTo>
                    <a:pt x="0" y="20"/>
                    <a:pt x="19" y="0"/>
                    <a:pt x="44" y="0"/>
                  </a:cubicBezTo>
                  <a:close/>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 name="Freeform 1288"/>
            <p:cNvSpPr>
              <a:spLocks/>
            </p:cNvSpPr>
            <p:nvPr/>
          </p:nvSpPr>
          <p:spPr bwMode="auto">
            <a:xfrm>
              <a:off x="4646613" y="1979613"/>
              <a:ext cx="1171575" cy="1171575"/>
            </a:xfrm>
            <a:custGeom>
              <a:avLst/>
              <a:gdLst>
                <a:gd name="T0" fmla="*/ 288 w 312"/>
                <a:gd name="T1" fmla="*/ 73 h 312"/>
                <a:gd name="T2" fmla="*/ 312 w 312"/>
                <a:gd name="T3" fmla="*/ 155 h 312"/>
                <a:gd name="T4" fmla="*/ 156 w 312"/>
                <a:gd name="T5" fmla="*/ 312 h 312"/>
                <a:gd name="T6" fmla="*/ 0 w 312"/>
                <a:gd name="T7" fmla="*/ 156 h 312"/>
                <a:gd name="T8" fmla="*/ 155 w 312"/>
                <a:gd name="T9" fmla="*/ 0 h 312"/>
                <a:gd name="T10" fmla="*/ 223 w 312"/>
                <a:gd name="T11" fmla="*/ 15 h 312"/>
              </a:gdLst>
              <a:ahLst/>
              <a:cxnLst>
                <a:cxn ang="0">
                  <a:pos x="T0" y="T1"/>
                </a:cxn>
                <a:cxn ang="0">
                  <a:pos x="T2" y="T3"/>
                </a:cxn>
                <a:cxn ang="0">
                  <a:pos x="T4" y="T5"/>
                </a:cxn>
                <a:cxn ang="0">
                  <a:pos x="T6" y="T7"/>
                </a:cxn>
                <a:cxn ang="0">
                  <a:pos x="T8" y="T9"/>
                </a:cxn>
                <a:cxn ang="0">
                  <a:pos x="T10" y="T11"/>
                </a:cxn>
              </a:cxnLst>
              <a:rect l="0" t="0" r="r" b="b"/>
              <a:pathLst>
                <a:path w="312" h="312">
                  <a:moveTo>
                    <a:pt x="288" y="73"/>
                  </a:moveTo>
                  <a:cubicBezTo>
                    <a:pt x="303" y="97"/>
                    <a:pt x="312" y="125"/>
                    <a:pt x="312" y="155"/>
                  </a:cubicBezTo>
                  <a:cubicBezTo>
                    <a:pt x="312" y="242"/>
                    <a:pt x="242" y="312"/>
                    <a:pt x="156" y="312"/>
                  </a:cubicBezTo>
                  <a:cubicBezTo>
                    <a:pt x="70" y="312"/>
                    <a:pt x="0" y="242"/>
                    <a:pt x="0" y="156"/>
                  </a:cubicBezTo>
                  <a:cubicBezTo>
                    <a:pt x="0" y="70"/>
                    <a:pt x="69" y="0"/>
                    <a:pt x="155" y="0"/>
                  </a:cubicBezTo>
                  <a:cubicBezTo>
                    <a:pt x="180" y="0"/>
                    <a:pt x="203" y="5"/>
                    <a:pt x="223" y="15"/>
                  </a:cubicBezTo>
                </a:path>
              </a:pathLst>
            </a:custGeom>
            <a:blipFill dpi="0" rotWithShape="1">
              <a:blip r:embed="rId3"/>
              <a:srcRect/>
              <a:stretch>
                <a:fillRect/>
              </a:stretch>
            </a:blipFill>
            <a:ln w="60325" cap="rnd">
              <a:solidFill>
                <a:srgbClr val="4D78BF"/>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blipFill>
                  <a:blip r:embed="rId3"/>
                  <a:stretch>
                    <a:fillRect/>
                  </a:stretch>
                </a:blipFill>
              </a:endParaRPr>
            </a:p>
          </p:txBody>
        </p:sp>
        <p:sp>
          <p:nvSpPr>
            <p:cNvPr id="12" name="Freeform 1289"/>
            <p:cNvSpPr>
              <a:spLocks/>
            </p:cNvSpPr>
            <p:nvPr/>
          </p:nvSpPr>
          <p:spPr bwMode="auto">
            <a:xfrm>
              <a:off x="4503738" y="2208213"/>
              <a:ext cx="371475" cy="511175"/>
            </a:xfrm>
            <a:custGeom>
              <a:avLst/>
              <a:gdLst>
                <a:gd name="T0" fmla="*/ 99 w 99"/>
                <a:gd name="T1" fmla="*/ 136 h 136"/>
                <a:gd name="T2" fmla="*/ 10 w 99"/>
                <a:gd name="T3" fmla="*/ 32 h 136"/>
                <a:gd name="T4" fmla="*/ 70 w 99"/>
                <a:gd name="T5" fmla="*/ 0 h 136"/>
              </a:gdLst>
              <a:ahLst/>
              <a:cxnLst>
                <a:cxn ang="0">
                  <a:pos x="T0" y="T1"/>
                </a:cxn>
                <a:cxn ang="0">
                  <a:pos x="T2" y="T3"/>
                </a:cxn>
                <a:cxn ang="0">
                  <a:pos x="T4" y="T5"/>
                </a:cxn>
              </a:cxnLst>
              <a:rect l="0" t="0" r="r" b="b"/>
              <a:pathLst>
                <a:path w="99" h="136">
                  <a:moveTo>
                    <a:pt x="99" y="136"/>
                  </a:moveTo>
                  <a:cubicBezTo>
                    <a:pt x="37" y="103"/>
                    <a:pt x="0" y="62"/>
                    <a:pt x="10" y="32"/>
                  </a:cubicBezTo>
                  <a:cubicBezTo>
                    <a:pt x="16" y="14"/>
                    <a:pt x="38" y="3"/>
                    <a:pt x="70" y="0"/>
                  </a:cubicBezTo>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Freeform 1290"/>
            <p:cNvSpPr>
              <a:spLocks/>
            </p:cNvSpPr>
            <p:nvPr/>
          </p:nvSpPr>
          <p:spPr bwMode="auto">
            <a:xfrm>
              <a:off x="5092701" y="2686051"/>
              <a:ext cx="827088" cy="269875"/>
            </a:xfrm>
            <a:custGeom>
              <a:avLst/>
              <a:gdLst>
                <a:gd name="T0" fmla="*/ 215 w 220"/>
                <a:gd name="T1" fmla="*/ 0 h 72"/>
                <a:gd name="T2" fmla="*/ 217 w 220"/>
                <a:gd name="T3" fmla="*/ 27 h 72"/>
                <a:gd name="T4" fmla="*/ 11 w 220"/>
                <a:gd name="T5" fmla="*/ 38 h 72"/>
                <a:gd name="T6" fmla="*/ 0 w 220"/>
                <a:gd name="T7" fmla="*/ 34 h 72"/>
              </a:gdLst>
              <a:ahLst/>
              <a:cxnLst>
                <a:cxn ang="0">
                  <a:pos x="T0" y="T1"/>
                </a:cxn>
                <a:cxn ang="0">
                  <a:pos x="T2" y="T3"/>
                </a:cxn>
                <a:cxn ang="0">
                  <a:pos x="T4" y="T5"/>
                </a:cxn>
                <a:cxn ang="0">
                  <a:pos x="T6" y="T7"/>
                </a:cxn>
              </a:cxnLst>
              <a:rect l="0" t="0" r="r" b="b"/>
              <a:pathLst>
                <a:path w="220" h="72">
                  <a:moveTo>
                    <a:pt x="215" y="0"/>
                  </a:moveTo>
                  <a:cubicBezTo>
                    <a:pt x="219" y="9"/>
                    <a:pt x="220" y="19"/>
                    <a:pt x="217" y="27"/>
                  </a:cubicBezTo>
                  <a:cubicBezTo>
                    <a:pt x="204" y="67"/>
                    <a:pt x="111" y="72"/>
                    <a:pt x="11" y="38"/>
                  </a:cubicBezTo>
                  <a:cubicBezTo>
                    <a:pt x="7" y="37"/>
                    <a:pt x="4" y="36"/>
                    <a:pt x="0" y="34"/>
                  </a:cubicBezTo>
                </a:path>
              </a:pathLst>
            </a:custGeom>
            <a:noFill/>
            <a:ln w="60325" cap="rnd">
              <a:solidFill>
                <a:srgbClr val="4D78B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4" name="矩形 13"/>
          <p:cNvSpPr/>
          <p:nvPr/>
        </p:nvSpPr>
        <p:spPr>
          <a:xfrm>
            <a:off x="4871481" y="2147237"/>
            <a:ext cx="1620957" cy="523220"/>
          </a:xfrm>
          <a:prstGeom prst="rect">
            <a:avLst/>
          </a:prstGeom>
        </p:spPr>
        <p:txBody>
          <a:bodyPr wrap="none">
            <a:spAutoFit/>
          </a:bodyPr>
          <a:lstStyle/>
          <a:p>
            <a:pPr algn="r">
              <a:defRPr/>
            </a:pPr>
            <a:r>
              <a:rPr lang="zh-CN" altLang="en-US" sz="2800" b="1" kern="0" dirty="0">
                <a:solidFill>
                  <a:srgbClr val="42B6A0"/>
                </a:solidFill>
                <a:effectLst>
                  <a:glow rad="63500">
                    <a:prstClr val="white">
                      <a:lumMod val="65000"/>
                      <a:alpha val="40000"/>
                    </a:prstClr>
                  </a:glow>
                </a:effectLst>
                <a:latin typeface="微软雅黑" panose="020B0503020204020204" pitchFamily="34" charset="-122"/>
                <a:ea typeface="微软雅黑" panose="020B0503020204020204" pitchFamily="34" charset="-122"/>
              </a:rPr>
              <a:t>完成情况</a:t>
            </a:r>
          </a:p>
        </p:txBody>
      </p:sp>
      <p:sp>
        <p:nvSpPr>
          <p:cNvPr id="16" name="矩形 15"/>
          <p:cNvSpPr/>
          <p:nvPr/>
        </p:nvSpPr>
        <p:spPr>
          <a:xfrm>
            <a:off x="1126142" y="2762066"/>
            <a:ext cx="5529862" cy="625171"/>
          </a:xfrm>
          <a:prstGeom prst="rect">
            <a:avLst/>
          </a:prstGeom>
        </p:spPr>
        <p:txBody>
          <a:bodyPr wrap="square">
            <a:spAutoFit/>
          </a:bodyPr>
          <a:lstStyle/>
          <a:p>
            <a:pPr algn="r" defTabSz="1218804">
              <a:lnSpc>
                <a:spcPct val="130000"/>
              </a:lnSpc>
              <a:defRPr/>
            </a:pPr>
            <a:r>
              <a:rPr lang="zh-CN" altLang="en-US" sz="1400" kern="0" dirty="0">
                <a:solidFill>
                  <a:srgbClr val="42B6A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kern="0" dirty="0" smtClean="0">
                <a:solidFill>
                  <a:srgbClr val="42B6A0"/>
                </a:solidFill>
                <a:latin typeface="微软雅黑" panose="020B0503020204020204" pitchFamily="34" charset="-122"/>
                <a:ea typeface="微软雅黑" panose="020B0503020204020204" pitchFamily="34" charset="-122"/>
              </a:rPr>
              <a:t>。</a:t>
            </a:r>
            <a:endParaRPr lang="zh-CN" altLang="en-US" sz="1400" dirty="0">
              <a:solidFill>
                <a:srgbClr val="42B6A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0777346"/>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grpId="0" nodeType="afterEffect" p14:presetBounceEnd="40000">
                                      <p:stCondLst>
                                        <p:cond delay="0"/>
                                      </p:stCondLst>
                                      <p:iterate type="lt">
                                        <p:tmPct val="26667"/>
                                      </p:iterate>
                                      <p:childTnLst>
                                        <p:set>
                                          <p:cBhvr>
                                            <p:cTn id="28" dur="1" fill="hold">
                                              <p:stCondLst>
                                                <p:cond delay="0"/>
                                              </p:stCondLst>
                                            </p:cTn>
                                            <p:tgtEl>
                                              <p:spTgt spid="3"/>
                                            </p:tgtEl>
                                            <p:attrNameLst>
                                              <p:attrName>style.visibility</p:attrName>
                                            </p:attrNameLst>
                                          </p:cBhvr>
                                          <p:to>
                                            <p:strVal val="visible"/>
                                          </p:to>
                                        </p:set>
                                        <p:anim calcmode="lin" valueType="num" p14:bounceEnd="40000">
                                          <p:cBhvr additive="base">
                                            <p:cTn id="29"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3733"/>
                                </p:stCondLst>
                                <p:childTnLst>
                                  <p:par>
                                    <p:cTn id="32" presetID="2" presetClass="entr" presetSubtype="2" fill="hold" nodeType="afterEffect" p14:presetBounceEnd="40000">
                                      <p:stCondLst>
                                        <p:cond delay="0"/>
                                      </p:stCondLst>
                                      <p:iterate type="lt">
                                        <p:tmPct val="26667"/>
                                      </p:iterate>
                                      <p:childTnLst>
                                        <p:set>
                                          <p:cBhvr>
                                            <p:cTn id="33" dur="1" fill="hold">
                                              <p:stCondLst>
                                                <p:cond delay="0"/>
                                              </p:stCondLst>
                                            </p:cTn>
                                            <p:tgtEl>
                                              <p:spTgt spid="5"/>
                                            </p:tgtEl>
                                            <p:attrNameLst>
                                              <p:attrName>style.visibility</p:attrName>
                                            </p:attrNameLst>
                                          </p:cBhvr>
                                          <p:to>
                                            <p:strVal val="visible"/>
                                          </p:to>
                                        </p:set>
                                        <p:anim calcmode="lin" valueType="num" p14:bounceEnd="40000">
                                          <p:cBhvr additive="base">
                                            <p:cTn id="34"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16"/>
                                            </p:tgtEl>
                                            <p:attrNameLst>
                                              <p:attrName>style.visibility</p:attrName>
                                            </p:attrNameLst>
                                          </p:cBhvr>
                                          <p:to>
                                            <p:strVal val="visible"/>
                                          </p:to>
                                        </p:set>
                                        <p:anim calcmode="discrete" valueType="clr">
                                          <p:cBhvr override="childStyle">
                                            <p:cTn id="23"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16"/>
                                            </p:tgtEl>
                                            <p:attrNameLst>
                                              <p:attrName>fillcolor</p:attrName>
                                            </p:attrNameLst>
                                          </p:cBhvr>
                                          <p:tavLst>
                                            <p:tav tm="0">
                                              <p:val>
                                                <p:clrVal>
                                                  <a:schemeClr val="accent2"/>
                                                </p:clrVal>
                                              </p:val>
                                            </p:tav>
                                            <p:tav tm="50000">
                                              <p:val>
                                                <p:clrVal>
                                                  <a:schemeClr val="hlink"/>
                                                </p:clrVal>
                                              </p:val>
                                            </p:tav>
                                          </p:tavLst>
                                        </p:anim>
                                        <p:set>
                                          <p:cBhvr>
                                            <p:cTn id="25" dur="80"/>
                                            <p:tgtEl>
                                              <p:spTgt spid="16"/>
                                            </p:tgtEl>
                                            <p:attrNameLst>
                                              <p:attrName>fill.type</p:attrName>
                                            </p:attrNameLst>
                                          </p:cBhvr>
                                          <p:to>
                                            <p:strVal val="solid"/>
                                          </p:to>
                                        </p:set>
                                      </p:childTnLst>
                                    </p:cTn>
                                  </p:par>
                                </p:childTnLst>
                              </p:cTn>
                            </p:par>
                            <p:par>
                              <p:cTn id="26" fill="hold">
                                <p:stCondLst>
                                  <p:cond delay="3100"/>
                                </p:stCondLst>
                                <p:childTnLst>
                                  <p:par>
                                    <p:cTn id="27" presetID="2" presetClass="entr" presetSubtype="2" fill="hold" grpId="0" nodeType="afterEffect">
                                      <p:stCondLst>
                                        <p:cond delay="0"/>
                                      </p:stCondLst>
                                      <p:iterate type="lt">
                                        <p:tmPct val="26667"/>
                                      </p:iterate>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3733"/>
                                </p:stCondLst>
                                <p:childTnLst>
                                  <p:par>
                                    <p:cTn id="32" presetID="2" presetClass="entr" presetSubtype="2" fill="hold" nodeType="afterEffect">
                                      <p:stCondLst>
                                        <p:cond delay="0"/>
                                      </p:stCondLst>
                                      <p:iterate type="lt">
                                        <p:tmPct val="26667"/>
                                      </p:iterate>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1+#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14" grpId="0"/>
          <p:bldP spid="1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H="1">
            <a:off x="902513" y="235133"/>
            <a:ext cx="1998618" cy="953587"/>
          </a:xfrm>
          <a:custGeom>
            <a:avLst/>
            <a:gdLst>
              <a:gd name="connsiteX0" fmla="*/ 2312125 w 5996287"/>
              <a:gd name="connsiteY0" fmla="*/ 39195 h 3474727"/>
              <a:gd name="connsiteX1" fmla="*/ 0 w 5996287"/>
              <a:gd name="connsiteY1" fmla="*/ 1750430 h 3474727"/>
              <a:gd name="connsiteX2" fmla="*/ 2325188 w 5996287"/>
              <a:gd name="connsiteY2" fmla="*/ 130635 h 3474727"/>
              <a:gd name="connsiteX3" fmla="*/ 91440 w 5996287"/>
              <a:gd name="connsiteY3" fmla="*/ 1789618 h 3474727"/>
              <a:gd name="connsiteX4" fmla="*/ 2468880 w 5996287"/>
              <a:gd name="connsiteY4" fmla="*/ 222075 h 3474727"/>
              <a:gd name="connsiteX5" fmla="*/ 117565 w 5996287"/>
              <a:gd name="connsiteY5" fmla="*/ 1933310 h 3474727"/>
              <a:gd name="connsiteX6" fmla="*/ 2625634 w 5996287"/>
              <a:gd name="connsiteY6" fmla="*/ 7 h 3474727"/>
              <a:gd name="connsiteX7" fmla="*/ 326571 w 5996287"/>
              <a:gd name="connsiteY7" fmla="*/ 1959435 h 3474727"/>
              <a:gd name="connsiteX8" fmla="*/ 2795451 w 5996287"/>
              <a:gd name="connsiteY8" fmla="*/ 104510 h 3474727"/>
              <a:gd name="connsiteX9" fmla="*/ 404948 w 5996287"/>
              <a:gd name="connsiteY9" fmla="*/ 2129253 h 3474727"/>
              <a:gd name="connsiteX10" fmla="*/ 3161211 w 5996287"/>
              <a:gd name="connsiteY10" fmla="*/ 78384 h 3474727"/>
              <a:gd name="connsiteX11" fmla="*/ 209005 w 5996287"/>
              <a:gd name="connsiteY11" fmla="*/ 2416635 h 3474727"/>
              <a:gd name="connsiteX12" fmla="*/ 3252651 w 5996287"/>
              <a:gd name="connsiteY12" fmla="*/ 130635 h 3474727"/>
              <a:gd name="connsiteX13" fmla="*/ 666205 w 5996287"/>
              <a:gd name="connsiteY13" fmla="*/ 2220693 h 3474727"/>
              <a:gd name="connsiteX14" fmla="*/ 3291840 w 5996287"/>
              <a:gd name="connsiteY14" fmla="*/ 235138 h 3474727"/>
              <a:gd name="connsiteX15" fmla="*/ 888274 w 5996287"/>
              <a:gd name="connsiteY15" fmla="*/ 2364384 h 3474727"/>
              <a:gd name="connsiteX16" fmla="*/ 3500845 w 5996287"/>
              <a:gd name="connsiteY16" fmla="*/ 365767 h 3474727"/>
              <a:gd name="connsiteX17" fmla="*/ 718457 w 5996287"/>
              <a:gd name="connsiteY17" fmla="*/ 2286007 h 3474727"/>
              <a:gd name="connsiteX18" fmla="*/ 3644537 w 5996287"/>
              <a:gd name="connsiteY18" fmla="*/ 457207 h 3474727"/>
              <a:gd name="connsiteX19" fmla="*/ 1005840 w 5996287"/>
              <a:gd name="connsiteY19" fmla="*/ 2442761 h 3474727"/>
              <a:gd name="connsiteX20" fmla="*/ 4023360 w 5996287"/>
              <a:gd name="connsiteY20" fmla="*/ 313515 h 3474727"/>
              <a:gd name="connsiteX21" fmla="*/ 1201783 w 5996287"/>
              <a:gd name="connsiteY21" fmla="*/ 2508075 h 3474727"/>
              <a:gd name="connsiteX22" fmla="*/ 4088674 w 5996287"/>
              <a:gd name="connsiteY22" fmla="*/ 522521 h 3474727"/>
              <a:gd name="connsiteX23" fmla="*/ 1463040 w 5996287"/>
              <a:gd name="connsiteY23" fmla="*/ 2612578 h 3474727"/>
              <a:gd name="connsiteX24" fmla="*/ 4206240 w 5996287"/>
              <a:gd name="connsiteY24" fmla="*/ 574773 h 3474727"/>
              <a:gd name="connsiteX25" fmla="*/ 1254034 w 5996287"/>
              <a:gd name="connsiteY25" fmla="*/ 2625641 h 3474727"/>
              <a:gd name="connsiteX26" fmla="*/ 4545874 w 5996287"/>
              <a:gd name="connsiteY26" fmla="*/ 666213 h 3474727"/>
              <a:gd name="connsiteX27" fmla="*/ 1881051 w 5996287"/>
              <a:gd name="connsiteY27" fmla="*/ 2677893 h 3474727"/>
              <a:gd name="connsiteX28" fmla="*/ 4846320 w 5996287"/>
              <a:gd name="connsiteY28" fmla="*/ 600898 h 3474727"/>
              <a:gd name="connsiteX29" fmla="*/ 1750423 w 5996287"/>
              <a:gd name="connsiteY29" fmla="*/ 2508075 h 3474727"/>
              <a:gd name="connsiteX30" fmla="*/ 4833257 w 5996287"/>
              <a:gd name="connsiteY30" fmla="*/ 914407 h 3474727"/>
              <a:gd name="connsiteX31" fmla="*/ 1841863 w 5996287"/>
              <a:gd name="connsiteY31" fmla="*/ 3004464 h 3474727"/>
              <a:gd name="connsiteX32" fmla="*/ 5068388 w 5996287"/>
              <a:gd name="connsiteY32" fmla="*/ 679275 h 3474727"/>
              <a:gd name="connsiteX33" fmla="*/ 1894114 w 5996287"/>
              <a:gd name="connsiteY33" fmla="*/ 3226533 h 3474727"/>
              <a:gd name="connsiteX34" fmla="*/ 5603965 w 5996287"/>
              <a:gd name="connsiteY34" fmla="*/ 587835 h 3474727"/>
              <a:gd name="connsiteX35" fmla="*/ 2325188 w 5996287"/>
              <a:gd name="connsiteY35" fmla="*/ 3278784 h 3474727"/>
              <a:gd name="connsiteX36" fmla="*/ 5826034 w 5996287"/>
              <a:gd name="connsiteY36" fmla="*/ 757653 h 3474727"/>
              <a:gd name="connsiteX37" fmla="*/ 2220685 w 5996287"/>
              <a:gd name="connsiteY37" fmla="*/ 3122030 h 3474727"/>
              <a:gd name="connsiteX38" fmla="*/ 5995851 w 5996287"/>
              <a:gd name="connsiteY38" fmla="*/ 940533 h 3474727"/>
              <a:gd name="connsiteX39" fmla="*/ 2416628 w 5996287"/>
              <a:gd name="connsiteY39" fmla="*/ 3474727 h 347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96287" h="3474727">
                <a:moveTo>
                  <a:pt x="2312125" y="39195"/>
                </a:moveTo>
                <a:lnTo>
                  <a:pt x="0" y="1750430"/>
                </a:lnTo>
                <a:cubicBezTo>
                  <a:pt x="2177" y="1765670"/>
                  <a:pt x="2309948" y="124104"/>
                  <a:pt x="2325188" y="130635"/>
                </a:cubicBezTo>
                <a:cubicBezTo>
                  <a:pt x="2340428" y="137166"/>
                  <a:pt x="67491" y="1774378"/>
                  <a:pt x="91440" y="1789618"/>
                </a:cubicBezTo>
                <a:cubicBezTo>
                  <a:pt x="115389" y="1804858"/>
                  <a:pt x="2464526" y="198126"/>
                  <a:pt x="2468880" y="222075"/>
                </a:cubicBezTo>
                <a:cubicBezTo>
                  <a:pt x="2473234" y="246024"/>
                  <a:pt x="91439" y="1970321"/>
                  <a:pt x="117565" y="1933310"/>
                </a:cubicBezTo>
                <a:cubicBezTo>
                  <a:pt x="143691" y="1896299"/>
                  <a:pt x="2590800" y="-4347"/>
                  <a:pt x="2625634" y="7"/>
                </a:cubicBezTo>
                <a:cubicBezTo>
                  <a:pt x="2660468" y="4361"/>
                  <a:pt x="298268" y="1942018"/>
                  <a:pt x="326571" y="1959435"/>
                </a:cubicBezTo>
                <a:cubicBezTo>
                  <a:pt x="354874" y="1976852"/>
                  <a:pt x="2782388" y="76207"/>
                  <a:pt x="2795451" y="104510"/>
                </a:cubicBezTo>
                <a:cubicBezTo>
                  <a:pt x="2808514" y="132813"/>
                  <a:pt x="343988" y="2133607"/>
                  <a:pt x="404948" y="2129253"/>
                </a:cubicBezTo>
                <a:cubicBezTo>
                  <a:pt x="465908" y="2124899"/>
                  <a:pt x="3193868" y="30487"/>
                  <a:pt x="3161211" y="78384"/>
                </a:cubicBezTo>
                <a:cubicBezTo>
                  <a:pt x="3128554" y="126281"/>
                  <a:pt x="193765" y="2407927"/>
                  <a:pt x="209005" y="2416635"/>
                </a:cubicBezTo>
                <a:cubicBezTo>
                  <a:pt x="224245" y="2425343"/>
                  <a:pt x="3176451" y="163292"/>
                  <a:pt x="3252651" y="130635"/>
                </a:cubicBezTo>
                <a:cubicBezTo>
                  <a:pt x="3328851" y="97978"/>
                  <a:pt x="659673" y="2203276"/>
                  <a:pt x="666205" y="2220693"/>
                </a:cubicBezTo>
                <a:cubicBezTo>
                  <a:pt x="672736" y="2238110"/>
                  <a:pt x="3254829" y="211190"/>
                  <a:pt x="3291840" y="235138"/>
                </a:cubicBezTo>
                <a:cubicBezTo>
                  <a:pt x="3328852" y="259087"/>
                  <a:pt x="853440" y="2342613"/>
                  <a:pt x="888274" y="2364384"/>
                </a:cubicBezTo>
                <a:cubicBezTo>
                  <a:pt x="923108" y="2386156"/>
                  <a:pt x="3529148" y="378830"/>
                  <a:pt x="3500845" y="365767"/>
                </a:cubicBezTo>
                <a:cubicBezTo>
                  <a:pt x="3472542" y="352704"/>
                  <a:pt x="694508" y="2270767"/>
                  <a:pt x="718457" y="2286007"/>
                </a:cubicBezTo>
                <a:cubicBezTo>
                  <a:pt x="742406" y="2301247"/>
                  <a:pt x="3596640" y="431081"/>
                  <a:pt x="3644537" y="457207"/>
                </a:cubicBezTo>
                <a:cubicBezTo>
                  <a:pt x="3692434" y="483333"/>
                  <a:pt x="942703" y="2466710"/>
                  <a:pt x="1005840" y="2442761"/>
                </a:cubicBezTo>
                <a:cubicBezTo>
                  <a:pt x="1068977" y="2418812"/>
                  <a:pt x="3990703" y="302629"/>
                  <a:pt x="4023360" y="313515"/>
                </a:cubicBezTo>
                <a:cubicBezTo>
                  <a:pt x="4056017" y="324401"/>
                  <a:pt x="1190897" y="2473241"/>
                  <a:pt x="1201783" y="2508075"/>
                </a:cubicBezTo>
                <a:cubicBezTo>
                  <a:pt x="1212669" y="2542909"/>
                  <a:pt x="4045131" y="505104"/>
                  <a:pt x="4088674" y="522521"/>
                </a:cubicBezTo>
                <a:cubicBezTo>
                  <a:pt x="4132217" y="539938"/>
                  <a:pt x="1443446" y="2603869"/>
                  <a:pt x="1463040" y="2612578"/>
                </a:cubicBezTo>
                <a:cubicBezTo>
                  <a:pt x="1482634" y="2621287"/>
                  <a:pt x="4241074" y="572596"/>
                  <a:pt x="4206240" y="574773"/>
                </a:cubicBezTo>
                <a:cubicBezTo>
                  <a:pt x="4171406" y="576950"/>
                  <a:pt x="1197428" y="2610401"/>
                  <a:pt x="1254034" y="2625641"/>
                </a:cubicBezTo>
                <a:cubicBezTo>
                  <a:pt x="1310640" y="2640881"/>
                  <a:pt x="4441371" y="657504"/>
                  <a:pt x="4545874" y="666213"/>
                </a:cubicBezTo>
                <a:cubicBezTo>
                  <a:pt x="4650377" y="674922"/>
                  <a:pt x="1830977" y="2688779"/>
                  <a:pt x="1881051" y="2677893"/>
                </a:cubicBezTo>
                <a:cubicBezTo>
                  <a:pt x="1931125" y="2667007"/>
                  <a:pt x="4868091" y="629201"/>
                  <a:pt x="4846320" y="600898"/>
                </a:cubicBezTo>
                <a:cubicBezTo>
                  <a:pt x="4824549" y="572595"/>
                  <a:pt x="1752600" y="2455824"/>
                  <a:pt x="1750423" y="2508075"/>
                </a:cubicBezTo>
                <a:cubicBezTo>
                  <a:pt x="1748246" y="2560326"/>
                  <a:pt x="4818017" y="831676"/>
                  <a:pt x="4833257" y="914407"/>
                </a:cubicBezTo>
                <a:cubicBezTo>
                  <a:pt x="4848497" y="997138"/>
                  <a:pt x="1802675" y="3043653"/>
                  <a:pt x="1841863" y="3004464"/>
                </a:cubicBezTo>
                <a:cubicBezTo>
                  <a:pt x="1881051" y="2965275"/>
                  <a:pt x="5059680" y="642264"/>
                  <a:pt x="5068388" y="679275"/>
                </a:cubicBezTo>
                <a:cubicBezTo>
                  <a:pt x="5077096" y="716286"/>
                  <a:pt x="1804851" y="3241773"/>
                  <a:pt x="1894114" y="3226533"/>
                </a:cubicBezTo>
                <a:cubicBezTo>
                  <a:pt x="1983377" y="3211293"/>
                  <a:pt x="5532119" y="579127"/>
                  <a:pt x="5603965" y="587835"/>
                </a:cubicBezTo>
                <a:cubicBezTo>
                  <a:pt x="5675811" y="596543"/>
                  <a:pt x="2288176" y="3250481"/>
                  <a:pt x="2325188" y="3278784"/>
                </a:cubicBezTo>
                <a:cubicBezTo>
                  <a:pt x="2362200" y="3307087"/>
                  <a:pt x="5843451" y="783779"/>
                  <a:pt x="5826034" y="757653"/>
                </a:cubicBezTo>
                <a:cubicBezTo>
                  <a:pt x="5808617" y="731527"/>
                  <a:pt x="2192382" y="3091550"/>
                  <a:pt x="2220685" y="3122030"/>
                </a:cubicBezTo>
                <a:cubicBezTo>
                  <a:pt x="2248988" y="3152510"/>
                  <a:pt x="5963194" y="881750"/>
                  <a:pt x="5995851" y="940533"/>
                </a:cubicBezTo>
                <a:cubicBezTo>
                  <a:pt x="6028508" y="999316"/>
                  <a:pt x="4222568" y="2237021"/>
                  <a:pt x="2416628" y="3474727"/>
                </a:cubicBezTo>
              </a:path>
            </a:pathLst>
          </a:custGeom>
          <a:noFill/>
          <a:ln w="3175">
            <a:solidFill>
              <a:srgbClr val="42B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41449" y="326573"/>
            <a:ext cx="4909101" cy="584775"/>
          </a:xfrm>
          <a:prstGeom prst="rect">
            <a:avLst/>
          </a:prstGeom>
          <a:noFill/>
        </p:spPr>
        <p:txBody>
          <a:bodyPr wrap="none" rtlCol="0">
            <a:spAutoFit/>
          </a:bodyPr>
          <a:lstStyle/>
          <a:p>
            <a:pPr algn="ctr"/>
            <a:r>
              <a:rPr lang="en-US" altLang="zh-CN" sz="3200" b="1" dirty="0" smtClean="0">
                <a:blipFill>
                  <a:blip r:embed="rId2"/>
                  <a:stretch>
                    <a:fillRect/>
                  </a:stretch>
                </a:blipFill>
                <a:latin typeface="微软雅黑" panose="020B0503020204020204" pitchFamily="34" charset="-122"/>
                <a:ea typeface="微软雅黑" panose="020B0503020204020204" pitchFamily="34" charset="-122"/>
              </a:rPr>
              <a:t>ADD YOUR TITLE HERE</a:t>
            </a:r>
            <a:endParaRPr lang="zh-CN" altLang="en-US" sz="32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4" name="任意多边形 3"/>
          <p:cNvSpPr/>
          <p:nvPr/>
        </p:nvSpPr>
        <p:spPr>
          <a:xfrm rot="16200000" flipH="1">
            <a:off x="6073140" y="-2293316"/>
            <a:ext cx="45719" cy="6389737"/>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2"/>
            <a:srcRect/>
            <a:stretch>
              <a:fillRect/>
            </a:stretch>
          </a:bli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ea typeface="幼圆" panose="02010509060101010101" pitchFamily="49" charset="-122"/>
            </a:endParaRPr>
          </a:p>
        </p:txBody>
      </p:sp>
      <p:sp>
        <p:nvSpPr>
          <p:cNvPr id="5" name="文本框 4"/>
          <p:cNvSpPr txBox="1"/>
          <p:nvPr/>
        </p:nvSpPr>
        <p:spPr>
          <a:xfrm>
            <a:off x="1586619" y="378334"/>
            <a:ext cx="760144"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332347" y="3028291"/>
            <a:ext cx="1758554" cy="2854400"/>
            <a:chOff x="872036" y="1649867"/>
            <a:chExt cx="1758554" cy="2854400"/>
          </a:xfrm>
        </p:grpSpPr>
        <p:sp>
          <p:nvSpPr>
            <p:cNvPr id="7" name="Freeform 6"/>
            <p:cNvSpPr>
              <a:spLocks/>
            </p:cNvSpPr>
            <p:nvPr/>
          </p:nvSpPr>
          <p:spPr bwMode="auto">
            <a:xfrm>
              <a:off x="872036"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3"/>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8" name="组合 7"/>
            <p:cNvGrpSpPr/>
            <p:nvPr/>
          </p:nvGrpSpPr>
          <p:grpSpPr>
            <a:xfrm>
              <a:off x="1274523" y="2136023"/>
              <a:ext cx="909638" cy="901304"/>
              <a:chOff x="8185151" y="600075"/>
              <a:chExt cx="1212850" cy="1201738"/>
            </a:xfrm>
          </p:grpSpPr>
          <p:sp>
            <p:nvSpPr>
              <p:cNvPr id="11" name="Freeform 13"/>
              <p:cNvSpPr>
                <a:spLocks/>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文本框 8"/>
            <p:cNvSpPr txBox="1"/>
            <p:nvPr/>
          </p:nvSpPr>
          <p:spPr>
            <a:xfrm>
              <a:off x="1544152"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01</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0" name="文本框 9"/>
            <p:cNvSpPr txBox="1"/>
            <p:nvPr/>
          </p:nvSpPr>
          <p:spPr>
            <a:xfrm>
              <a:off x="1241068"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Tahoma" panose="020B0604030504040204" pitchFamily="34" charset="0"/>
                </a:rPr>
                <a:t>添加文本</a:t>
              </a:r>
            </a:p>
          </p:txBody>
        </p:sp>
      </p:grpSp>
      <p:grpSp>
        <p:nvGrpSpPr>
          <p:cNvPr id="13" name="组合 12"/>
          <p:cNvGrpSpPr/>
          <p:nvPr/>
        </p:nvGrpSpPr>
        <p:grpSpPr>
          <a:xfrm>
            <a:off x="4213591" y="3028291"/>
            <a:ext cx="1758554" cy="2854400"/>
            <a:chOff x="2753280" y="1649867"/>
            <a:chExt cx="1758554" cy="2854400"/>
          </a:xfrm>
        </p:grpSpPr>
        <p:sp>
          <p:nvSpPr>
            <p:cNvPr id="14" name="Freeform 6"/>
            <p:cNvSpPr>
              <a:spLocks/>
            </p:cNvSpPr>
            <p:nvPr/>
          </p:nvSpPr>
          <p:spPr bwMode="auto">
            <a:xfrm>
              <a:off x="2753280"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2"/>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15" name="组合 14"/>
            <p:cNvGrpSpPr/>
            <p:nvPr/>
          </p:nvGrpSpPr>
          <p:grpSpPr>
            <a:xfrm>
              <a:off x="3038075" y="2125902"/>
              <a:ext cx="1104900" cy="921545"/>
              <a:chOff x="2760663" y="5032375"/>
              <a:chExt cx="1473200" cy="1228726"/>
            </a:xfrm>
          </p:grpSpPr>
          <p:sp>
            <p:nvSpPr>
              <p:cNvPr id="18" name="Freeform 15"/>
              <p:cNvSpPr>
                <a:spLocks/>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
              <p:cNvSpPr>
                <a:spLocks/>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8"/>
              <p:cNvSpPr>
                <a:spLocks/>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
              <p:cNvSpPr>
                <a:spLocks/>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
              <p:cNvSpPr>
                <a:spLocks/>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文本框 15"/>
            <p:cNvSpPr txBox="1"/>
            <p:nvPr/>
          </p:nvSpPr>
          <p:spPr>
            <a:xfrm>
              <a:off x="344275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02</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7" name="文本框 16"/>
            <p:cNvSpPr txBox="1"/>
            <p:nvPr/>
          </p:nvSpPr>
          <p:spPr>
            <a:xfrm>
              <a:off x="3101575"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Tahoma" panose="020B0604030504040204" pitchFamily="34" charset="0"/>
                </a:rPr>
                <a:t>添加文本</a:t>
              </a:r>
            </a:p>
          </p:txBody>
        </p:sp>
      </p:grpSp>
      <p:grpSp>
        <p:nvGrpSpPr>
          <p:cNvPr id="24" name="组合 23"/>
          <p:cNvGrpSpPr/>
          <p:nvPr/>
        </p:nvGrpSpPr>
        <p:grpSpPr>
          <a:xfrm>
            <a:off x="6094835" y="3028291"/>
            <a:ext cx="1758554" cy="2854400"/>
            <a:chOff x="4634524" y="1649867"/>
            <a:chExt cx="1758554" cy="2854400"/>
          </a:xfrm>
        </p:grpSpPr>
        <p:sp>
          <p:nvSpPr>
            <p:cNvPr id="25" name="Freeform 6"/>
            <p:cNvSpPr>
              <a:spLocks/>
            </p:cNvSpPr>
            <p:nvPr/>
          </p:nvSpPr>
          <p:spPr bwMode="auto">
            <a:xfrm>
              <a:off x="4634524"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4"/>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26" name="组合 25"/>
            <p:cNvGrpSpPr/>
            <p:nvPr/>
          </p:nvGrpSpPr>
          <p:grpSpPr>
            <a:xfrm>
              <a:off x="4996889" y="2093162"/>
              <a:ext cx="1051322" cy="987028"/>
              <a:chOff x="5554663" y="4919663"/>
              <a:chExt cx="1401763" cy="1316037"/>
            </a:xfrm>
          </p:grpSpPr>
          <p:sp>
            <p:nvSpPr>
              <p:cNvPr id="29"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文本框 26"/>
            <p:cNvSpPr txBox="1"/>
            <p:nvPr/>
          </p:nvSpPr>
          <p:spPr>
            <a:xfrm>
              <a:off x="537320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03</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8" name="文本框 27"/>
            <p:cNvSpPr txBox="1"/>
            <p:nvPr/>
          </p:nvSpPr>
          <p:spPr>
            <a:xfrm>
              <a:off x="5070124"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Tahoma" panose="020B0604030504040204" pitchFamily="34" charset="0"/>
                </a:rPr>
                <a:t>添加文本</a:t>
              </a:r>
            </a:p>
          </p:txBody>
        </p:sp>
      </p:grpSp>
      <p:grpSp>
        <p:nvGrpSpPr>
          <p:cNvPr id="32" name="组合 31"/>
          <p:cNvGrpSpPr/>
          <p:nvPr/>
        </p:nvGrpSpPr>
        <p:grpSpPr>
          <a:xfrm>
            <a:off x="7976078" y="3028291"/>
            <a:ext cx="1758554" cy="2854400"/>
            <a:chOff x="6515767" y="1649867"/>
            <a:chExt cx="1758554" cy="2854400"/>
          </a:xfrm>
        </p:grpSpPr>
        <p:sp>
          <p:nvSpPr>
            <p:cNvPr id="33" name="Freeform 6"/>
            <p:cNvSpPr>
              <a:spLocks/>
            </p:cNvSpPr>
            <p:nvPr/>
          </p:nvSpPr>
          <p:spPr bwMode="auto">
            <a:xfrm>
              <a:off x="6515767"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5"/>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p>
          </p:txBody>
        </p:sp>
        <p:grpSp>
          <p:nvGrpSpPr>
            <p:cNvPr id="34" name="组合 33"/>
            <p:cNvGrpSpPr/>
            <p:nvPr/>
          </p:nvGrpSpPr>
          <p:grpSpPr>
            <a:xfrm>
              <a:off x="6902125" y="2076492"/>
              <a:ext cx="985838" cy="1020366"/>
              <a:chOff x="8116888" y="4364038"/>
              <a:chExt cx="1314450" cy="1360488"/>
            </a:xfrm>
          </p:grpSpPr>
          <p:sp>
            <p:nvSpPr>
              <p:cNvPr id="37" name="Freeform 21"/>
              <p:cNvSpPr>
                <a:spLocks/>
              </p:cNvSpPr>
              <p:nvPr/>
            </p:nvSpPr>
            <p:spPr bwMode="auto">
              <a:xfrm>
                <a:off x="8451851" y="4691063"/>
                <a:ext cx="652463" cy="728663"/>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
              <p:cNvSpPr>
                <a:spLocks/>
              </p:cNvSpPr>
              <p:nvPr/>
            </p:nvSpPr>
            <p:spPr bwMode="auto">
              <a:xfrm>
                <a:off x="8628063" y="5454650"/>
                <a:ext cx="300038" cy="5238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3"/>
              <p:cNvSpPr>
                <a:spLocks/>
              </p:cNvSpPr>
              <p:nvPr/>
            </p:nvSpPr>
            <p:spPr bwMode="auto">
              <a:xfrm>
                <a:off x="8628063" y="5524500"/>
                <a:ext cx="300038" cy="53975"/>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4"/>
              <p:cNvSpPr>
                <a:spLocks/>
              </p:cNvSpPr>
              <p:nvPr/>
            </p:nvSpPr>
            <p:spPr bwMode="auto">
              <a:xfrm>
                <a:off x="8661401" y="5595938"/>
                <a:ext cx="228600" cy="53975"/>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5"/>
              <p:cNvSpPr>
                <a:spLocks/>
              </p:cNvSpPr>
              <p:nvPr/>
            </p:nvSpPr>
            <p:spPr bwMode="auto">
              <a:xfrm>
                <a:off x="8713788" y="5672138"/>
                <a:ext cx="120650" cy="5238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6"/>
              <p:cNvSpPr>
                <a:spLocks/>
              </p:cNvSpPr>
              <p:nvPr/>
            </p:nvSpPr>
            <p:spPr bwMode="auto">
              <a:xfrm>
                <a:off x="8740776" y="4364038"/>
                <a:ext cx="71438" cy="26670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7"/>
              <p:cNvSpPr>
                <a:spLocks/>
              </p:cNvSpPr>
              <p:nvPr/>
            </p:nvSpPr>
            <p:spPr bwMode="auto">
              <a:xfrm>
                <a:off x="8281988" y="4556125"/>
                <a:ext cx="217488" cy="217488"/>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8"/>
              <p:cNvSpPr>
                <a:spLocks/>
              </p:cNvSpPr>
              <p:nvPr/>
            </p:nvSpPr>
            <p:spPr bwMode="auto">
              <a:xfrm>
                <a:off x="9059863" y="4556125"/>
                <a:ext cx="217488" cy="217488"/>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9"/>
              <p:cNvSpPr>
                <a:spLocks/>
              </p:cNvSpPr>
              <p:nvPr/>
            </p:nvSpPr>
            <p:spPr bwMode="auto">
              <a:xfrm>
                <a:off x="9164638" y="5021263"/>
                <a:ext cx="266700" cy="68263"/>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0"/>
              <p:cNvSpPr>
                <a:spLocks/>
              </p:cNvSpPr>
              <p:nvPr/>
            </p:nvSpPr>
            <p:spPr bwMode="auto">
              <a:xfrm>
                <a:off x="8116888" y="5021263"/>
                <a:ext cx="266700" cy="68263"/>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1"/>
              <p:cNvSpPr>
                <a:spLocks/>
              </p:cNvSpPr>
              <p:nvPr/>
            </p:nvSpPr>
            <p:spPr bwMode="auto">
              <a:xfrm>
                <a:off x="9013826" y="5281613"/>
                <a:ext cx="211138" cy="220663"/>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2"/>
              <p:cNvSpPr>
                <a:spLocks/>
              </p:cNvSpPr>
              <p:nvPr/>
            </p:nvSpPr>
            <p:spPr bwMode="auto">
              <a:xfrm>
                <a:off x="8320088" y="5281613"/>
                <a:ext cx="214313" cy="220663"/>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文本框 34"/>
            <p:cNvSpPr txBox="1"/>
            <p:nvPr/>
          </p:nvSpPr>
          <p:spPr>
            <a:xfrm>
              <a:off x="7212960"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04</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6" name="文本框 35"/>
            <p:cNvSpPr txBox="1"/>
            <p:nvPr/>
          </p:nvSpPr>
          <p:spPr>
            <a:xfrm>
              <a:off x="6909876"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Tahoma" panose="020B0604030504040204" pitchFamily="34" charset="0"/>
                </a:rPr>
                <a:t>添加文本</a:t>
              </a:r>
            </a:p>
          </p:txBody>
        </p:sp>
      </p:grpSp>
      <p:sp>
        <p:nvSpPr>
          <p:cNvPr id="49" name="文本框 48"/>
          <p:cNvSpPr txBox="1"/>
          <p:nvPr/>
        </p:nvSpPr>
        <p:spPr>
          <a:xfrm>
            <a:off x="2642779" y="1377345"/>
            <a:ext cx="7028332" cy="1177245"/>
          </a:xfrm>
          <a:prstGeom prst="rect">
            <a:avLst/>
          </a:prstGeom>
          <a:noFill/>
        </p:spPr>
        <p:txBody>
          <a:bodyPr wrap="square" lIns="68580" tIns="34290" rIns="68580" bIns="34290" rtlCol="0">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410926823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49"/>
                                        </p:tgtEl>
                                        <p:attrNameLst>
                                          <p:attrName>style.visibility</p:attrName>
                                        </p:attrNameLst>
                                      </p:cBhvr>
                                      <p:to>
                                        <p:strVal val="visible"/>
                                      </p:to>
                                    </p:set>
                                    <p:anim calcmode="lin" valueType="num">
                                      <p:cBhvr>
                                        <p:cTn id="7" dur="250" fill="hold"/>
                                        <p:tgtEl>
                                          <p:spTgt spid="49"/>
                                        </p:tgtEl>
                                        <p:attrNameLst>
                                          <p:attrName>ppt_w</p:attrName>
                                        </p:attrNameLst>
                                      </p:cBhvr>
                                      <p:tavLst>
                                        <p:tav tm="0">
                                          <p:val>
                                            <p:strVal val="4/3*#ppt_w"/>
                                          </p:val>
                                        </p:tav>
                                        <p:tav tm="100000">
                                          <p:val>
                                            <p:strVal val="#ppt_w"/>
                                          </p:val>
                                        </p:tav>
                                      </p:tavLst>
                                    </p:anim>
                                    <p:anim calcmode="lin" valueType="num">
                                      <p:cBhvr>
                                        <p:cTn id="8" dur="250" fill="hold"/>
                                        <p:tgtEl>
                                          <p:spTgt spid="49"/>
                                        </p:tgtEl>
                                        <p:attrNameLst>
                                          <p:attrName>ppt_h</p:attrName>
                                        </p:attrNameLst>
                                      </p:cBhvr>
                                      <p:tavLst>
                                        <p:tav tm="0">
                                          <p:val>
                                            <p:strVal val="4/3*#ppt_h"/>
                                          </p:val>
                                        </p:tav>
                                        <p:tav tm="100000">
                                          <p:val>
                                            <p:strVal val="#ppt_h"/>
                                          </p:val>
                                        </p:tav>
                                      </p:tavLst>
                                    </p:anim>
                                  </p:childTnLst>
                                </p:cTn>
                              </p:par>
                            </p:childTnLst>
                          </p:cTn>
                        </p:par>
                        <p:par>
                          <p:cTn id="9" fill="hold">
                            <p:stCondLst>
                              <p:cond delay="3715"/>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4215"/>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4715"/>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5215"/>
                            </p:stCondLst>
                            <p:childTnLst>
                              <p:par>
                                <p:cTn id="25" presetID="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theme/theme1.xml><?xml version="1.0" encoding="utf-8"?>
<a:theme xmlns:a="http://schemas.openxmlformats.org/drawingml/2006/main" name="Office 主题​​">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TotalTime>
  <Words>1391</Words>
  <Application>Microsoft Office PowerPoint</Application>
  <PresentationFormat>自定义</PresentationFormat>
  <Paragraphs>224</Paragraphs>
  <Slides>26</Slides>
  <Notes>0</Notes>
  <HiddenSlides>0</HiddenSlides>
  <MMClips>1</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https://dxpu.taobao.com/</Manager>
  <Company>https://dxpu.taobao.com/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微软用户</cp:lastModifiedBy>
  <cp:revision>247</cp:revision>
  <dcterms:created xsi:type="dcterms:W3CDTF">2016-04-21T02:31:19Z</dcterms:created>
  <dcterms:modified xsi:type="dcterms:W3CDTF">2016-10-26T10:02:33Z</dcterms:modified>
</cp:coreProperties>
</file>