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3" r:id="rId5"/>
    <p:sldId id="258" r:id="rId6"/>
    <p:sldId id="277" r:id="rId7"/>
    <p:sldId id="278" r:id="rId8"/>
    <p:sldId id="279" r:id="rId9"/>
    <p:sldId id="280" r:id="rId10"/>
    <p:sldId id="259" r:id="rId11"/>
    <p:sldId id="281" r:id="rId12"/>
    <p:sldId id="282" r:id="rId13"/>
    <p:sldId id="283" r:id="rId14"/>
    <p:sldId id="260" r:id="rId15"/>
    <p:sldId id="284" r:id="rId16"/>
    <p:sldId id="285" r:id="rId17"/>
    <p:sldId id="286" r:id="rId18"/>
    <p:sldId id="261" r:id="rId19"/>
    <p:sldId id="265" r:id="rId20"/>
    <p:sldId id="266" r:id="rId21"/>
    <p:sldId id="274" r:id="rId22"/>
    <p:sldId id="262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1A5"/>
    <a:srgbClr val="199F8E"/>
    <a:srgbClr val="77D7C6"/>
    <a:srgbClr val="F3F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5284" autoAdjust="0"/>
  </p:normalViewPr>
  <p:slideViewPr>
    <p:cSldViewPr snapToGrid="0" showGuides="1">
      <p:cViewPr varScale="1">
        <p:scale>
          <a:sx n="75" d="100"/>
          <a:sy n="75" d="100"/>
        </p:scale>
        <p:origin x="-96" y="-5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199F8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00C1A5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199F8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00C1A5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alpha val="2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smtClean="0"/>
              <a:t>https://liangliangtuwen.tmall.com</a:t>
            </a:r>
            <a:endParaRPr lang="en-US" altLang="zh-CN" smtClean="0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80F42DC0-2E3F-F440-A3AA-64F0AA1F84F2}" type="datetime1">
              <a:rPr lang="zh-CN" altLang="en-US"/>
            </a:fld>
            <a:endParaRPr lang="zh-CN" altLang="en-US" sz="19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C5FC99A0-26D8-5E4B-82FB-70809BCEE9F6}" type="slidenum">
              <a:rPr lang="zh-CN" altLang="en-US"/>
            </a:fld>
            <a:endParaRPr lang="zh-CN" altLang="en-US" sz="19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3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0" y="-282804"/>
            <a:ext cx="565608" cy="282804"/>
            <a:chOff x="3836709" y="1781666"/>
            <a:chExt cx="565608" cy="282804"/>
          </a:xfrm>
        </p:grpSpPr>
        <p:sp>
          <p:nvSpPr>
            <p:cNvPr id="7" name="矩形 6"/>
            <p:cNvSpPr/>
            <p:nvPr/>
          </p:nvSpPr>
          <p:spPr>
            <a:xfrm>
              <a:off x="3836709" y="1781666"/>
              <a:ext cx="282804" cy="282804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4119513" y="1781666"/>
              <a:ext cx="282804" cy="282804"/>
            </a:xfrm>
            <a:prstGeom prst="rect">
              <a:avLst/>
            </a:prstGeom>
            <a:solidFill>
              <a:srgbClr val="00C1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107876" y="167963"/>
            <a:ext cx="360345" cy="360345"/>
            <a:chOff x="1964957" y="711193"/>
            <a:chExt cx="290175" cy="290175"/>
          </a:xfrm>
        </p:grpSpPr>
        <p:sp>
          <p:nvSpPr>
            <p:cNvPr id="10" name="矩形 9"/>
            <p:cNvSpPr/>
            <p:nvPr/>
          </p:nvSpPr>
          <p:spPr>
            <a:xfrm>
              <a:off x="2045616" y="791852"/>
              <a:ext cx="209516" cy="209516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964957" y="711193"/>
              <a:ext cx="236734" cy="236734"/>
            </a:xfrm>
            <a:prstGeom prst="rect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096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0" y="5630779"/>
              <a:ext cx="12192000" cy="1227221"/>
            </a:xfrm>
            <a:prstGeom prst="rect">
              <a:avLst/>
            </a:prstGeom>
            <a:solidFill>
              <a:srgbClr val="F3F3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" name="组合 4"/>
          <p:cNvGrpSpPr/>
          <p:nvPr userDrawn="1"/>
        </p:nvGrpSpPr>
        <p:grpSpPr>
          <a:xfrm>
            <a:off x="0" y="-282804"/>
            <a:ext cx="565608" cy="282804"/>
            <a:chOff x="3836709" y="1781666"/>
            <a:chExt cx="565608" cy="282804"/>
          </a:xfrm>
        </p:grpSpPr>
        <p:sp>
          <p:nvSpPr>
            <p:cNvPr id="6" name="矩形 5"/>
            <p:cNvSpPr/>
            <p:nvPr/>
          </p:nvSpPr>
          <p:spPr>
            <a:xfrm>
              <a:off x="3836709" y="1781666"/>
              <a:ext cx="282804" cy="282804"/>
            </a:xfrm>
            <a:prstGeom prst="rect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119513" y="1781666"/>
              <a:ext cx="282804" cy="282804"/>
            </a:xfrm>
            <a:prstGeom prst="rect">
              <a:avLst/>
            </a:prstGeom>
            <a:solidFill>
              <a:srgbClr val="00C1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3AEC2-E3DD-4203-8987-478D909AB3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A521E-3915-4D3A-84D1-80510E42B4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8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530565" y="3428999"/>
            <a:ext cx="7097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cs typeface="+mn-ea"/>
                <a:sym typeface="+mn-lt"/>
              </a:rPr>
              <a:t>毕业答辩小</a:t>
            </a:r>
            <a:r>
              <a:rPr lang="zh-CN" altLang="en-US" sz="4800" b="1" dirty="0" smtClean="0">
                <a:solidFill>
                  <a:srgbClr val="199F8E"/>
                </a:solidFill>
                <a:cs typeface="+mn-ea"/>
                <a:sym typeface="+mn-lt"/>
              </a:rPr>
              <a:t>清新</a:t>
            </a:r>
            <a:r>
              <a:rPr lang="en-US" altLang="zh-CN" sz="4800" b="1" dirty="0" smtClean="0">
                <a:solidFill>
                  <a:srgbClr val="199F8E"/>
                </a:solidFill>
                <a:cs typeface="+mn-ea"/>
                <a:sym typeface="+mn-lt"/>
              </a:rPr>
              <a:t>PPT</a:t>
            </a:r>
            <a:r>
              <a:rPr lang="zh-CN" altLang="en-US" sz="4800" b="1" dirty="0" smtClean="0">
                <a:solidFill>
                  <a:srgbClr val="199F8E"/>
                </a:solidFill>
                <a:cs typeface="+mn-ea"/>
                <a:sym typeface="+mn-lt"/>
              </a:rPr>
              <a:t>模板</a:t>
            </a:r>
            <a:endParaRPr lang="zh-CN" altLang="en-US" sz="48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55393" y="4259997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cs typeface="+mn-ea"/>
                <a:sym typeface="+mn-lt"/>
              </a:rPr>
              <a:t>THE GRADUATION REPLY POWERPOINT TEMPLATE</a:t>
            </a:r>
            <a:endParaRPr lang="zh-CN" altLang="en-US" sz="16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55393" y="5432177"/>
            <a:ext cx="60960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汇报时间：</a:t>
            </a:r>
            <a:r>
              <a:rPr lang="en-US" altLang="zh-CN" sz="2000" dirty="0">
                <a:cs typeface="+mn-ea"/>
                <a:sym typeface="+mn-lt"/>
              </a:rPr>
              <a:t>201X</a:t>
            </a:r>
            <a:r>
              <a:rPr lang="zh-CN" altLang="en-US" sz="2000" dirty="0">
                <a:cs typeface="+mn-ea"/>
                <a:sym typeface="+mn-lt"/>
              </a:rPr>
              <a:t>年</a:t>
            </a:r>
            <a:r>
              <a:rPr lang="en-US" altLang="zh-CN" sz="2000" dirty="0">
                <a:cs typeface="+mn-ea"/>
                <a:sym typeface="+mn-lt"/>
              </a:rPr>
              <a:t>XX</a:t>
            </a:r>
            <a:r>
              <a:rPr lang="zh-CN" altLang="en-US" sz="2000" dirty="0">
                <a:cs typeface="+mn-ea"/>
                <a:sym typeface="+mn-lt"/>
              </a:rPr>
              <a:t>月      汇报</a:t>
            </a:r>
            <a:r>
              <a:rPr lang="zh-CN" altLang="en-US" sz="2000">
                <a:cs typeface="+mn-ea"/>
                <a:sym typeface="+mn-lt"/>
              </a:rPr>
              <a:t>人</a:t>
            </a:r>
            <a:r>
              <a:rPr lang="zh-CN" altLang="en-US" sz="2000" smtClean="0">
                <a:cs typeface="+mn-ea"/>
                <a:sym typeface="+mn-lt"/>
              </a:rPr>
              <a:t>：夏雨家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134254" y="4193553"/>
            <a:ext cx="1844475" cy="1445247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8437579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226734" y="4193553"/>
            <a:ext cx="1853396" cy="1445247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8" name="Freeform 10"/>
          <p:cNvSpPr/>
          <p:nvPr/>
        </p:nvSpPr>
        <p:spPr bwMode="auto">
          <a:xfrm>
            <a:off x="4530057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187185" y="4193553"/>
            <a:ext cx="1840014" cy="1445247"/>
          </a:xfrm>
          <a:prstGeom prst="rect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9" name="Freeform 11"/>
          <p:cNvSpPr/>
          <p:nvPr/>
        </p:nvSpPr>
        <p:spPr bwMode="auto">
          <a:xfrm>
            <a:off x="6483818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rgbClr val="F1F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255132" y="4193553"/>
            <a:ext cx="1864547" cy="1445247"/>
          </a:xfrm>
          <a:prstGeom prst="rect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6" name="Freeform 9"/>
          <p:cNvSpPr/>
          <p:nvPr/>
        </p:nvSpPr>
        <p:spPr bwMode="auto">
          <a:xfrm>
            <a:off x="2576297" y="4182402"/>
            <a:ext cx="269869" cy="180657"/>
          </a:xfrm>
          <a:custGeom>
            <a:avLst/>
            <a:gdLst>
              <a:gd name="T0" fmla="*/ 0 w 121"/>
              <a:gd name="T1" fmla="*/ 0 h 81"/>
              <a:gd name="T2" fmla="*/ 0 w 121"/>
              <a:gd name="T3" fmla="*/ 81 h 81"/>
              <a:gd name="T4" fmla="*/ 121 w 121"/>
              <a:gd name="T5" fmla="*/ 0 h 81"/>
              <a:gd name="T6" fmla="*/ 0 w 121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" h="81">
                <a:moveTo>
                  <a:pt x="0" y="0"/>
                </a:moveTo>
                <a:lnTo>
                  <a:pt x="0" y="81"/>
                </a:lnTo>
                <a:lnTo>
                  <a:pt x="12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9" name="Freeform 13"/>
          <p:cNvSpPr/>
          <p:nvPr/>
        </p:nvSpPr>
        <p:spPr bwMode="auto">
          <a:xfrm>
            <a:off x="2279664" y="1744663"/>
            <a:ext cx="1855627" cy="1623672"/>
          </a:xfrm>
          <a:custGeom>
            <a:avLst/>
            <a:gdLst>
              <a:gd name="T0" fmla="*/ 832 w 832"/>
              <a:gd name="T1" fmla="*/ 0 h 728"/>
              <a:gd name="T2" fmla="*/ 0 w 832"/>
              <a:gd name="T3" fmla="*/ 0 h 728"/>
              <a:gd name="T4" fmla="*/ 0 w 832"/>
              <a:gd name="T5" fmla="*/ 647 h 728"/>
              <a:gd name="T6" fmla="*/ 133 w 832"/>
              <a:gd name="T7" fmla="*/ 647 h 728"/>
              <a:gd name="T8" fmla="*/ 133 w 832"/>
              <a:gd name="T9" fmla="*/ 728 h 728"/>
              <a:gd name="T10" fmla="*/ 254 w 832"/>
              <a:gd name="T11" fmla="*/ 647 h 728"/>
              <a:gd name="T12" fmla="*/ 832 w 832"/>
              <a:gd name="T13" fmla="*/ 647 h 728"/>
              <a:gd name="T14" fmla="*/ 832 w 832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2" h="728">
                <a:moveTo>
                  <a:pt x="832" y="0"/>
                </a:moveTo>
                <a:lnTo>
                  <a:pt x="0" y="0"/>
                </a:lnTo>
                <a:lnTo>
                  <a:pt x="0" y="647"/>
                </a:lnTo>
                <a:lnTo>
                  <a:pt x="133" y="647"/>
                </a:lnTo>
                <a:lnTo>
                  <a:pt x="133" y="728"/>
                </a:lnTo>
                <a:lnTo>
                  <a:pt x="254" y="647"/>
                </a:lnTo>
                <a:lnTo>
                  <a:pt x="832" y="647"/>
                </a:lnTo>
                <a:lnTo>
                  <a:pt x="832" y="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3115060" y="2350106"/>
            <a:ext cx="74826" cy="665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3231456" y="2350106"/>
            <a:ext cx="74826" cy="665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3343697" y="2350106"/>
            <a:ext cx="74826" cy="665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0" name="Rectangle 21"/>
          <p:cNvSpPr>
            <a:spLocks noChangeArrowheads="1"/>
          </p:cNvSpPr>
          <p:nvPr/>
        </p:nvSpPr>
        <p:spPr bwMode="auto">
          <a:xfrm>
            <a:off x="3115060" y="2458188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3231456" y="2458188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6" name="Rectangle 23"/>
          <p:cNvSpPr>
            <a:spLocks noChangeArrowheads="1"/>
          </p:cNvSpPr>
          <p:nvPr/>
        </p:nvSpPr>
        <p:spPr bwMode="auto">
          <a:xfrm>
            <a:off x="3343697" y="2458188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3115060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8" name="Rectangle 25"/>
          <p:cNvSpPr>
            <a:spLocks noChangeArrowheads="1"/>
          </p:cNvSpPr>
          <p:nvPr/>
        </p:nvSpPr>
        <p:spPr bwMode="auto">
          <a:xfrm>
            <a:off x="3002822" y="2458188"/>
            <a:ext cx="66512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9" name="Rectangle 26"/>
          <p:cNvSpPr>
            <a:spLocks noChangeArrowheads="1"/>
          </p:cNvSpPr>
          <p:nvPr/>
        </p:nvSpPr>
        <p:spPr bwMode="auto">
          <a:xfrm>
            <a:off x="3002822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3231456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1" name="Rectangle 28"/>
          <p:cNvSpPr>
            <a:spLocks noChangeArrowheads="1"/>
          </p:cNvSpPr>
          <p:nvPr/>
        </p:nvSpPr>
        <p:spPr bwMode="auto">
          <a:xfrm>
            <a:off x="3343697" y="2562114"/>
            <a:ext cx="74826" cy="62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2" name="Freeform 29"/>
          <p:cNvSpPr>
            <a:spLocks noEditPoints="1"/>
          </p:cNvSpPr>
          <p:nvPr/>
        </p:nvSpPr>
        <p:spPr bwMode="auto">
          <a:xfrm>
            <a:off x="2882267" y="2142258"/>
            <a:ext cx="652652" cy="586139"/>
          </a:xfrm>
          <a:custGeom>
            <a:avLst/>
            <a:gdLst>
              <a:gd name="T0" fmla="*/ 157 w 157"/>
              <a:gd name="T1" fmla="*/ 0 h 141"/>
              <a:gd name="T2" fmla="*/ 135 w 157"/>
              <a:gd name="T3" fmla="*/ 0 h 141"/>
              <a:gd name="T4" fmla="*/ 135 w 157"/>
              <a:gd name="T5" fmla="*/ 15 h 141"/>
              <a:gd name="T6" fmla="*/ 114 w 157"/>
              <a:gd name="T7" fmla="*/ 15 h 141"/>
              <a:gd name="T8" fmla="*/ 114 w 157"/>
              <a:gd name="T9" fmla="*/ 0 h 141"/>
              <a:gd name="T10" fmla="*/ 47 w 157"/>
              <a:gd name="T11" fmla="*/ 0 h 141"/>
              <a:gd name="T12" fmla="*/ 47 w 157"/>
              <a:gd name="T13" fmla="*/ 15 h 141"/>
              <a:gd name="T14" fmla="*/ 25 w 157"/>
              <a:gd name="T15" fmla="*/ 15 h 141"/>
              <a:gd name="T16" fmla="*/ 25 w 157"/>
              <a:gd name="T17" fmla="*/ 0 h 141"/>
              <a:gd name="T18" fmla="*/ 0 w 157"/>
              <a:gd name="T19" fmla="*/ 0 h 141"/>
              <a:gd name="T20" fmla="*/ 0 w 157"/>
              <a:gd name="T21" fmla="*/ 141 h 141"/>
              <a:gd name="T22" fmla="*/ 12 w 157"/>
              <a:gd name="T23" fmla="*/ 141 h 141"/>
              <a:gd name="T24" fmla="*/ 146 w 157"/>
              <a:gd name="T25" fmla="*/ 141 h 141"/>
              <a:gd name="T26" fmla="*/ 157 w 157"/>
              <a:gd name="T27" fmla="*/ 141 h 141"/>
              <a:gd name="T28" fmla="*/ 157 w 157"/>
              <a:gd name="T29" fmla="*/ 0 h 141"/>
              <a:gd name="T30" fmla="*/ 146 w 157"/>
              <a:gd name="T31" fmla="*/ 129 h 141"/>
              <a:gd name="T32" fmla="*/ 12 w 157"/>
              <a:gd name="T33" fmla="*/ 129 h 141"/>
              <a:gd name="T34" fmla="*/ 12 w 157"/>
              <a:gd name="T35" fmla="*/ 40 h 141"/>
              <a:gd name="T36" fmla="*/ 146 w 157"/>
              <a:gd name="T37" fmla="*/ 40 h 141"/>
              <a:gd name="T38" fmla="*/ 146 w 157"/>
              <a:gd name="T39" fmla="*/ 12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7" h="141">
                <a:moveTo>
                  <a:pt x="157" y="0"/>
                </a:moveTo>
                <a:lnTo>
                  <a:pt x="135" y="0"/>
                </a:lnTo>
                <a:lnTo>
                  <a:pt x="135" y="15"/>
                </a:lnTo>
                <a:lnTo>
                  <a:pt x="114" y="15"/>
                </a:lnTo>
                <a:lnTo>
                  <a:pt x="114" y="0"/>
                </a:lnTo>
                <a:lnTo>
                  <a:pt x="47" y="0"/>
                </a:lnTo>
                <a:lnTo>
                  <a:pt x="47" y="15"/>
                </a:lnTo>
                <a:lnTo>
                  <a:pt x="25" y="15"/>
                </a:lnTo>
                <a:lnTo>
                  <a:pt x="25" y="0"/>
                </a:lnTo>
                <a:lnTo>
                  <a:pt x="0" y="0"/>
                </a:lnTo>
                <a:lnTo>
                  <a:pt x="0" y="141"/>
                </a:lnTo>
                <a:lnTo>
                  <a:pt x="12" y="141"/>
                </a:lnTo>
                <a:lnTo>
                  <a:pt x="146" y="141"/>
                </a:lnTo>
                <a:lnTo>
                  <a:pt x="157" y="141"/>
                </a:lnTo>
                <a:lnTo>
                  <a:pt x="157" y="0"/>
                </a:lnTo>
                <a:close/>
                <a:moveTo>
                  <a:pt x="146" y="129"/>
                </a:moveTo>
                <a:lnTo>
                  <a:pt x="12" y="129"/>
                </a:lnTo>
                <a:lnTo>
                  <a:pt x="12" y="40"/>
                </a:lnTo>
                <a:lnTo>
                  <a:pt x="146" y="40"/>
                </a:lnTo>
                <a:lnTo>
                  <a:pt x="146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3" name="Rectangle 30"/>
          <p:cNvSpPr>
            <a:spLocks noChangeArrowheads="1"/>
          </p:cNvSpPr>
          <p:nvPr/>
        </p:nvSpPr>
        <p:spPr bwMode="auto">
          <a:xfrm>
            <a:off x="3006977" y="2096530"/>
            <a:ext cx="54042" cy="914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4" name="Rectangle 31"/>
          <p:cNvSpPr>
            <a:spLocks noChangeArrowheads="1"/>
          </p:cNvSpPr>
          <p:nvPr/>
        </p:nvSpPr>
        <p:spPr bwMode="auto">
          <a:xfrm>
            <a:off x="3368639" y="2096530"/>
            <a:ext cx="62356" cy="914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26" name="Freeform 14"/>
          <p:cNvSpPr/>
          <p:nvPr/>
        </p:nvSpPr>
        <p:spPr bwMode="auto">
          <a:xfrm>
            <a:off x="4226734" y="1744663"/>
            <a:ext cx="1853396" cy="1623672"/>
          </a:xfrm>
          <a:custGeom>
            <a:avLst/>
            <a:gdLst>
              <a:gd name="T0" fmla="*/ 831 w 831"/>
              <a:gd name="T1" fmla="*/ 0 h 728"/>
              <a:gd name="T2" fmla="*/ 0 w 831"/>
              <a:gd name="T3" fmla="*/ 0 h 728"/>
              <a:gd name="T4" fmla="*/ 0 w 831"/>
              <a:gd name="T5" fmla="*/ 647 h 728"/>
              <a:gd name="T6" fmla="*/ 132 w 831"/>
              <a:gd name="T7" fmla="*/ 647 h 728"/>
              <a:gd name="T8" fmla="*/ 132 w 831"/>
              <a:gd name="T9" fmla="*/ 728 h 728"/>
              <a:gd name="T10" fmla="*/ 254 w 831"/>
              <a:gd name="T11" fmla="*/ 647 h 728"/>
              <a:gd name="T12" fmla="*/ 831 w 831"/>
              <a:gd name="T13" fmla="*/ 647 h 728"/>
              <a:gd name="T14" fmla="*/ 831 w 831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1" h="728">
                <a:moveTo>
                  <a:pt x="831" y="0"/>
                </a:moveTo>
                <a:lnTo>
                  <a:pt x="0" y="0"/>
                </a:lnTo>
                <a:lnTo>
                  <a:pt x="0" y="647"/>
                </a:lnTo>
                <a:lnTo>
                  <a:pt x="132" y="647"/>
                </a:lnTo>
                <a:lnTo>
                  <a:pt x="132" y="728"/>
                </a:lnTo>
                <a:lnTo>
                  <a:pt x="254" y="647"/>
                </a:lnTo>
                <a:lnTo>
                  <a:pt x="831" y="647"/>
                </a:lnTo>
                <a:lnTo>
                  <a:pt x="831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56" name="Shape 532"/>
          <p:cNvSpPr/>
          <p:nvPr/>
        </p:nvSpPr>
        <p:spPr>
          <a:xfrm>
            <a:off x="4892136" y="2111620"/>
            <a:ext cx="522592" cy="6719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0"/>
                </a:moveTo>
                <a:lnTo>
                  <a:pt x="17589" y="3600"/>
                </a:lnTo>
                <a:lnTo>
                  <a:pt x="4011" y="3600"/>
                </a:lnTo>
                <a:lnTo>
                  <a:pt x="2159" y="0"/>
                </a:lnTo>
                <a:cubicBezTo>
                  <a:pt x="972" y="0"/>
                  <a:pt x="0" y="756"/>
                  <a:pt x="0" y="1679"/>
                </a:cubicBezTo>
                <a:lnTo>
                  <a:pt x="0" y="19921"/>
                </a:lnTo>
                <a:cubicBezTo>
                  <a:pt x="0" y="20844"/>
                  <a:pt x="972" y="21600"/>
                  <a:pt x="2159" y="21600"/>
                </a:cubicBezTo>
                <a:lnTo>
                  <a:pt x="19441" y="21600"/>
                </a:lnTo>
                <a:cubicBezTo>
                  <a:pt x="20628" y="21600"/>
                  <a:pt x="21600" y="20844"/>
                  <a:pt x="21600" y="19921"/>
                </a:cubicBezTo>
                <a:lnTo>
                  <a:pt x="21600" y="1679"/>
                </a:lnTo>
                <a:cubicBezTo>
                  <a:pt x="21600" y="756"/>
                  <a:pt x="20628" y="0"/>
                  <a:pt x="19441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7" name="Shape 533"/>
          <p:cNvSpPr/>
          <p:nvPr/>
        </p:nvSpPr>
        <p:spPr>
          <a:xfrm>
            <a:off x="4984194" y="2049693"/>
            <a:ext cx="335959" cy="1493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21600"/>
                </a:moveTo>
                <a:lnTo>
                  <a:pt x="21600" y="10800"/>
                </a:lnTo>
                <a:lnTo>
                  <a:pt x="16369" y="10800"/>
                </a:lnTo>
                <a:lnTo>
                  <a:pt x="14641" y="0"/>
                </a:lnTo>
                <a:lnTo>
                  <a:pt x="6959" y="0"/>
                </a:lnTo>
                <a:lnTo>
                  <a:pt x="5231" y="10800"/>
                </a:lnTo>
                <a:lnTo>
                  <a:pt x="0" y="10800"/>
                </a:lnTo>
                <a:lnTo>
                  <a:pt x="2159" y="21600"/>
                </a:lnTo>
                <a:cubicBezTo>
                  <a:pt x="2159" y="21600"/>
                  <a:pt x="19441" y="21600"/>
                  <a:pt x="19441" y="216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2" name="Freeform 15"/>
          <p:cNvSpPr/>
          <p:nvPr/>
        </p:nvSpPr>
        <p:spPr bwMode="auto">
          <a:xfrm>
            <a:off x="6171569" y="1744665"/>
            <a:ext cx="1855626" cy="1623673"/>
          </a:xfrm>
          <a:custGeom>
            <a:avLst/>
            <a:gdLst>
              <a:gd name="T0" fmla="*/ 832 w 832"/>
              <a:gd name="T1" fmla="*/ 0 h 728"/>
              <a:gd name="T2" fmla="*/ 0 w 832"/>
              <a:gd name="T3" fmla="*/ 0 h 728"/>
              <a:gd name="T4" fmla="*/ 0 w 832"/>
              <a:gd name="T5" fmla="*/ 647 h 728"/>
              <a:gd name="T6" fmla="*/ 132 w 832"/>
              <a:gd name="T7" fmla="*/ 647 h 728"/>
              <a:gd name="T8" fmla="*/ 132 w 832"/>
              <a:gd name="T9" fmla="*/ 728 h 728"/>
              <a:gd name="T10" fmla="*/ 257 w 832"/>
              <a:gd name="T11" fmla="*/ 647 h 728"/>
              <a:gd name="T12" fmla="*/ 832 w 832"/>
              <a:gd name="T13" fmla="*/ 647 h 728"/>
              <a:gd name="T14" fmla="*/ 832 w 832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2" h="728">
                <a:moveTo>
                  <a:pt x="832" y="0"/>
                </a:moveTo>
                <a:lnTo>
                  <a:pt x="0" y="0"/>
                </a:lnTo>
                <a:lnTo>
                  <a:pt x="0" y="647"/>
                </a:lnTo>
                <a:lnTo>
                  <a:pt x="132" y="647"/>
                </a:lnTo>
                <a:lnTo>
                  <a:pt x="132" y="728"/>
                </a:lnTo>
                <a:lnTo>
                  <a:pt x="257" y="647"/>
                </a:lnTo>
                <a:lnTo>
                  <a:pt x="832" y="647"/>
                </a:lnTo>
                <a:lnTo>
                  <a:pt x="832" y="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58" name="Shape 731"/>
          <p:cNvSpPr/>
          <p:nvPr/>
        </p:nvSpPr>
        <p:spPr>
          <a:xfrm>
            <a:off x="6872257" y="2124355"/>
            <a:ext cx="510403" cy="641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6" y="0"/>
                  <a:pt x="0" y="1447"/>
                  <a:pt x="0" y="3231"/>
                </a:cubicBezTo>
                <a:lnTo>
                  <a:pt x="0" y="4776"/>
                </a:lnTo>
                <a:cubicBezTo>
                  <a:pt x="0" y="6669"/>
                  <a:pt x="4836" y="8203"/>
                  <a:pt x="10799" y="8203"/>
                </a:cubicBezTo>
                <a:cubicBezTo>
                  <a:pt x="16764" y="8203"/>
                  <a:pt x="21600" y="6669"/>
                  <a:pt x="21600" y="4776"/>
                </a:cubicBezTo>
                <a:lnTo>
                  <a:pt x="21600" y="3231"/>
                </a:lnTo>
                <a:cubicBezTo>
                  <a:pt x="21600" y="1447"/>
                  <a:pt x="16764" y="0"/>
                  <a:pt x="10799" y="0"/>
                </a:cubicBezTo>
                <a:close/>
                <a:moveTo>
                  <a:pt x="21195" y="8008"/>
                </a:moveTo>
                <a:cubicBezTo>
                  <a:pt x="19915" y="9488"/>
                  <a:pt x="15746" y="10572"/>
                  <a:pt x="10799" y="10572"/>
                </a:cubicBezTo>
                <a:cubicBezTo>
                  <a:pt x="5856" y="10572"/>
                  <a:pt x="1685" y="9488"/>
                  <a:pt x="405" y="8008"/>
                </a:cubicBezTo>
                <a:cubicBezTo>
                  <a:pt x="141" y="7702"/>
                  <a:pt x="0" y="7868"/>
                  <a:pt x="0" y="8007"/>
                </a:cubicBezTo>
                <a:cubicBezTo>
                  <a:pt x="0" y="8144"/>
                  <a:pt x="0" y="10898"/>
                  <a:pt x="0" y="10898"/>
                </a:cubicBezTo>
                <a:cubicBezTo>
                  <a:pt x="0" y="13061"/>
                  <a:pt x="4836" y="14814"/>
                  <a:pt x="10799" y="14814"/>
                </a:cubicBezTo>
                <a:cubicBezTo>
                  <a:pt x="16764" y="14814"/>
                  <a:pt x="21600" y="13061"/>
                  <a:pt x="21600" y="10898"/>
                </a:cubicBezTo>
                <a:cubicBezTo>
                  <a:pt x="21600" y="10898"/>
                  <a:pt x="21600" y="8144"/>
                  <a:pt x="21600" y="8007"/>
                </a:cubicBezTo>
                <a:cubicBezTo>
                  <a:pt x="21600" y="7868"/>
                  <a:pt x="21459" y="7702"/>
                  <a:pt x="21195" y="8008"/>
                </a:cubicBezTo>
                <a:close/>
                <a:moveTo>
                  <a:pt x="21176" y="14285"/>
                </a:moveTo>
                <a:cubicBezTo>
                  <a:pt x="19876" y="15959"/>
                  <a:pt x="15722" y="17184"/>
                  <a:pt x="10799" y="17184"/>
                </a:cubicBezTo>
                <a:cubicBezTo>
                  <a:pt x="5878" y="17184"/>
                  <a:pt x="1724" y="15959"/>
                  <a:pt x="424" y="14285"/>
                </a:cubicBezTo>
                <a:cubicBezTo>
                  <a:pt x="147" y="13932"/>
                  <a:pt x="0" y="14121"/>
                  <a:pt x="0" y="14297"/>
                </a:cubicBezTo>
                <a:cubicBezTo>
                  <a:pt x="0" y="14472"/>
                  <a:pt x="0" y="16754"/>
                  <a:pt x="0" y="16754"/>
                </a:cubicBezTo>
                <a:cubicBezTo>
                  <a:pt x="0" y="19133"/>
                  <a:pt x="4836" y="21600"/>
                  <a:pt x="10799" y="21600"/>
                </a:cubicBezTo>
                <a:cubicBezTo>
                  <a:pt x="16764" y="21600"/>
                  <a:pt x="21600" y="19133"/>
                  <a:pt x="21600" y="16754"/>
                </a:cubicBezTo>
                <a:cubicBezTo>
                  <a:pt x="21600" y="16754"/>
                  <a:pt x="21600" y="14472"/>
                  <a:pt x="21600" y="14297"/>
                </a:cubicBezTo>
                <a:cubicBezTo>
                  <a:pt x="21600" y="14121"/>
                  <a:pt x="21453" y="13932"/>
                  <a:pt x="21176" y="1428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9" name="Freeform 16"/>
          <p:cNvSpPr/>
          <p:nvPr/>
        </p:nvSpPr>
        <p:spPr bwMode="auto">
          <a:xfrm>
            <a:off x="8116413" y="1744663"/>
            <a:ext cx="1862317" cy="1623672"/>
          </a:xfrm>
          <a:custGeom>
            <a:avLst/>
            <a:gdLst>
              <a:gd name="T0" fmla="*/ 835 w 835"/>
              <a:gd name="T1" fmla="*/ 0 h 728"/>
              <a:gd name="T2" fmla="*/ 0 w 835"/>
              <a:gd name="T3" fmla="*/ 0 h 728"/>
              <a:gd name="T4" fmla="*/ 0 w 835"/>
              <a:gd name="T5" fmla="*/ 647 h 728"/>
              <a:gd name="T6" fmla="*/ 133 w 835"/>
              <a:gd name="T7" fmla="*/ 647 h 728"/>
              <a:gd name="T8" fmla="*/ 133 w 835"/>
              <a:gd name="T9" fmla="*/ 728 h 728"/>
              <a:gd name="T10" fmla="*/ 258 w 835"/>
              <a:gd name="T11" fmla="*/ 647 h 728"/>
              <a:gd name="T12" fmla="*/ 835 w 835"/>
              <a:gd name="T13" fmla="*/ 647 h 728"/>
              <a:gd name="T14" fmla="*/ 835 w 835"/>
              <a:gd name="T15" fmla="*/ 0 h 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5" h="728">
                <a:moveTo>
                  <a:pt x="835" y="0"/>
                </a:moveTo>
                <a:lnTo>
                  <a:pt x="0" y="0"/>
                </a:lnTo>
                <a:lnTo>
                  <a:pt x="0" y="647"/>
                </a:lnTo>
                <a:lnTo>
                  <a:pt x="133" y="647"/>
                </a:lnTo>
                <a:lnTo>
                  <a:pt x="133" y="728"/>
                </a:lnTo>
                <a:lnTo>
                  <a:pt x="258" y="647"/>
                </a:lnTo>
                <a:lnTo>
                  <a:pt x="835" y="647"/>
                </a:lnTo>
                <a:lnTo>
                  <a:pt x="835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59" name="Shape 722"/>
          <p:cNvSpPr/>
          <p:nvPr/>
        </p:nvSpPr>
        <p:spPr>
          <a:xfrm>
            <a:off x="8640092" y="2121396"/>
            <a:ext cx="805745" cy="644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5" name="Text Placeholder 2"/>
          <p:cNvSpPr txBox="1"/>
          <p:nvPr/>
        </p:nvSpPr>
        <p:spPr>
          <a:xfrm>
            <a:off x="2483946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66" name="TextBox 70"/>
          <p:cNvSpPr txBox="1"/>
          <p:nvPr/>
        </p:nvSpPr>
        <p:spPr>
          <a:xfrm>
            <a:off x="2409390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Text Placeholder 2"/>
          <p:cNvSpPr txBox="1"/>
          <p:nvPr/>
        </p:nvSpPr>
        <p:spPr>
          <a:xfrm>
            <a:off x="4415943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68" name="TextBox 70"/>
          <p:cNvSpPr txBox="1"/>
          <p:nvPr/>
        </p:nvSpPr>
        <p:spPr>
          <a:xfrm>
            <a:off x="4341387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Text Placeholder 2"/>
          <p:cNvSpPr txBox="1"/>
          <p:nvPr/>
        </p:nvSpPr>
        <p:spPr>
          <a:xfrm>
            <a:off x="6383453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0" name="TextBox 70"/>
          <p:cNvSpPr txBox="1"/>
          <p:nvPr/>
        </p:nvSpPr>
        <p:spPr>
          <a:xfrm>
            <a:off x="6308897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1" name="Text Placeholder 2"/>
          <p:cNvSpPr txBox="1"/>
          <p:nvPr/>
        </p:nvSpPr>
        <p:spPr>
          <a:xfrm>
            <a:off x="8350963" y="3553615"/>
            <a:ext cx="1447062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2" name="TextBox 70"/>
          <p:cNvSpPr txBox="1"/>
          <p:nvPr/>
        </p:nvSpPr>
        <p:spPr>
          <a:xfrm>
            <a:off x="8276407" y="4668485"/>
            <a:ext cx="15961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244862" y="2220523"/>
            <a:ext cx="1005315" cy="299674"/>
            <a:chOff x="7244862" y="2564012"/>
            <a:chExt cx="1005315" cy="29967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00C1A5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00C1A5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flipH="1">
            <a:off x="3934187" y="2220523"/>
            <a:ext cx="1005315" cy="299674"/>
            <a:chOff x="7244862" y="2564012"/>
            <a:chExt cx="1005315" cy="299674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199F8E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199F8E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 rot="1354404" flipV="1">
            <a:off x="6451557" y="4156484"/>
            <a:ext cx="1005315" cy="299674"/>
            <a:chOff x="7244862" y="2564012"/>
            <a:chExt cx="1005315" cy="299674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199F8E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199F8E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20245596" flipH="1" flipV="1">
            <a:off x="4746108" y="4156484"/>
            <a:ext cx="1005315" cy="299674"/>
            <a:chOff x="7244862" y="2564012"/>
            <a:chExt cx="1005315" cy="29967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rgbClr val="00C1A5"/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rgbClr val="00C1A5"/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4121518" y="2302501"/>
            <a:ext cx="1646505" cy="1732811"/>
          </a:xfrm>
          <a:custGeom>
            <a:avLst/>
            <a:gdLst/>
            <a:ahLst/>
            <a:cxnLst>
              <a:cxn ang="0">
                <a:pos x="85" y="294"/>
              </a:cxn>
              <a:cxn ang="0">
                <a:pos x="0" y="330"/>
              </a:cxn>
              <a:cxn ang="0">
                <a:pos x="314" y="0"/>
              </a:cxn>
              <a:cxn ang="0">
                <a:pos x="167" y="327"/>
              </a:cxn>
              <a:cxn ang="0">
                <a:pos x="85" y="294"/>
              </a:cxn>
              <a:cxn ang="0">
                <a:pos x="85" y="294"/>
              </a:cxn>
              <a:cxn ang="0">
                <a:pos x="85" y="294"/>
              </a:cxn>
            </a:cxnLst>
            <a:rect l="0" t="0" r="r" b="b"/>
            <a:pathLst>
              <a:path w="314" h="330">
                <a:moveTo>
                  <a:pt x="85" y="294"/>
                </a:moveTo>
                <a:cubicBezTo>
                  <a:pt x="52" y="294"/>
                  <a:pt x="21" y="307"/>
                  <a:pt x="0" y="330"/>
                </a:cubicBezTo>
                <a:cubicBezTo>
                  <a:pt x="19" y="162"/>
                  <a:pt x="149" y="27"/>
                  <a:pt x="314" y="0"/>
                </a:cubicBezTo>
                <a:cubicBezTo>
                  <a:pt x="176" y="99"/>
                  <a:pt x="167" y="274"/>
                  <a:pt x="167" y="327"/>
                </a:cubicBezTo>
                <a:cubicBezTo>
                  <a:pt x="146" y="306"/>
                  <a:pt x="116" y="294"/>
                  <a:pt x="85" y="294"/>
                </a:cubicBezTo>
                <a:close/>
                <a:moveTo>
                  <a:pt x="85" y="294"/>
                </a:moveTo>
                <a:cubicBezTo>
                  <a:pt x="85" y="294"/>
                  <a:pt x="85" y="294"/>
                  <a:pt x="85" y="294"/>
                </a:cubicBezTo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5132880" y="2309140"/>
            <a:ext cx="887431" cy="1726173"/>
          </a:xfrm>
          <a:custGeom>
            <a:avLst/>
            <a:gdLst/>
            <a:ahLst/>
            <a:cxnLst>
              <a:cxn ang="0">
                <a:pos x="84" y="293"/>
              </a:cxn>
              <a:cxn ang="0">
                <a:pos x="1" y="327"/>
              </a:cxn>
              <a:cxn ang="0">
                <a:pos x="169" y="0"/>
              </a:cxn>
              <a:cxn ang="0">
                <a:pos x="169" y="329"/>
              </a:cxn>
              <a:cxn ang="0">
                <a:pos x="84" y="293"/>
              </a:cxn>
              <a:cxn ang="0">
                <a:pos x="84" y="293"/>
              </a:cxn>
              <a:cxn ang="0">
                <a:pos x="84" y="293"/>
              </a:cxn>
            </a:cxnLst>
            <a:rect l="0" t="0" r="r" b="b"/>
            <a:pathLst>
              <a:path w="169" h="329">
                <a:moveTo>
                  <a:pt x="84" y="293"/>
                </a:moveTo>
                <a:cubicBezTo>
                  <a:pt x="52" y="293"/>
                  <a:pt x="22" y="306"/>
                  <a:pt x="1" y="327"/>
                </a:cubicBezTo>
                <a:cubicBezTo>
                  <a:pt x="0" y="276"/>
                  <a:pt x="8" y="87"/>
                  <a:pt x="169" y="0"/>
                </a:cubicBezTo>
                <a:cubicBezTo>
                  <a:pt x="169" y="329"/>
                  <a:pt x="169" y="329"/>
                  <a:pt x="169" y="329"/>
                </a:cubicBezTo>
                <a:cubicBezTo>
                  <a:pt x="147" y="306"/>
                  <a:pt x="117" y="293"/>
                  <a:pt x="84" y="293"/>
                </a:cubicBezTo>
                <a:close/>
                <a:moveTo>
                  <a:pt x="84" y="293"/>
                </a:moveTo>
                <a:cubicBezTo>
                  <a:pt x="84" y="293"/>
                  <a:pt x="84" y="293"/>
                  <a:pt x="84" y="293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6157519" y="2309140"/>
            <a:ext cx="885218" cy="1726173"/>
          </a:xfrm>
          <a:custGeom>
            <a:avLst/>
            <a:gdLst/>
            <a:ahLst/>
            <a:cxnLst>
              <a:cxn ang="0">
                <a:pos x="85" y="293"/>
              </a:cxn>
              <a:cxn ang="0">
                <a:pos x="0" y="329"/>
              </a:cxn>
              <a:cxn ang="0">
                <a:pos x="0" y="0"/>
              </a:cxn>
              <a:cxn ang="0">
                <a:pos x="168" y="327"/>
              </a:cxn>
              <a:cxn ang="0">
                <a:pos x="85" y="293"/>
              </a:cxn>
              <a:cxn ang="0">
                <a:pos x="85" y="293"/>
              </a:cxn>
              <a:cxn ang="0">
                <a:pos x="85" y="293"/>
              </a:cxn>
            </a:cxnLst>
            <a:rect l="0" t="0" r="r" b="b"/>
            <a:pathLst>
              <a:path w="169" h="329">
                <a:moveTo>
                  <a:pt x="85" y="293"/>
                </a:moveTo>
                <a:cubicBezTo>
                  <a:pt x="52" y="293"/>
                  <a:pt x="22" y="306"/>
                  <a:pt x="0" y="329"/>
                </a:cubicBezTo>
                <a:cubicBezTo>
                  <a:pt x="0" y="0"/>
                  <a:pt x="0" y="0"/>
                  <a:pt x="0" y="0"/>
                </a:cubicBezTo>
                <a:cubicBezTo>
                  <a:pt x="161" y="87"/>
                  <a:pt x="169" y="276"/>
                  <a:pt x="168" y="327"/>
                </a:cubicBezTo>
                <a:cubicBezTo>
                  <a:pt x="146" y="306"/>
                  <a:pt x="116" y="293"/>
                  <a:pt x="85" y="293"/>
                </a:cubicBezTo>
                <a:close/>
                <a:moveTo>
                  <a:pt x="85" y="293"/>
                </a:moveTo>
                <a:cubicBezTo>
                  <a:pt x="85" y="293"/>
                  <a:pt x="85" y="293"/>
                  <a:pt x="85" y="293"/>
                </a:cubicBezTo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03167" y="2302501"/>
            <a:ext cx="1657570" cy="1743879"/>
          </a:xfrm>
          <a:custGeom>
            <a:avLst/>
            <a:gdLst/>
            <a:ahLst/>
            <a:cxnLst>
              <a:cxn ang="0">
                <a:pos x="229" y="294"/>
              </a:cxn>
              <a:cxn ang="0">
                <a:pos x="147" y="327"/>
              </a:cxn>
              <a:cxn ang="0">
                <a:pos x="0" y="0"/>
              </a:cxn>
              <a:cxn ang="0">
                <a:pos x="316" y="332"/>
              </a:cxn>
              <a:cxn ang="0">
                <a:pos x="229" y="294"/>
              </a:cxn>
              <a:cxn ang="0">
                <a:pos x="229" y="294"/>
              </a:cxn>
              <a:cxn ang="0">
                <a:pos x="229" y="294"/>
              </a:cxn>
            </a:cxnLst>
            <a:rect l="0" t="0" r="r" b="b"/>
            <a:pathLst>
              <a:path w="316" h="332">
                <a:moveTo>
                  <a:pt x="229" y="294"/>
                </a:moveTo>
                <a:cubicBezTo>
                  <a:pt x="198" y="294"/>
                  <a:pt x="169" y="306"/>
                  <a:pt x="147" y="327"/>
                </a:cubicBezTo>
                <a:cubicBezTo>
                  <a:pt x="148" y="274"/>
                  <a:pt x="138" y="99"/>
                  <a:pt x="0" y="0"/>
                </a:cubicBezTo>
                <a:cubicBezTo>
                  <a:pt x="167" y="26"/>
                  <a:pt x="298" y="162"/>
                  <a:pt x="316" y="332"/>
                </a:cubicBezTo>
                <a:cubicBezTo>
                  <a:pt x="295" y="308"/>
                  <a:pt x="263" y="294"/>
                  <a:pt x="229" y="294"/>
                </a:cubicBezTo>
                <a:close/>
                <a:moveTo>
                  <a:pt x="229" y="294"/>
                </a:moveTo>
                <a:cubicBezTo>
                  <a:pt x="229" y="294"/>
                  <a:pt x="229" y="294"/>
                  <a:pt x="229" y="294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6020306" y="4287600"/>
            <a:ext cx="688257" cy="1465034"/>
          </a:xfrm>
          <a:custGeom>
            <a:avLst/>
            <a:gdLst/>
            <a:ahLst/>
            <a:cxnLst>
              <a:cxn ang="0">
                <a:pos x="13" y="7"/>
              </a:cxn>
              <a:cxn ang="0">
                <a:pos x="0" y="0"/>
              </a:cxn>
              <a:cxn ang="0">
                <a:pos x="0" y="214"/>
              </a:cxn>
              <a:cxn ang="0">
                <a:pos x="2" y="219"/>
              </a:cxn>
              <a:cxn ang="0">
                <a:pos x="66" y="279"/>
              </a:cxn>
              <a:cxn ang="0">
                <a:pos x="131" y="214"/>
              </a:cxn>
              <a:cxn ang="0">
                <a:pos x="118" y="201"/>
              </a:cxn>
              <a:cxn ang="0">
                <a:pos x="105" y="214"/>
              </a:cxn>
              <a:cxn ang="0">
                <a:pos x="66" y="253"/>
              </a:cxn>
              <a:cxn ang="0">
                <a:pos x="27" y="214"/>
              </a:cxn>
              <a:cxn ang="0">
                <a:pos x="26" y="211"/>
              </a:cxn>
              <a:cxn ang="0">
                <a:pos x="26" y="0"/>
              </a:cxn>
              <a:cxn ang="0">
                <a:pos x="13" y="7"/>
              </a:cxn>
              <a:cxn ang="0">
                <a:pos x="13" y="7"/>
              </a:cxn>
              <a:cxn ang="0">
                <a:pos x="13" y="7"/>
              </a:cxn>
            </a:cxnLst>
            <a:rect l="0" t="0" r="r" b="b"/>
            <a:pathLst>
              <a:path w="131" h="279">
                <a:moveTo>
                  <a:pt x="13" y="7"/>
                </a:moveTo>
                <a:cubicBezTo>
                  <a:pt x="8" y="7"/>
                  <a:pt x="3" y="4"/>
                  <a:pt x="0" y="0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16"/>
                  <a:pt x="1" y="218"/>
                  <a:pt x="2" y="219"/>
                </a:cubicBezTo>
                <a:cubicBezTo>
                  <a:pt x="4" y="253"/>
                  <a:pt x="32" y="279"/>
                  <a:pt x="66" y="279"/>
                </a:cubicBezTo>
                <a:cubicBezTo>
                  <a:pt x="102" y="279"/>
                  <a:pt x="131" y="250"/>
                  <a:pt x="131" y="214"/>
                </a:cubicBezTo>
                <a:cubicBezTo>
                  <a:pt x="131" y="207"/>
                  <a:pt x="126" y="201"/>
                  <a:pt x="118" y="201"/>
                </a:cubicBezTo>
                <a:cubicBezTo>
                  <a:pt x="111" y="201"/>
                  <a:pt x="105" y="207"/>
                  <a:pt x="105" y="214"/>
                </a:cubicBezTo>
                <a:cubicBezTo>
                  <a:pt x="105" y="236"/>
                  <a:pt x="88" y="253"/>
                  <a:pt x="66" y="253"/>
                </a:cubicBezTo>
                <a:cubicBezTo>
                  <a:pt x="45" y="253"/>
                  <a:pt x="27" y="236"/>
                  <a:pt x="27" y="214"/>
                </a:cubicBezTo>
                <a:cubicBezTo>
                  <a:pt x="27" y="213"/>
                  <a:pt x="27" y="212"/>
                  <a:pt x="26" y="211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4"/>
                  <a:pt x="19" y="7"/>
                  <a:pt x="13" y="7"/>
                </a:cubicBezTo>
                <a:close/>
                <a:moveTo>
                  <a:pt x="13" y="7"/>
                </a:moveTo>
                <a:cubicBezTo>
                  <a:pt x="13" y="7"/>
                  <a:pt x="13" y="7"/>
                  <a:pt x="13" y="7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020321" y="1915221"/>
            <a:ext cx="137209" cy="276630"/>
          </a:xfrm>
          <a:custGeom>
            <a:avLst/>
            <a:gdLst/>
            <a:ahLst/>
            <a:cxnLst>
              <a:cxn ang="0">
                <a:pos x="26" y="52"/>
              </a:cxn>
              <a:cxn ang="0">
                <a:pos x="26" y="13"/>
              </a:cxn>
              <a:cxn ang="0">
                <a:pos x="13" y="0"/>
              </a:cxn>
              <a:cxn ang="0">
                <a:pos x="0" y="13"/>
              </a:cxn>
              <a:cxn ang="0">
                <a:pos x="0" y="52"/>
              </a:cxn>
              <a:cxn ang="0">
                <a:pos x="0" y="53"/>
              </a:cxn>
              <a:cxn ang="0">
                <a:pos x="26" y="53"/>
              </a:cxn>
              <a:cxn ang="0">
                <a:pos x="26" y="52"/>
              </a:cxn>
              <a:cxn ang="0">
                <a:pos x="26" y="52"/>
              </a:cxn>
              <a:cxn ang="0">
                <a:pos x="26" y="52"/>
              </a:cxn>
            </a:cxnLst>
            <a:rect l="0" t="0" r="r" b="b"/>
            <a:pathLst>
              <a:path w="26" h="53">
                <a:moveTo>
                  <a:pt x="26" y="52"/>
                </a:moveTo>
                <a:cubicBezTo>
                  <a:pt x="26" y="13"/>
                  <a:pt x="26" y="13"/>
                  <a:pt x="26" y="13"/>
                </a:cubicBezTo>
                <a:cubicBezTo>
                  <a:pt x="26" y="6"/>
                  <a:pt x="20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2"/>
                  <a:pt x="0" y="53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26" y="52"/>
                </a:moveTo>
                <a:cubicBezTo>
                  <a:pt x="26" y="52"/>
                  <a:pt x="26" y="52"/>
                  <a:pt x="26" y="52"/>
                </a:cubicBezTo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38" name="Shape 1094"/>
          <p:cNvSpPr/>
          <p:nvPr/>
        </p:nvSpPr>
        <p:spPr>
          <a:xfrm>
            <a:off x="4568684" y="3131690"/>
            <a:ext cx="376996" cy="269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6" y="17282"/>
                </a:moveTo>
                <a:lnTo>
                  <a:pt x="1544" y="17282"/>
                </a:lnTo>
                <a:cubicBezTo>
                  <a:pt x="691" y="17282"/>
                  <a:pt x="0" y="18250"/>
                  <a:pt x="0" y="19441"/>
                </a:cubicBezTo>
                <a:cubicBezTo>
                  <a:pt x="0" y="20638"/>
                  <a:pt x="691" y="21600"/>
                  <a:pt x="1544" y="21600"/>
                </a:cubicBezTo>
                <a:lnTo>
                  <a:pt x="20056" y="21600"/>
                </a:lnTo>
                <a:cubicBezTo>
                  <a:pt x="20909" y="21600"/>
                  <a:pt x="21600" y="20638"/>
                  <a:pt x="21600" y="19441"/>
                </a:cubicBezTo>
                <a:cubicBezTo>
                  <a:pt x="21600" y="18250"/>
                  <a:pt x="20909" y="17282"/>
                  <a:pt x="20056" y="17282"/>
                </a:cubicBezTo>
                <a:close/>
                <a:moveTo>
                  <a:pt x="1544" y="4321"/>
                </a:moveTo>
                <a:lnTo>
                  <a:pt x="20056" y="4321"/>
                </a:lnTo>
                <a:cubicBezTo>
                  <a:pt x="20909" y="4321"/>
                  <a:pt x="21600" y="3353"/>
                  <a:pt x="21600" y="2159"/>
                </a:cubicBezTo>
                <a:cubicBezTo>
                  <a:pt x="21600" y="965"/>
                  <a:pt x="20909" y="0"/>
                  <a:pt x="20056" y="0"/>
                </a:cubicBezTo>
                <a:lnTo>
                  <a:pt x="1544" y="0"/>
                </a:lnTo>
                <a:cubicBezTo>
                  <a:pt x="691" y="0"/>
                  <a:pt x="0" y="965"/>
                  <a:pt x="0" y="2159"/>
                </a:cubicBezTo>
                <a:cubicBezTo>
                  <a:pt x="0" y="3353"/>
                  <a:pt x="691" y="4321"/>
                  <a:pt x="1544" y="4321"/>
                </a:cubicBezTo>
                <a:close/>
                <a:moveTo>
                  <a:pt x="20056" y="8640"/>
                </a:moveTo>
                <a:lnTo>
                  <a:pt x="1544" y="8640"/>
                </a:lnTo>
                <a:cubicBezTo>
                  <a:pt x="691" y="8640"/>
                  <a:pt x="0" y="9608"/>
                  <a:pt x="0" y="10799"/>
                </a:cubicBezTo>
                <a:cubicBezTo>
                  <a:pt x="0" y="11996"/>
                  <a:pt x="691" y="12958"/>
                  <a:pt x="1544" y="12958"/>
                </a:cubicBezTo>
                <a:lnTo>
                  <a:pt x="20056" y="12958"/>
                </a:lnTo>
                <a:cubicBezTo>
                  <a:pt x="20909" y="12958"/>
                  <a:pt x="21600" y="11996"/>
                  <a:pt x="21600" y="10799"/>
                </a:cubicBezTo>
                <a:cubicBezTo>
                  <a:pt x="21600" y="9608"/>
                  <a:pt x="20909" y="8640"/>
                  <a:pt x="20056" y="864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477986" y="3065772"/>
            <a:ext cx="320256" cy="360553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Shape 1090"/>
          <p:cNvSpPr/>
          <p:nvPr/>
        </p:nvSpPr>
        <p:spPr>
          <a:xfrm>
            <a:off x="6331218" y="3128517"/>
            <a:ext cx="396184" cy="336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4" y="14989"/>
                </a:moveTo>
                <a:lnTo>
                  <a:pt x="16300" y="14989"/>
                </a:lnTo>
                <a:cubicBezTo>
                  <a:pt x="14781" y="14989"/>
                  <a:pt x="13615" y="14098"/>
                  <a:pt x="12532" y="12778"/>
                </a:cubicBezTo>
                <a:cubicBezTo>
                  <a:pt x="12422" y="12943"/>
                  <a:pt x="12313" y="13112"/>
                  <a:pt x="12204" y="13283"/>
                </a:cubicBezTo>
                <a:cubicBezTo>
                  <a:pt x="11728" y="14021"/>
                  <a:pt x="11216" y="14811"/>
                  <a:pt x="10650" y="15592"/>
                </a:cubicBezTo>
                <a:cubicBezTo>
                  <a:pt x="12115" y="17276"/>
                  <a:pt x="13891" y="18547"/>
                  <a:pt x="16300" y="18547"/>
                </a:cubicBezTo>
                <a:lnTo>
                  <a:pt x="17064" y="18547"/>
                </a:lnTo>
                <a:lnTo>
                  <a:pt x="17064" y="21600"/>
                </a:lnTo>
                <a:lnTo>
                  <a:pt x="21600" y="17022"/>
                </a:lnTo>
                <a:lnTo>
                  <a:pt x="17064" y="12444"/>
                </a:lnTo>
                <a:cubicBezTo>
                  <a:pt x="17064" y="12444"/>
                  <a:pt x="17064" y="14989"/>
                  <a:pt x="17064" y="14989"/>
                </a:cubicBezTo>
                <a:close/>
                <a:moveTo>
                  <a:pt x="5844" y="8840"/>
                </a:moveTo>
                <a:cubicBezTo>
                  <a:pt x="6014" y="8580"/>
                  <a:pt x="6185" y="8316"/>
                  <a:pt x="6358" y="8047"/>
                </a:cubicBezTo>
                <a:cubicBezTo>
                  <a:pt x="6781" y="7394"/>
                  <a:pt x="7227" y="6705"/>
                  <a:pt x="7709" y="6019"/>
                </a:cubicBezTo>
                <a:cubicBezTo>
                  <a:pt x="6284" y="4449"/>
                  <a:pt x="4562" y="3290"/>
                  <a:pt x="2260" y="3290"/>
                </a:cubicBezTo>
                <a:lnTo>
                  <a:pt x="0" y="3290"/>
                </a:lnTo>
                <a:lnTo>
                  <a:pt x="0" y="6850"/>
                </a:lnTo>
                <a:lnTo>
                  <a:pt x="2260" y="6850"/>
                </a:lnTo>
                <a:cubicBezTo>
                  <a:pt x="3693" y="6850"/>
                  <a:pt x="4812" y="7643"/>
                  <a:pt x="5844" y="8840"/>
                </a:cubicBezTo>
                <a:close/>
                <a:moveTo>
                  <a:pt x="16300" y="6596"/>
                </a:moveTo>
                <a:lnTo>
                  <a:pt x="17064" y="6596"/>
                </a:lnTo>
                <a:lnTo>
                  <a:pt x="17064" y="9155"/>
                </a:lnTo>
                <a:lnTo>
                  <a:pt x="21600" y="4578"/>
                </a:lnTo>
                <a:lnTo>
                  <a:pt x="17064" y="0"/>
                </a:lnTo>
                <a:lnTo>
                  <a:pt x="17064" y="3036"/>
                </a:lnTo>
                <a:lnTo>
                  <a:pt x="16300" y="3036"/>
                </a:lnTo>
                <a:cubicBezTo>
                  <a:pt x="12312" y="3036"/>
                  <a:pt x="10062" y="6516"/>
                  <a:pt x="8077" y="9587"/>
                </a:cubicBezTo>
                <a:cubicBezTo>
                  <a:pt x="6293" y="12349"/>
                  <a:pt x="4752" y="14735"/>
                  <a:pt x="2260" y="14735"/>
                </a:cubicBezTo>
                <a:lnTo>
                  <a:pt x="0" y="14735"/>
                </a:lnTo>
                <a:lnTo>
                  <a:pt x="0" y="18293"/>
                </a:lnTo>
                <a:lnTo>
                  <a:pt x="2260" y="18293"/>
                </a:lnTo>
                <a:cubicBezTo>
                  <a:pt x="6250" y="18293"/>
                  <a:pt x="8500" y="14814"/>
                  <a:pt x="10485" y="11743"/>
                </a:cubicBezTo>
                <a:cubicBezTo>
                  <a:pt x="12269" y="8981"/>
                  <a:pt x="13810" y="6596"/>
                  <a:pt x="16300" y="6596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5" name="Shape 1687"/>
          <p:cNvSpPr/>
          <p:nvPr/>
        </p:nvSpPr>
        <p:spPr>
          <a:xfrm>
            <a:off x="7266129" y="3116104"/>
            <a:ext cx="361315" cy="361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6" name="Text Placeholder 2"/>
          <p:cNvSpPr txBox="1"/>
          <p:nvPr/>
        </p:nvSpPr>
        <p:spPr>
          <a:xfrm>
            <a:off x="8480452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67" name="TextBox 37"/>
          <p:cNvSpPr txBox="1"/>
          <p:nvPr/>
        </p:nvSpPr>
        <p:spPr>
          <a:xfrm>
            <a:off x="8555920" y="2410647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68" name="Text Placeholder 2"/>
          <p:cNvSpPr txBox="1"/>
          <p:nvPr/>
        </p:nvSpPr>
        <p:spPr>
          <a:xfrm>
            <a:off x="1743518" y="207137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69" name="TextBox 43"/>
          <p:cNvSpPr txBox="1"/>
          <p:nvPr/>
        </p:nvSpPr>
        <p:spPr>
          <a:xfrm>
            <a:off x="1168400" y="2410647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7638757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1" name="TextBox 37"/>
          <p:cNvSpPr txBox="1"/>
          <p:nvPr/>
        </p:nvSpPr>
        <p:spPr>
          <a:xfrm>
            <a:off x="7714225" y="4742202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2" name="Text Placeholder 2"/>
          <p:cNvSpPr txBox="1"/>
          <p:nvPr/>
        </p:nvSpPr>
        <p:spPr>
          <a:xfrm>
            <a:off x="2549975" y="440292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73" name="TextBox 43"/>
          <p:cNvSpPr txBox="1"/>
          <p:nvPr/>
        </p:nvSpPr>
        <p:spPr>
          <a:xfrm>
            <a:off x="1974857" y="4742202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cs typeface="+mn-ea"/>
                <a:sym typeface="+mn-lt"/>
              </a:rPr>
              <a:t>单击添加您的标题</a:t>
            </a:r>
            <a:endParaRPr lang="zh-CN" altLang="en-US" sz="48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cs typeface="+mn-ea"/>
                <a:sym typeface="+mn-lt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cs typeface="+mn-ea"/>
                <a:sym typeface="+mn-lt"/>
              </a:rPr>
              <a:t>03</a:t>
            </a:r>
            <a:endParaRPr lang="zh-CN" altLang="en-US" sz="44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cs typeface="+mn-ea"/>
                <a:sym typeface="+mn-lt"/>
              </a:rPr>
              <a:t>点击此出编辑文本内容，以表达您的项目详细资料，建议您在展示时采用微软雅黑字体</a:t>
            </a:r>
            <a:endParaRPr lang="zh-CN" altLang="en-US" sz="14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135"/>
          <p:cNvSpPr/>
          <p:nvPr/>
        </p:nvSpPr>
        <p:spPr>
          <a:xfrm rot="10800000">
            <a:off x="4462135" y="2107235"/>
            <a:ext cx="3269785" cy="3268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</a:path>
            </a:pathLst>
          </a:custGeom>
          <a:ln w="25400">
            <a:solidFill>
              <a:srgbClr val="00C1A5"/>
            </a:solidFill>
            <a:miter lim="400000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18" name="Shape 1139"/>
          <p:cNvSpPr/>
          <p:nvPr/>
        </p:nvSpPr>
        <p:spPr>
          <a:xfrm rot="1790900">
            <a:off x="5372437" y="3107985"/>
            <a:ext cx="1484498" cy="1285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33" name="Text Placeholder 2"/>
          <p:cNvSpPr txBox="1"/>
          <p:nvPr/>
        </p:nvSpPr>
        <p:spPr>
          <a:xfrm>
            <a:off x="7598321" y="2071802"/>
            <a:ext cx="2309607" cy="30933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73789" y="2334875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6" name="Text Placeholder 2"/>
          <p:cNvSpPr txBox="1"/>
          <p:nvPr/>
        </p:nvSpPr>
        <p:spPr>
          <a:xfrm>
            <a:off x="8347621" y="3341359"/>
            <a:ext cx="2567305" cy="27617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23089" y="3604433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7598321" y="4624023"/>
            <a:ext cx="2483227" cy="2630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73789" y="4887097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2" name="Text Placeholder 2"/>
          <p:cNvSpPr txBox="1"/>
          <p:nvPr/>
        </p:nvSpPr>
        <p:spPr>
          <a:xfrm>
            <a:off x="2242996" y="2071802"/>
            <a:ext cx="2341250" cy="25675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30253" y="2334875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1277078" y="3342430"/>
            <a:ext cx="2570568" cy="27510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3653" y="3605503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2112506" y="4630017"/>
            <a:ext cx="2471740" cy="33024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30253" y="4893091"/>
            <a:ext cx="28797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1" name="Shape 1157"/>
          <p:cNvSpPr/>
          <p:nvPr/>
        </p:nvSpPr>
        <p:spPr>
          <a:xfrm rot="1790900">
            <a:off x="4677346" y="1879596"/>
            <a:ext cx="1381823" cy="1196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0" name="Freeform 11"/>
          <p:cNvSpPr>
            <a:spLocks noEditPoints="1"/>
          </p:cNvSpPr>
          <p:nvPr/>
        </p:nvSpPr>
        <p:spPr bwMode="auto">
          <a:xfrm>
            <a:off x="5064572" y="2224733"/>
            <a:ext cx="587184" cy="486035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8" name="Shape 1148"/>
          <p:cNvSpPr/>
          <p:nvPr/>
        </p:nvSpPr>
        <p:spPr>
          <a:xfrm rot="1790900">
            <a:off x="6132827" y="4420137"/>
            <a:ext cx="1381827" cy="11966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>
              <a:cs typeface="+mn-ea"/>
              <a:sym typeface="+mn-lt"/>
            </a:endParaRPr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6589659" y="4809873"/>
            <a:ext cx="468847" cy="483971"/>
          </a:xfrm>
          <a:custGeom>
            <a:avLst/>
            <a:gdLst>
              <a:gd name="T0" fmla="*/ 83 w 130"/>
              <a:gd name="T1" fmla="*/ 92 h 134"/>
              <a:gd name="T2" fmla="*/ 128 w 130"/>
              <a:gd name="T3" fmla="*/ 26 h 134"/>
              <a:gd name="T4" fmla="*/ 128 w 130"/>
              <a:gd name="T5" fmla="*/ 21 h 134"/>
              <a:gd name="T6" fmla="*/ 118 w 130"/>
              <a:gd name="T7" fmla="*/ 10 h 134"/>
              <a:gd name="T8" fmla="*/ 112 w 130"/>
              <a:gd name="T9" fmla="*/ 10 h 134"/>
              <a:gd name="T10" fmla="*/ 107 w 130"/>
              <a:gd name="T11" fmla="*/ 15 h 134"/>
              <a:gd name="T12" fmla="*/ 101 w 130"/>
              <a:gd name="T13" fmla="*/ 16 h 134"/>
              <a:gd name="T14" fmla="*/ 102 w 130"/>
              <a:gd name="T15" fmla="*/ 0 h 134"/>
              <a:gd name="T16" fmla="*/ 28 w 130"/>
              <a:gd name="T17" fmla="*/ 0 h 134"/>
              <a:gd name="T18" fmla="*/ 28 w 130"/>
              <a:gd name="T19" fmla="*/ 16 h 134"/>
              <a:gd name="T20" fmla="*/ 23 w 130"/>
              <a:gd name="T21" fmla="*/ 15 h 134"/>
              <a:gd name="T22" fmla="*/ 18 w 130"/>
              <a:gd name="T23" fmla="*/ 10 h 134"/>
              <a:gd name="T24" fmla="*/ 12 w 130"/>
              <a:gd name="T25" fmla="*/ 10 h 134"/>
              <a:gd name="T26" fmla="*/ 1 w 130"/>
              <a:gd name="T27" fmla="*/ 21 h 134"/>
              <a:gd name="T28" fmla="*/ 1 w 130"/>
              <a:gd name="T29" fmla="*/ 26 h 134"/>
              <a:gd name="T30" fmla="*/ 47 w 130"/>
              <a:gd name="T31" fmla="*/ 92 h 134"/>
              <a:gd name="T32" fmla="*/ 59 w 130"/>
              <a:gd name="T33" fmla="*/ 97 h 134"/>
              <a:gd name="T34" fmla="*/ 59 w 130"/>
              <a:gd name="T35" fmla="*/ 103 h 134"/>
              <a:gd name="T36" fmla="*/ 54 w 130"/>
              <a:gd name="T37" fmla="*/ 105 h 134"/>
              <a:gd name="T38" fmla="*/ 59 w 130"/>
              <a:gd name="T39" fmla="*/ 108 h 134"/>
              <a:gd name="T40" fmla="*/ 59 w 130"/>
              <a:gd name="T41" fmla="*/ 114 h 134"/>
              <a:gd name="T42" fmla="*/ 55 w 130"/>
              <a:gd name="T43" fmla="*/ 119 h 134"/>
              <a:gd name="T44" fmla="*/ 49 w 130"/>
              <a:gd name="T45" fmla="*/ 124 h 134"/>
              <a:gd name="T46" fmla="*/ 44 w 130"/>
              <a:gd name="T47" fmla="*/ 129 h 134"/>
              <a:gd name="T48" fmla="*/ 49 w 130"/>
              <a:gd name="T49" fmla="*/ 134 h 134"/>
              <a:gd name="T50" fmla="*/ 80 w 130"/>
              <a:gd name="T51" fmla="*/ 134 h 134"/>
              <a:gd name="T52" fmla="*/ 86 w 130"/>
              <a:gd name="T53" fmla="*/ 129 h 134"/>
              <a:gd name="T54" fmla="*/ 80 w 130"/>
              <a:gd name="T55" fmla="*/ 124 h 134"/>
              <a:gd name="T56" fmla="*/ 75 w 130"/>
              <a:gd name="T57" fmla="*/ 118 h 134"/>
              <a:gd name="T58" fmla="*/ 70 w 130"/>
              <a:gd name="T59" fmla="*/ 114 h 134"/>
              <a:gd name="T60" fmla="*/ 70 w 130"/>
              <a:gd name="T61" fmla="*/ 108 h 134"/>
              <a:gd name="T62" fmla="*/ 75 w 130"/>
              <a:gd name="T63" fmla="*/ 105 h 134"/>
              <a:gd name="T64" fmla="*/ 70 w 130"/>
              <a:gd name="T65" fmla="*/ 103 h 134"/>
              <a:gd name="T66" fmla="*/ 70 w 130"/>
              <a:gd name="T67" fmla="*/ 97 h 134"/>
              <a:gd name="T68" fmla="*/ 83 w 130"/>
              <a:gd name="T69" fmla="*/ 92 h 134"/>
              <a:gd name="T70" fmla="*/ 102 w 130"/>
              <a:gd name="T71" fmla="*/ 21 h 134"/>
              <a:gd name="T72" fmla="*/ 107 w 130"/>
              <a:gd name="T73" fmla="*/ 21 h 134"/>
              <a:gd name="T74" fmla="*/ 113 w 130"/>
              <a:gd name="T75" fmla="*/ 16 h 134"/>
              <a:gd name="T76" fmla="*/ 118 w 130"/>
              <a:gd name="T77" fmla="*/ 21 h 134"/>
              <a:gd name="T78" fmla="*/ 118 w 130"/>
              <a:gd name="T79" fmla="*/ 26 h 134"/>
              <a:gd name="T80" fmla="*/ 91 w 130"/>
              <a:gd name="T81" fmla="*/ 71 h 134"/>
              <a:gd name="T82" fmla="*/ 102 w 130"/>
              <a:gd name="T83" fmla="*/ 21 h 134"/>
              <a:gd name="T84" fmla="*/ 37 w 130"/>
              <a:gd name="T85" fmla="*/ 72 h 134"/>
              <a:gd name="T86" fmla="*/ 10 w 130"/>
              <a:gd name="T87" fmla="*/ 27 h 134"/>
              <a:gd name="T88" fmla="*/ 10 w 130"/>
              <a:gd name="T89" fmla="*/ 22 h 134"/>
              <a:gd name="T90" fmla="*/ 15 w 130"/>
              <a:gd name="T91" fmla="*/ 16 h 134"/>
              <a:gd name="T92" fmla="*/ 21 w 130"/>
              <a:gd name="T93" fmla="*/ 22 h 134"/>
              <a:gd name="T94" fmla="*/ 26 w 130"/>
              <a:gd name="T95" fmla="*/ 22 h 134"/>
              <a:gd name="T96" fmla="*/ 37 w 130"/>
              <a:gd name="T97" fmla="*/ 7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0" h="134">
                <a:moveTo>
                  <a:pt x="83" y="92"/>
                </a:moveTo>
                <a:cubicBezTo>
                  <a:pt x="130" y="63"/>
                  <a:pt x="128" y="26"/>
                  <a:pt x="128" y="26"/>
                </a:cubicBezTo>
                <a:cubicBezTo>
                  <a:pt x="128" y="21"/>
                  <a:pt x="128" y="21"/>
                  <a:pt x="128" y="21"/>
                </a:cubicBezTo>
                <a:cubicBezTo>
                  <a:pt x="128" y="21"/>
                  <a:pt x="128" y="10"/>
                  <a:pt x="118" y="10"/>
                </a:cubicBezTo>
                <a:cubicBezTo>
                  <a:pt x="115" y="10"/>
                  <a:pt x="112" y="10"/>
                  <a:pt x="112" y="10"/>
                </a:cubicBezTo>
                <a:cubicBezTo>
                  <a:pt x="107" y="10"/>
                  <a:pt x="107" y="15"/>
                  <a:pt x="107" y="15"/>
                </a:cubicBezTo>
                <a:cubicBezTo>
                  <a:pt x="107" y="15"/>
                  <a:pt x="105" y="16"/>
                  <a:pt x="101" y="16"/>
                </a:cubicBezTo>
                <a:cubicBezTo>
                  <a:pt x="101" y="12"/>
                  <a:pt x="102" y="0"/>
                  <a:pt x="102" y="0"/>
                </a:cubicBezTo>
                <a:cubicBezTo>
                  <a:pt x="56" y="6"/>
                  <a:pt x="28" y="0"/>
                  <a:pt x="28" y="0"/>
                </a:cubicBezTo>
                <a:cubicBezTo>
                  <a:pt x="28" y="16"/>
                  <a:pt x="28" y="16"/>
                  <a:pt x="28" y="16"/>
                </a:cubicBezTo>
                <a:cubicBezTo>
                  <a:pt x="24" y="16"/>
                  <a:pt x="23" y="15"/>
                  <a:pt x="23" y="15"/>
                </a:cubicBezTo>
                <a:cubicBezTo>
                  <a:pt x="23" y="15"/>
                  <a:pt x="22" y="10"/>
                  <a:pt x="18" y="10"/>
                </a:cubicBezTo>
                <a:cubicBezTo>
                  <a:pt x="18" y="10"/>
                  <a:pt x="15" y="10"/>
                  <a:pt x="12" y="10"/>
                </a:cubicBezTo>
                <a:cubicBezTo>
                  <a:pt x="2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7" y="92"/>
                </a:cubicBezTo>
                <a:cubicBezTo>
                  <a:pt x="47" y="92"/>
                  <a:pt x="52" y="97"/>
                  <a:pt x="59" y="97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2"/>
                  <a:pt x="54" y="105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5" y="119"/>
                </a:cubicBezTo>
                <a:cubicBezTo>
                  <a:pt x="55" y="124"/>
                  <a:pt x="49" y="124"/>
                  <a:pt x="49" y="124"/>
                </a:cubicBezTo>
                <a:cubicBezTo>
                  <a:pt x="49" y="124"/>
                  <a:pt x="44" y="125"/>
                  <a:pt x="44" y="129"/>
                </a:cubicBezTo>
                <a:cubicBezTo>
                  <a:pt x="44" y="129"/>
                  <a:pt x="43" y="134"/>
                  <a:pt x="49" y="134"/>
                </a:cubicBezTo>
                <a:cubicBezTo>
                  <a:pt x="57" y="134"/>
                  <a:pt x="80" y="134"/>
                  <a:pt x="80" y="134"/>
                </a:cubicBezTo>
                <a:cubicBezTo>
                  <a:pt x="85" y="134"/>
                  <a:pt x="86" y="129"/>
                  <a:pt x="86" y="129"/>
                </a:cubicBezTo>
                <a:cubicBezTo>
                  <a:pt x="86" y="129"/>
                  <a:pt x="86" y="124"/>
                  <a:pt x="80" y="124"/>
                </a:cubicBezTo>
                <a:cubicBezTo>
                  <a:pt x="75" y="124"/>
                  <a:pt x="75" y="118"/>
                  <a:pt x="75" y="118"/>
                </a:cubicBezTo>
                <a:cubicBezTo>
                  <a:pt x="75" y="118"/>
                  <a:pt x="70" y="119"/>
                  <a:pt x="70" y="114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5" y="109"/>
                  <a:pt x="75" y="105"/>
                </a:cubicBezTo>
                <a:cubicBezTo>
                  <a:pt x="75" y="102"/>
                  <a:pt x="70" y="103"/>
                  <a:pt x="70" y="103"/>
                </a:cubicBezTo>
                <a:cubicBezTo>
                  <a:pt x="70" y="97"/>
                  <a:pt x="70" y="97"/>
                  <a:pt x="70" y="97"/>
                </a:cubicBezTo>
                <a:cubicBezTo>
                  <a:pt x="75" y="97"/>
                  <a:pt x="79" y="95"/>
                  <a:pt x="83" y="92"/>
                </a:cubicBezTo>
                <a:close/>
                <a:moveTo>
                  <a:pt x="102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3" y="16"/>
                  <a:pt x="113" y="16"/>
                </a:cubicBezTo>
                <a:cubicBezTo>
                  <a:pt x="118" y="16"/>
                  <a:pt x="118" y="21"/>
                  <a:pt x="118" y="21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26"/>
                  <a:pt x="116" y="47"/>
                  <a:pt x="91" y="71"/>
                </a:cubicBezTo>
                <a:cubicBezTo>
                  <a:pt x="97" y="61"/>
                  <a:pt x="102" y="38"/>
                  <a:pt x="102" y="21"/>
                </a:cubicBezTo>
                <a:close/>
                <a:moveTo>
                  <a:pt x="37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6"/>
                  <a:pt x="15" y="16"/>
                </a:cubicBezTo>
                <a:cubicBezTo>
                  <a:pt x="15" y="16"/>
                  <a:pt x="15" y="22"/>
                  <a:pt x="21" y="22"/>
                </a:cubicBezTo>
                <a:cubicBezTo>
                  <a:pt x="21" y="22"/>
                  <a:pt x="25" y="22"/>
                  <a:pt x="26" y="22"/>
                </a:cubicBezTo>
                <a:cubicBezTo>
                  <a:pt x="26" y="39"/>
                  <a:pt x="31" y="62"/>
                  <a:pt x="37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9" name="Shape 1151"/>
          <p:cNvSpPr/>
          <p:nvPr/>
        </p:nvSpPr>
        <p:spPr>
          <a:xfrm rot="1790900">
            <a:off x="4684253" y="4406052"/>
            <a:ext cx="1381819" cy="1196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3" name="Freeform 2"/>
          <p:cNvSpPr>
            <a:spLocks noChangeArrowheads="1"/>
          </p:cNvSpPr>
          <p:nvPr/>
        </p:nvSpPr>
        <p:spPr bwMode="auto">
          <a:xfrm>
            <a:off x="5116864" y="4775933"/>
            <a:ext cx="501549" cy="501549"/>
          </a:xfrm>
          <a:custGeom>
            <a:avLst/>
            <a:gdLst>
              <a:gd name="T0" fmla="*/ 3437 w 6844"/>
              <a:gd name="T1" fmla="*/ 1719 h 6844"/>
              <a:gd name="T2" fmla="*/ 3437 w 6844"/>
              <a:gd name="T3" fmla="*/ 2875 h 6844"/>
              <a:gd name="T4" fmla="*/ 3437 w 6844"/>
              <a:gd name="T5" fmla="*/ 1719 h 6844"/>
              <a:gd name="T6" fmla="*/ 6843 w 6844"/>
              <a:gd name="T7" fmla="*/ 188 h 6844"/>
              <a:gd name="T8" fmla="*/ 5437 w 6844"/>
              <a:gd name="T9" fmla="*/ 2375 h 6844"/>
              <a:gd name="T10" fmla="*/ 5124 w 6844"/>
              <a:gd name="T11" fmla="*/ 1250 h 6844"/>
              <a:gd name="T12" fmla="*/ 5093 w 6844"/>
              <a:gd name="T13" fmla="*/ 2719 h 6844"/>
              <a:gd name="T14" fmla="*/ 4437 w 6844"/>
              <a:gd name="T15" fmla="*/ 3749 h 6844"/>
              <a:gd name="T16" fmla="*/ 5218 w 6844"/>
              <a:gd name="T17" fmla="*/ 4562 h 6844"/>
              <a:gd name="T18" fmla="*/ 5218 w 6844"/>
              <a:gd name="T19" fmla="*/ 4593 h 6844"/>
              <a:gd name="T20" fmla="*/ 5124 w 6844"/>
              <a:gd name="T21" fmla="*/ 6624 h 6844"/>
              <a:gd name="T22" fmla="*/ 4812 w 6844"/>
              <a:gd name="T23" fmla="*/ 6843 h 6844"/>
              <a:gd name="T24" fmla="*/ 4812 w 6844"/>
              <a:gd name="T25" fmla="*/ 5093 h 6844"/>
              <a:gd name="T26" fmla="*/ 2594 w 6844"/>
              <a:gd name="T27" fmla="*/ 5812 h 6844"/>
              <a:gd name="T28" fmla="*/ 2438 w 6844"/>
              <a:gd name="T29" fmla="*/ 5968 h 6844"/>
              <a:gd name="T30" fmla="*/ 875 w 6844"/>
              <a:gd name="T31" fmla="*/ 6843 h 6844"/>
              <a:gd name="T32" fmla="*/ 719 w 6844"/>
              <a:gd name="T33" fmla="*/ 6312 h 6844"/>
              <a:gd name="T34" fmla="*/ 2844 w 6844"/>
              <a:gd name="T35" fmla="*/ 4562 h 6844"/>
              <a:gd name="T36" fmla="*/ 1782 w 6844"/>
              <a:gd name="T37" fmla="*/ 2750 h 6844"/>
              <a:gd name="T38" fmla="*/ 1719 w 6844"/>
              <a:gd name="T39" fmla="*/ 2594 h 6844"/>
              <a:gd name="T40" fmla="*/ 1250 w 6844"/>
              <a:gd name="T41" fmla="*/ 1313 h 6844"/>
              <a:gd name="T42" fmla="*/ 407 w 6844"/>
              <a:gd name="T43" fmla="*/ 2563 h 6844"/>
              <a:gd name="T44" fmla="*/ 1032 w 6844"/>
              <a:gd name="T45" fmla="*/ 32 h 6844"/>
              <a:gd name="T46" fmla="*/ 1813 w 6844"/>
              <a:gd name="T47" fmla="*/ 938 h 6844"/>
              <a:gd name="T48" fmla="*/ 2157 w 6844"/>
              <a:gd name="T49" fmla="*/ 907 h 6844"/>
              <a:gd name="T50" fmla="*/ 4718 w 6844"/>
              <a:gd name="T51" fmla="*/ 907 h 6844"/>
              <a:gd name="T52" fmla="*/ 5031 w 6844"/>
              <a:gd name="T53" fmla="*/ 938 h 6844"/>
              <a:gd name="T54" fmla="*/ 5812 w 6844"/>
              <a:gd name="T55" fmla="*/ 0 h 6844"/>
              <a:gd name="T56" fmla="*/ 4562 w 6844"/>
              <a:gd name="T57" fmla="*/ 1188 h 6844"/>
              <a:gd name="T58" fmla="*/ 3437 w 6844"/>
              <a:gd name="T59" fmla="*/ 1157 h 6844"/>
              <a:gd name="T60" fmla="*/ 2282 w 6844"/>
              <a:gd name="T61" fmla="*/ 2469 h 6844"/>
              <a:gd name="T62" fmla="*/ 3718 w 6844"/>
              <a:gd name="T63" fmla="*/ 3157 h 6844"/>
              <a:gd name="T64" fmla="*/ 4562 w 6844"/>
              <a:gd name="T65" fmla="*/ 1188 h 6844"/>
              <a:gd name="T66" fmla="*/ 4562 w 6844"/>
              <a:gd name="T67" fmla="*/ 1188 h 6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lnTo>
                  <a:pt x="1782" y="2750"/>
                </a:ln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10" name="Shape 1154"/>
          <p:cNvSpPr/>
          <p:nvPr/>
        </p:nvSpPr>
        <p:spPr>
          <a:xfrm rot="1790900">
            <a:off x="3941180" y="3162512"/>
            <a:ext cx="1381823" cy="11966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>
              <a:cs typeface="+mn-ea"/>
              <a:sym typeface="+mn-lt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4370992" y="3576180"/>
            <a:ext cx="502461" cy="383171"/>
            <a:chOff x="4914900" y="1812925"/>
            <a:chExt cx="441326" cy="336550"/>
          </a:xfrm>
          <a:solidFill>
            <a:schemeClr val="bg1"/>
          </a:solidFill>
        </p:grpSpPr>
        <p:sp>
          <p:nvSpPr>
            <p:cNvPr id="56" name="Freeform 5"/>
            <p:cNvSpPr/>
            <p:nvPr/>
          </p:nvSpPr>
          <p:spPr bwMode="auto">
            <a:xfrm>
              <a:off x="4914900" y="1849438"/>
              <a:ext cx="230188" cy="257175"/>
            </a:xfrm>
            <a:custGeom>
              <a:avLst/>
              <a:gdLst>
                <a:gd name="T0" fmla="*/ 18 w 145"/>
                <a:gd name="T1" fmla="*/ 143 h 162"/>
                <a:gd name="T2" fmla="*/ 18 w 145"/>
                <a:gd name="T3" fmla="*/ 21 h 162"/>
                <a:gd name="T4" fmla="*/ 124 w 145"/>
                <a:gd name="T5" fmla="*/ 21 h 162"/>
                <a:gd name="T6" fmla="*/ 145 w 145"/>
                <a:gd name="T7" fmla="*/ 0 h 162"/>
                <a:gd name="T8" fmla="*/ 0 w 145"/>
                <a:gd name="T9" fmla="*/ 0 h 162"/>
                <a:gd name="T10" fmla="*/ 0 w 145"/>
                <a:gd name="T11" fmla="*/ 162 h 162"/>
                <a:gd name="T12" fmla="*/ 68 w 145"/>
                <a:gd name="T13" fmla="*/ 162 h 162"/>
                <a:gd name="T14" fmla="*/ 77 w 145"/>
                <a:gd name="T15" fmla="*/ 143 h 162"/>
                <a:gd name="T16" fmla="*/ 18 w 145"/>
                <a:gd name="T17" fmla="*/ 14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62">
                  <a:moveTo>
                    <a:pt x="18" y="143"/>
                  </a:moveTo>
                  <a:lnTo>
                    <a:pt x="18" y="21"/>
                  </a:lnTo>
                  <a:lnTo>
                    <a:pt x="124" y="21"/>
                  </a:lnTo>
                  <a:lnTo>
                    <a:pt x="145" y="0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68" y="162"/>
                  </a:lnTo>
                  <a:lnTo>
                    <a:pt x="77" y="143"/>
                  </a:lnTo>
                  <a:lnTo>
                    <a:pt x="18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7" name="Freeform 6"/>
            <p:cNvSpPr/>
            <p:nvPr/>
          </p:nvSpPr>
          <p:spPr bwMode="auto">
            <a:xfrm>
              <a:off x="5065713" y="1849438"/>
              <a:ext cx="290513" cy="257175"/>
            </a:xfrm>
            <a:custGeom>
              <a:avLst/>
              <a:gdLst>
                <a:gd name="T0" fmla="*/ 76 w 88"/>
                <a:gd name="T1" fmla="*/ 18 h 78"/>
                <a:gd name="T2" fmla="*/ 76 w 88"/>
                <a:gd name="T3" fmla="*/ 0 h 78"/>
                <a:gd name="T4" fmla="*/ 40 w 88"/>
                <a:gd name="T5" fmla="*/ 0 h 78"/>
                <a:gd name="T6" fmla="*/ 37 w 88"/>
                <a:gd name="T7" fmla="*/ 10 h 78"/>
                <a:gd name="T8" fmla="*/ 67 w 88"/>
                <a:gd name="T9" fmla="*/ 10 h 78"/>
                <a:gd name="T10" fmla="*/ 67 w 88"/>
                <a:gd name="T11" fmla="*/ 69 h 78"/>
                <a:gd name="T12" fmla="*/ 10 w 88"/>
                <a:gd name="T13" fmla="*/ 69 h 78"/>
                <a:gd name="T14" fmla="*/ 0 w 88"/>
                <a:gd name="T15" fmla="*/ 78 h 78"/>
                <a:gd name="T16" fmla="*/ 76 w 88"/>
                <a:gd name="T17" fmla="*/ 78 h 78"/>
                <a:gd name="T18" fmla="*/ 76 w 88"/>
                <a:gd name="T19" fmla="*/ 60 h 78"/>
                <a:gd name="T20" fmla="*/ 88 w 88"/>
                <a:gd name="T21" fmla="*/ 54 h 78"/>
                <a:gd name="T22" fmla="*/ 88 w 88"/>
                <a:gd name="T23" fmla="*/ 26 h 78"/>
                <a:gd name="T24" fmla="*/ 76 w 88"/>
                <a:gd name="T25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78">
                  <a:moveTo>
                    <a:pt x="76" y="18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8" y="61"/>
                    <a:pt x="88" y="54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17"/>
                    <a:pt x="79" y="18"/>
                    <a:pt x="7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8" name="Freeform 7"/>
            <p:cNvSpPr/>
            <p:nvPr/>
          </p:nvSpPr>
          <p:spPr bwMode="auto">
            <a:xfrm>
              <a:off x="4970463" y="1905000"/>
              <a:ext cx="115888" cy="144463"/>
            </a:xfrm>
            <a:custGeom>
              <a:avLst/>
              <a:gdLst>
                <a:gd name="T0" fmla="*/ 0 w 73"/>
                <a:gd name="T1" fmla="*/ 0 h 91"/>
                <a:gd name="T2" fmla="*/ 0 w 73"/>
                <a:gd name="T3" fmla="*/ 91 h 91"/>
                <a:gd name="T4" fmla="*/ 0 w 73"/>
                <a:gd name="T5" fmla="*/ 91 h 91"/>
                <a:gd name="T6" fmla="*/ 48 w 73"/>
                <a:gd name="T7" fmla="*/ 91 h 91"/>
                <a:gd name="T8" fmla="*/ 60 w 73"/>
                <a:gd name="T9" fmla="*/ 60 h 91"/>
                <a:gd name="T10" fmla="*/ 19 w 73"/>
                <a:gd name="T11" fmla="*/ 60 h 91"/>
                <a:gd name="T12" fmla="*/ 73 w 73"/>
                <a:gd name="T13" fmla="*/ 0 h 91"/>
                <a:gd name="T14" fmla="*/ 0 w 73"/>
                <a:gd name="T15" fmla="*/ 0 h 91"/>
                <a:gd name="T16" fmla="*/ 0 w 73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91">
                  <a:moveTo>
                    <a:pt x="0" y="0"/>
                  </a:moveTo>
                  <a:lnTo>
                    <a:pt x="0" y="91"/>
                  </a:lnTo>
                  <a:lnTo>
                    <a:pt x="0" y="91"/>
                  </a:lnTo>
                  <a:lnTo>
                    <a:pt x="48" y="91"/>
                  </a:lnTo>
                  <a:lnTo>
                    <a:pt x="60" y="60"/>
                  </a:lnTo>
                  <a:lnTo>
                    <a:pt x="19" y="6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9" name="Freeform 8"/>
            <p:cNvSpPr/>
            <p:nvPr/>
          </p:nvSpPr>
          <p:spPr bwMode="auto">
            <a:xfrm>
              <a:off x="5126038" y="1905000"/>
              <a:ext cx="138113" cy="144463"/>
            </a:xfrm>
            <a:custGeom>
              <a:avLst/>
              <a:gdLst>
                <a:gd name="T0" fmla="*/ 66 w 87"/>
                <a:gd name="T1" fmla="*/ 21 h 91"/>
                <a:gd name="T2" fmla="*/ 0 w 87"/>
                <a:gd name="T3" fmla="*/ 91 h 91"/>
                <a:gd name="T4" fmla="*/ 87 w 87"/>
                <a:gd name="T5" fmla="*/ 91 h 91"/>
                <a:gd name="T6" fmla="*/ 87 w 87"/>
                <a:gd name="T7" fmla="*/ 0 h 91"/>
                <a:gd name="T8" fmla="*/ 31 w 87"/>
                <a:gd name="T9" fmla="*/ 0 h 91"/>
                <a:gd name="T10" fmla="*/ 24 w 87"/>
                <a:gd name="T11" fmla="*/ 21 h 91"/>
                <a:gd name="T12" fmla="*/ 66 w 87"/>
                <a:gd name="T13" fmla="*/ 2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91">
                  <a:moveTo>
                    <a:pt x="66" y="21"/>
                  </a:moveTo>
                  <a:lnTo>
                    <a:pt x="0" y="91"/>
                  </a:lnTo>
                  <a:lnTo>
                    <a:pt x="87" y="91"/>
                  </a:lnTo>
                  <a:lnTo>
                    <a:pt x="87" y="0"/>
                  </a:lnTo>
                  <a:lnTo>
                    <a:pt x="31" y="0"/>
                  </a:lnTo>
                  <a:lnTo>
                    <a:pt x="24" y="21"/>
                  </a:lnTo>
                  <a:lnTo>
                    <a:pt x="6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60" name="Freeform 9"/>
            <p:cNvSpPr/>
            <p:nvPr/>
          </p:nvSpPr>
          <p:spPr bwMode="auto">
            <a:xfrm>
              <a:off x="5019675" y="1812925"/>
              <a:ext cx="180975" cy="336550"/>
            </a:xfrm>
            <a:custGeom>
              <a:avLst/>
              <a:gdLst>
                <a:gd name="T0" fmla="*/ 79 w 114"/>
                <a:gd name="T1" fmla="*/ 87 h 212"/>
                <a:gd name="T2" fmla="*/ 112 w 114"/>
                <a:gd name="T3" fmla="*/ 0 h 212"/>
                <a:gd name="T4" fmla="*/ 8 w 114"/>
                <a:gd name="T5" fmla="*/ 110 h 212"/>
                <a:gd name="T6" fmla="*/ 44 w 114"/>
                <a:gd name="T7" fmla="*/ 110 h 212"/>
                <a:gd name="T8" fmla="*/ 0 w 114"/>
                <a:gd name="T9" fmla="*/ 212 h 212"/>
                <a:gd name="T10" fmla="*/ 114 w 114"/>
                <a:gd name="T11" fmla="*/ 85 h 212"/>
                <a:gd name="T12" fmla="*/ 79 w 114"/>
                <a:gd name="T13" fmla="*/ 8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12">
                  <a:moveTo>
                    <a:pt x="79" y="87"/>
                  </a:moveTo>
                  <a:lnTo>
                    <a:pt x="112" y="0"/>
                  </a:lnTo>
                  <a:lnTo>
                    <a:pt x="8" y="110"/>
                  </a:lnTo>
                  <a:lnTo>
                    <a:pt x="44" y="110"/>
                  </a:lnTo>
                  <a:lnTo>
                    <a:pt x="0" y="212"/>
                  </a:lnTo>
                  <a:lnTo>
                    <a:pt x="114" y="85"/>
                  </a:lnTo>
                  <a:lnTo>
                    <a:pt x="7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cs typeface="+mn-ea"/>
                <a:sym typeface="+mn-lt"/>
              </a:endParaRPr>
            </a:p>
          </p:txBody>
        </p:sp>
      </p:grpSp>
      <p:sp>
        <p:nvSpPr>
          <p:cNvPr id="6" name="Shape 1142"/>
          <p:cNvSpPr/>
          <p:nvPr/>
        </p:nvSpPr>
        <p:spPr>
          <a:xfrm rot="1790900">
            <a:off x="6131034" y="1884768"/>
            <a:ext cx="1381818" cy="11966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dirty="0">
              <a:cs typeface="+mn-ea"/>
              <a:sym typeface="+mn-lt"/>
            </a:endParaRPr>
          </a:p>
        </p:txBody>
      </p:sp>
      <p:sp>
        <p:nvSpPr>
          <p:cNvPr id="61" name="Freeform 37"/>
          <p:cNvSpPr>
            <a:spLocks noEditPoints="1"/>
          </p:cNvSpPr>
          <p:nvPr/>
        </p:nvSpPr>
        <p:spPr bwMode="auto">
          <a:xfrm>
            <a:off x="6554399" y="2191871"/>
            <a:ext cx="564445" cy="560532"/>
          </a:xfrm>
          <a:custGeom>
            <a:avLst/>
            <a:gdLst>
              <a:gd name="T0" fmla="*/ 0 w 120"/>
              <a:gd name="T1" fmla="*/ 60 h 120"/>
              <a:gd name="T2" fmla="*/ 120 w 120"/>
              <a:gd name="T3" fmla="*/ 60 h 120"/>
              <a:gd name="T4" fmla="*/ 83 w 120"/>
              <a:gd name="T5" fmla="*/ 24 h 120"/>
              <a:gd name="T6" fmla="*/ 86 w 120"/>
              <a:gd name="T7" fmla="*/ 14 h 120"/>
              <a:gd name="T8" fmla="*/ 86 w 120"/>
              <a:gd name="T9" fmla="*/ 28 h 120"/>
              <a:gd name="T10" fmla="*/ 47 w 120"/>
              <a:gd name="T11" fmla="*/ 77 h 120"/>
              <a:gd name="T12" fmla="*/ 41 w 120"/>
              <a:gd name="T13" fmla="*/ 88 h 120"/>
              <a:gd name="T14" fmla="*/ 38 w 120"/>
              <a:gd name="T15" fmla="*/ 95 h 120"/>
              <a:gd name="T16" fmla="*/ 37 w 120"/>
              <a:gd name="T17" fmla="*/ 110 h 120"/>
              <a:gd name="T18" fmla="*/ 31 w 120"/>
              <a:gd name="T19" fmla="*/ 99 h 120"/>
              <a:gd name="T20" fmla="*/ 26 w 120"/>
              <a:gd name="T21" fmla="*/ 89 h 120"/>
              <a:gd name="T22" fmla="*/ 17 w 120"/>
              <a:gd name="T23" fmla="*/ 82 h 120"/>
              <a:gd name="T24" fmla="*/ 16 w 120"/>
              <a:gd name="T25" fmla="*/ 68 h 120"/>
              <a:gd name="T26" fmla="*/ 15 w 120"/>
              <a:gd name="T27" fmla="*/ 60 h 120"/>
              <a:gd name="T28" fmla="*/ 10 w 120"/>
              <a:gd name="T29" fmla="*/ 54 h 120"/>
              <a:gd name="T30" fmla="*/ 10 w 120"/>
              <a:gd name="T31" fmla="*/ 45 h 120"/>
              <a:gd name="T32" fmla="*/ 38 w 120"/>
              <a:gd name="T33" fmla="*/ 20 h 120"/>
              <a:gd name="T34" fmla="*/ 31 w 120"/>
              <a:gd name="T35" fmla="*/ 20 h 120"/>
              <a:gd name="T36" fmla="*/ 28 w 120"/>
              <a:gd name="T37" fmla="*/ 26 h 120"/>
              <a:gd name="T38" fmla="*/ 32 w 120"/>
              <a:gd name="T39" fmla="*/ 28 h 120"/>
              <a:gd name="T40" fmla="*/ 31 w 120"/>
              <a:gd name="T41" fmla="*/ 24 h 120"/>
              <a:gd name="T42" fmla="*/ 47 w 120"/>
              <a:gd name="T43" fmla="*/ 30 h 120"/>
              <a:gd name="T44" fmla="*/ 41 w 120"/>
              <a:gd name="T45" fmla="*/ 34 h 120"/>
              <a:gd name="T46" fmla="*/ 37 w 120"/>
              <a:gd name="T47" fmla="*/ 36 h 120"/>
              <a:gd name="T48" fmla="*/ 38 w 120"/>
              <a:gd name="T49" fmla="*/ 43 h 120"/>
              <a:gd name="T50" fmla="*/ 33 w 120"/>
              <a:gd name="T51" fmla="*/ 49 h 120"/>
              <a:gd name="T52" fmla="*/ 29 w 120"/>
              <a:gd name="T53" fmla="*/ 51 h 120"/>
              <a:gd name="T54" fmla="*/ 21 w 120"/>
              <a:gd name="T55" fmla="*/ 49 h 120"/>
              <a:gd name="T56" fmla="*/ 15 w 120"/>
              <a:gd name="T57" fmla="*/ 54 h 120"/>
              <a:gd name="T58" fmla="*/ 16 w 120"/>
              <a:gd name="T59" fmla="*/ 58 h 120"/>
              <a:gd name="T60" fmla="*/ 27 w 120"/>
              <a:gd name="T61" fmla="*/ 62 h 120"/>
              <a:gd name="T62" fmla="*/ 41 w 120"/>
              <a:gd name="T63" fmla="*/ 66 h 120"/>
              <a:gd name="T64" fmla="*/ 47 w 120"/>
              <a:gd name="T65" fmla="*/ 77 h 120"/>
              <a:gd name="T66" fmla="*/ 55 w 120"/>
              <a:gd name="T67" fmla="*/ 21 h 120"/>
              <a:gd name="T68" fmla="*/ 44 w 120"/>
              <a:gd name="T69" fmla="*/ 15 h 120"/>
              <a:gd name="T70" fmla="*/ 63 w 120"/>
              <a:gd name="T71" fmla="*/ 10 h 120"/>
              <a:gd name="T72" fmla="*/ 107 w 120"/>
              <a:gd name="T73" fmla="*/ 62 h 120"/>
              <a:gd name="T74" fmla="*/ 92 w 120"/>
              <a:gd name="T75" fmla="*/ 102 h 120"/>
              <a:gd name="T76" fmla="*/ 91 w 120"/>
              <a:gd name="T77" fmla="*/ 92 h 120"/>
              <a:gd name="T78" fmla="*/ 84 w 120"/>
              <a:gd name="T79" fmla="*/ 81 h 120"/>
              <a:gd name="T80" fmla="*/ 66 w 120"/>
              <a:gd name="T81" fmla="*/ 67 h 120"/>
              <a:gd name="T82" fmla="*/ 97 w 120"/>
              <a:gd name="T83" fmla="*/ 56 h 120"/>
              <a:gd name="T84" fmla="*/ 105 w 120"/>
              <a:gd name="T85" fmla="*/ 49 h 120"/>
              <a:gd name="T86" fmla="*/ 93 w 120"/>
              <a:gd name="T87" fmla="*/ 39 h 120"/>
              <a:gd name="T88" fmla="*/ 91 w 120"/>
              <a:gd name="T89" fmla="*/ 52 h 120"/>
              <a:gd name="T90" fmla="*/ 79 w 120"/>
              <a:gd name="T91" fmla="*/ 49 h 120"/>
              <a:gd name="T92" fmla="*/ 73 w 120"/>
              <a:gd name="T93" fmla="*/ 44 h 120"/>
              <a:gd name="T94" fmla="*/ 76 w 120"/>
              <a:gd name="T95" fmla="*/ 35 h 120"/>
              <a:gd name="T96" fmla="*/ 90 w 120"/>
              <a:gd name="T97" fmla="*/ 36 h 120"/>
              <a:gd name="T98" fmla="*/ 100 w 120"/>
              <a:gd name="T99" fmla="*/ 36 h 120"/>
              <a:gd name="T100" fmla="*/ 105 w 120"/>
              <a:gd name="T101" fmla="*/ 32 h 120"/>
              <a:gd name="T102" fmla="*/ 110 w 120"/>
              <a:gd name="T103" fmla="*/ 57 h 120"/>
              <a:gd name="T104" fmla="*/ 107 w 120"/>
              <a:gd name="T105" fmla="*/ 6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0" h="120"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83" y="24"/>
                </a:moveTo>
                <a:cubicBezTo>
                  <a:pt x="87" y="21"/>
                  <a:pt x="87" y="21"/>
                  <a:pt x="87" y="21"/>
                </a:cubicBezTo>
                <a:cubicBezTo>
                  <a:pt x="87" y="21"/>
                  <a:pt x="85" y="17"/>
                  <a:pt x="86" y="14"/>
                </a:cubicBezTo>
                <a:cubicBezTo>
                  <a:pt x="87" y="14"/>
                  <a:pt x="91" y="16"/>
                  <a:pt x="94" y="20"/>
                </a:cubicBezTo>
                <a:cubicBezTo>
                  <a:pt x="92" y="29"/>
                  <a:pt x="86" y="28"/>
                  <a:pt x="86" y="28"/>
                </a:cubicBezTo>
                <a:cubicBezTo>
                  <a:pt x="86" y="28"/>
                  <a:pt x="82" y="28"/>
                  <a:pt x="83" y="24"/>
                </a:cubicBezTo>
                <a:close/>
                <a:moveTo>
                  <a:pt x="47" y="77"/>
                </a:moveTo>
                <a:cubicBezTo>
                  <a:pt x="46" y="78"/>
                  <a:pt x="45" y="81"/>
                  <a:pt x="44" y="84"/>
                </a:cubicBezTo>
                <a:cubicBezTo>
                  <a:pt x="43" y="86"/>
                  <a:pt x="42" y="87"/>
                  <a:pt x="41" y="88"/>
                </a:cubicBezTo>
                <a:cubicBezTo>
                  <a:pt x="39" y="89"/>
                  <a:pt x="39" y="91"/>
                  <a:pt x="39" y="91"/>
                </a:cubicBezTo>
                <a:cubicBezTo>
                  <a:pt x="38" y="95"/>
                  <a:pt x="38" y="95"/>
                  <a:pt x="38" y="95"/>
                </a:cubicBezTo>
                <a:cubicBezTo>
                  <a:pt x="38" y="95"/>
                  <a:pt x="39" y="99"/>
                  <a:pt x="40" y="100"/>
                </a:cubicBezTo>
                <a:cubicBezTo>
                  <a:pt x="40" y="102"/>
                  <a:pt x="37" y="110"/>
                  <a:pt x="37" y="110"/>
                </a:cubicBezTo>
                <a:cubicBezTo>
                  <a:pt x="34" y="109"/>
                  <a:pt x="33" y="106"/>
                  <a:pt x="32" y="104"/>
                </a:cubicBezTo>
                <a:cubicBezTo>
                  <a:pt x="32" y="102"/>
                  <a:pt x="30" y="101"/>
                  <a:pt x="31" y="99"/>
                </a:cubicBezTo>
                <a:cubicBezTo>
                  <a:pt x="31" y="96"/>
                  <a:pt x="29" y="95"/>
                  <a:pt x="28" y="94"/>
                </a:cubicBezTo>
                <a:cubicBezTo>
                  <a:pt x="27" y="92"/>
                  <a:pt x="26" y="90"/>
                  <a:pt x="26" y="89"/>
                </a:cubicBezTo>
                <a:cubicBezTo>
                  <a:pt x="26" y="88"/>
                  <a:pt x="23" y="86"/>
                  <a:pt x="23" y="86"/>
                </a:cubicBezTo>
                <a:cubicBezTo>
                  <a:pt x="23" y="86"/>
                  <a:pt x="18" y="83"/>
                  <a:pt x="17" y="82"/>
                </a:cubicBezTo>
                <a:cubicBezTo>
                  <a:pt x="16" y="81"/>
                  <a:pt x="15" y="77"/>
                  <a:pt x="15" y="75"/>
                </a:cubicBezTo>
                <a:cubicBezTo>
                  <a:pt x="15" y="73"/>
                  <a:pt x="16" y="68"/>
                  <a:pt x="16" y="68"/>
                </a:cubicBezTo>
                <a:cubicBezTo>
                  <a:pt x="16" y="68"/>
                  <a:pt x="18" y="66"/>
                  <a:pt x="17" y="65"/>
                </a:cubicBezTo>
                <a:cubicBezTo>
                  <a:pt x="15" y="64"/>
                  <a:pt x="15" y="60"/>
                  <a:pt x="15" y="60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1" y="55"/>
                  <a:pt x="10" y="54"/>
                </a:cubicBezTo>
                <a:cubicBezTo>
                  <a:pt x="10" y="52"/>
                  <a:pt x="10" y="51"/>
                  <a:pt x="11" y="50"/>
                </a:cubicBezTo>
                <a:cubicBezTo>
                  <a:pt x="11" y="49"/>
                  <a:pt x="10" y="46"/>
                  <a:pt x="10" y="45"/>
                </a:cubicBezTo>
                <a:cubicBezTo>
                  <a:pt x="20" y="20"/>
                  <a:pt x="37" y="15"/>
                  <a:pt x="37" y="15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5" y="21"/>
                  <a:pt x="34" y="21"/>
                </a:cubicBezTo>
                <a:cubicBezTo>
                  <a:pt x="32" y="20"/>
                  <a:pt x="31" y="20"/>
                  <a:pt x="31" y="20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8" y="25"/>
                  <a:pt x="28" y="26"/>
                </a:cubicBezTo>
                <a:cubicBezTo>
                  <a:pt x="28" y="27"/>
                  <a:pt x="29" y="29"/>
                  <a:pt x="29" y="29"/>
                </a:cubicBezTo>
                <a:cubicBezTo>
                  <a:pt x="29" y="29"/>
                  <a:pt x="32" y="29"/>
                  <a:pt x="32" y="28"/>
                </a:cubicBezTo>
                <a:cubicBezTo>
                  <a:pt x="32" y="27"/>
                  <a:pt x="32" y="26"/>
                  <a:pt x="32" y="26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4" y="23"/>
                  <a:pt x="40" y="24"/>
                </a:cubicBezTo>
                <a:cubicBezTo>
                  <a:pt x="47" y="24"/>
                  <a:pt x="44" y="29"/>
                  <a:pt x="47" y="30"/>
                </a:cubicBezTo>
                <a:cubicBezTo>
                  <a:pt x="50" y="31"/>
                  <a:pt x="45" y="35"/>
                  <a:pt x="44" y="37"/>
                </a:cubicBezTo>
                <a:cubicBezTo>
                  <a:pt x="43" y="39"/>
                  <a:pt x="41" y="34"/>
                  <a:pt x="41" y="34"/>
                </a:cubicBezTo>
                <a:cubicBezTo>
                  <a:pt x="41" y="34"/>
                  <a:pt x="43" y="32"/>
                  <a:pt x="40" y="32"/>
                </a:cubicBezTo>
                <a:cubicBezTo>
                  <a:pt x="37" y="31"/>
                  <a:pt x="35" y="36"/>
                  <a:pt x="37" y="36"/>
                </a:cubicBezTo>
                <a:cubicBezTo>
                  <a:pt x="38" y="36"/>
                  <a:pt x="40" y="38"/>
                  <a:pt x="39" y="39"/>
                </a:cubicBezTo>
                <a:cubicBezTo>
                  <a:pt x="39" y="40"/>
                  <a:pt x="39" y="40"/>
                  <a:pt x="38" y="43"/>
                </a:cubicBezTo>
                <a:cubicBezTo>
                  <a:pt x="36" y="46"/>
                  <a:pt x="34" y="48"/>
                  <a:pt x="34" y="48"/>
                </a:cubicBezTo>
                <a:cubicBezTo>
                  <a:pt x="34" y="48"/>
                  <a:pt x="32" y="47"/>
                  <a:pt x="33" y="49"/>
                </a:cubicBezTo>
                <a:cubicBezTo>
                  <a:pt x="34" y="51"/>
                  <a:pt x="33" y="54"/>
                  <a:pt x="33" y="55"/>
                </a:cubicBezTo>
                <a:cubicBezTo>
                  <a:pt x="33" y="57"/>
                  <a:pt x="29" y="54"/>
                  <a:pt x="29" y="51"/>
                </a:cubicBezTo>
                <a:cubicBezTo>
                  <a:pt x="28" y="48"/>
                  <a:pt x="25" y="51"/>
                  <a:pt x="24" y="51"/>
                </a:cubicBezTo>
                <a:cubicBezTo>
                  <a:pt x="23" y="51"/>
                  <a:pt x="21" y="50"/>
                  <a:pt x="21" y="49"/>
                </a:cubicBezTo>
                <a:cubicBezTo>
                  <a:pt x="20" y="48"/>
                  <a:pt x="15" y="52"/>
                  <a:pt x="14" y="52"/>
                </a:cubicBezTo>
                <a:cubicBezTo>
                  <a:pt x="13" y="53"/>
                  <a:pt x="13" y="55"/>
                  <a:pt x="15" y="54"/>
                </a:cubicBezTo>
                <a:cubicBezTo>
                  <a:pt x="17" y="53"/>
                  <a:pt x="19" y="54"/>
                  <a:pt x="19" y="56"/>
                </a:cubicBezTo>
                <a:cubicBezTo>
                  <a:pt x="18" y="58"/>
                  <a:pt x="16" y="57"/>
                  <a:pt x="16" y="58"/>
                </a:cubicBezTo>
                <a:cubicBezTo>
                  <a:pt x="17" y="60"/>
                  <a:pt x="19" y="61"/>
                  <a:pt x="19" y="63"/>
                </a:cubicBezTo>
                <a:cubicBezTo>
                  <a:pt x="20" y="65"/>
                  <a:pt x="25" y="63"/>
                  <a:pt x="27" y="62"/>
                </a:cubicBezTo>
                <a:cubicBezTo>
                  <a:pt x="28" y="62"/>
                  <a:pt x="33" y="61"/>
                  <a:pt x="33" y="63"/>
                </a:cubicBezTo>
                <a:cubicBezTo>
                  <a:pt x="34" y="65"/>
                  <a:pt x="39" y="66"/>
                  <a:pt x="41" y="66"/>
                </a:cubicBezTo>
                <a:cubicBezTo>
                  <a:pt x="43" y="67"/>
                  <a:pt x="46" y="67"/>
                  <a:pt x="49" y="69"/>
                </a:cubicBezTo>
                <a:cubicBezTo>
                  <a:pt x="51" y="72"/>
                  <a:pt x="47" y="76"/>
                  <a:pt x="47" y="77"/>
                </a:cubicBezTo>
                <a:close/>
                <a:moveTo>
                  <a:pt x="59" y="14"/>
                </a:moveTo>
                <a:cubicBezTo>
                  <a:pt x="58" y="17"/>
                  <a:pt x="54" y="20"/>
                  <a:pt x="55" y="21"/>
                </a:cubicBezTo>
                <a:cubicBezTo>
                  <a:pt x="55" y="22"/>
                  <a:pt x="55" y="27"/>
                  <a:pt x="51" y="23"/>
                </a:cubicBezTo>
                <a:cubicBezTo>
                  <a:pt x="47" y="19"/>
                  <a:pt x="43" y="18"/>
                  <a:pt x="44" y="15"/>
                </a:cubicBezTo>
                <a:cubicBezTo>
                  <a:pt x="44" y="14"/>
                  <a:pt x="48" y="14"/>
                  <a:pt x="48" y="13"/>
                </a:cubicBezTo>
                <a:cubicBezTo>
                  <a:pt x="53" y="7"/>
                  <a:pt x="62" y="8"/>
                  <a:pt x="63" y="10"/>
                </a:cubicBezTo>
                <a:cubicBezTo>
                  <a:pt x="61" y="12"/>
                  <a:pt x="59" y="11"/>
                  <a:pt x="59" y="14"/>
                </a:cubicBezTo>
                <a:close/>
                <a:moveTo>
                  <a:pt x="107" y="62"/>
                </a:moveTo>
                <a:cubicBezTo>
                  <a:pt x="107" y="62"/>
                  <a:pt x="109" y="65"/>
                  <a:pt x="112" y="65"/>
                </a:cubicBezTo>
                <a:cubicBezTo>
                  <a:pt x="110" y="87"/>
                  <a:pt x="92" y="102"/>
                  <a:pt x="92" y="102"/>
                </a:cubicBezTo>
                <a:cubicBezTo>
                  <a:pt x="89" y="99"/>
                  <a:pt x="90" y="96"/>
                  <a:pt x="90" y="96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85"/>
                  <a:pt x="91" y="85"/>
                  <a:pt x="91" y="85"/>
                </a:cubicBezTo>
                <a:cubicBezTo>
                  <a:pt x="91" y="85"/>
                  <a:pt x="91" y="77"/>
                  <a:pt x="84" y="81"/>
                </a:cubicBezTo>
                <a:cubicBezTo>
                  <a:pt x="77" y="83"/>
                  <a:pt x="80" y="83"/>
                  <a:pt x="72" y="83"/>
                </a:cubicBezTo>
                <a:cubicBezTo>
                  <a:pt x="64" y="84"/>
                  <a:pt x="66" y="67"/>
                  <a:pt x="66" y="67"/>
                </a:cubicBezTo>
                <a:cubicBezTo>
                  <a:pt x="66" y="43"/>
                  <a:pt x="84" y="61"/>
                  <a:pt x="84" y="61"/>
                </a:cubicBezTo>
                <a:cubicBezTo>
                  <a:pt x="95" y="69"/>
                  <a:pt x="97" y="56"/>
                  <a:pt x="97" y="56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1" y="43"/>
                  <a:pt x="94" y="48"/>
                </a:cubicBezTo>
                <a:cubicBezTo>
                  <a:pt x="94" y="48"/>
                  <a:pt x="93" y="53"/>
                  <a:pt x="91" y="52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2" y="47"/>
                  <a:pt x="79" y="49"/>
                </a:cubicBezTo>
                <a:cubicBezTo>
                  <a:pt x="75" y="52"/>
                  <a:pt x="69" y="49"/>
                  <a:pt x="69" y="49"/>
                </a:cubicBezTo>
                <a:cubicBezTo>
                  <a:pt x="69" y="49"/>
                  <a:pt x="69" y="46"/>
                  <a:pt x="73" y="44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2"/>
                  <a:pt x="75" y="38"/>
                  <a:pt x="76" y="35"/>
                </a:cubicBezTo>
                <a:cubicBezTo>
                  <a:pt x="77" y="32"/>
                  <a:pt x="78" y="35"/>
                  <a:pt x="81" y="33"/>
                </a:cubicBezTo>
                <a:cubicBezTo>
                  <a:pt x="84" y="31"/>
                  <a:pt x="86" y="37"/>
                  <a:pt x="90" y="36"/>
                </a:cubicBezTo>
                <a:cubicBezTo>
                  <a:pt x="94" y="36"/>
                  <a:pt x="92" y="35"/>
                  <a:pt x="95" y="33"/>
                </a:cubicBezTo>
                <a:cubicBezTo>
                  <a:pt x="98" y="32"/>
                  <a:pt x="100" y="36"/>
                  <a:pt x="100" y="36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6" y="37"/>
                  <a:pt x="105" y="30"/>
                  <a:pt x="105" y="32"/>
                </a:cubicBezTo>
                <a:cubicBezTo>
                  <a:pt x="109" y="38"/>
                  <a:pt x="114" y="55"/>
                  <a:pt x="112" y="58"/>
                </a:cubicBezTo>
                <a:cubicBezTo>
                  <a:pt x="111" y="57"/>
                  <a:pt x="110" y="57"/>
                  <a:pt x="110" y="57"/>
                </a:cubicBezTo>
                <a:cubicBezTo>
                  <a:pt x="103" y="57"/>
                  <a:pt x="103" y="57"/>
                  <a:pt x="103" y="57"/>
                </a:cubicBezTo>
                <a:lnTo>
                  <a:pt x="107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7" name="Shape 1145"/>
          <p:cNvSpPr/>
          <p:nvPr/>
        </p:nvSpPr>
        <p:spPr>
          <a:xfrm rot="1790900">
            <a:off x="6868993" y="3137220"/>
            <a:ext cx="1381827" cy="119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ubicBezTo>
                  <a:pt x="16200" y="21600"/>
                  <a:pt x="5400" y="21600"/>
                  <a:pt x="5400" y="21600"/>
                </a:cubicBezTo>
                <a:close/>
              </a:path>
            </a:pathLst>
          </a:custGeom>
          <a:solidFill>
            <a:srgbClr val="199F8E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2" name="Freeform 51"/>
          <p:cNvSpPr>
            <a:spLocks noEditPoints="1"/>
          </p:cNvSpPr>
          <p:nvPr/>
        </p:nvSpPr>
        <p:spPr bwMode="auto">
          <a:xfrm>
            <a:off x="7296534" y="3515468"/>
            <a:ext cx="532878" cy="440204"/>
          </a:xfrm>
          <a:custGeom>
            <a:avLst/>
            <a:gdLst>
              <a:gd name="T0" fmla="*/ 83 w 107"/>
              <a:gd name="T1" fmla="*/ 63 h 88"/>
              <a:gd name="T2" fmla="*/ 83 w 107"/>
              <a:gd name="T3" fmla="*/ 7 h 88"/>
              <a:gd name="T4" fmla="*/ 83 w 107"/>
              <a:gd name="T5" fmla="*/ 3 h 88"/>
              <a:gd name="T6" fmla="*/ 85 w 107"/>
              <a:gd name="T7" fmla="*/ 0 h 88"/>
              <a:gd name="T8" fmla="*/ 87 w 107"/>
              <a:gd name="T9" fmla="*/ 0 h 88"/>
              <a:gd name="T10" fmla="*/ 89 w 107"/>
              <a:gd name="T11" fmla="*/ 0 h 88"/>
              <a:gd name="T12" fmla="*/ 89 w 107"/>
              <a:gd name="T13" fmla="*/ 69 h 88"/>
              <a:gd name="T14" fmla="*/ 87 w 107"/>
              <a:gd name="T15" fmla="*/ 70 h 88"/>
              <a:gd name="T16" fmla="*/ 85 w 107"/>
              <a:gd name="T17" fmla="*/ 69 h 88"/>
              <a:gd name="T18" fmla="*/ 83 w 107"/>
              <a:gd name="T19" fmla="*/ 67 h 88"/>
              <a:gd name="T20" fmla="*/ 83 w 107"/>
              <a:gd name="T21" fmla="*/ 63 h 88"/>
              <a:gd name="T22" fmla="*/ 24 w 107"/>
              <a:gd name="T23" fmla="*/ 63 h 88"/>
              <a:gd name="T24" fmla="*/ 24 w 107"/>
              <a:gd name="T25" fmla="*/ 7 h 88"/>
              <a:gd name="T26" fmla="*/ 24 w 107"/>
              <a:gd name="T27" fmla="*/ 3 h 88"/>
              <a:gd name="T28" fmla="*/ 22 w 107"/>
              <a:gd name="T29" fmla="*/ 0 h 88"/>
              <a:gd name="T30" fmla="*/ 20 w 107"/>
              <a:gd name="T31" fmla="*/ 0 h 88"/>
              <a:gd name="T32" fmla="*/ 18 w 107"/>
              <a:gd name="T33" fmla="*/ 0 h 88"/>
              <a:gd name="T34" fmla="*/ 18 w 107"/>
              <a:gd name="T35" fmla="*/ 69 h 88"/>
              <a:gd name="T36" fmla="*/ 20 w 107"/>
              <a:gd name="T37" fmla="*/ 70 h 88"/>
              <a:gd name="T38" fmla="*/ 22 w 107"/>
              <a:gd name="T39" fmla="*/ 69 h 88"/>
              <a:gd name="T40" fmla="*/ 24 w 107"/>
              <a:gd name="T41" fmla="*/ 67 h 88"/>
              <a:gd name="T42" fmla="*/ 24 w 107"/>
              <a:gd name="T43" fmla="*/ 63 h 88"/>
              <a:gd name="T44" fmla="*/ 36 w 107"/>
              <a:gd name="T45" fmla="*/ 51 h 88"/>
              <a:gd name="T46" fmla="*/ 36 w 107"/>
              <a:gd name="T47" fmla="*/ 55 h 88"/>
              <a:gd name="T48" fmla="*/ 33 w 107"/>
              <a:gd name="T49" fmla="*/ 58 h 88"/>
              <a:gd name="T50" fmla="*/ 31 w 107"/>
              <a:gd name="T51" fmla="*/ 59 h 88"/>
              <a:gd name="T52" fmla="*/ 29 w 107"/>
              <a:gd name="T53" fmla="*/ 58 h 88"/>
              <a:gd name="T54" fmla="*/ 29 w 107"/>
              <a:gd name="T55" fmla="*/ 12 h 88"/>
              <a:gd name="T56" fmla="*/ 31 w 107"/>
              <a:gd name="T57" fmla="*/ 11 h 88"/>
              <a:gd name="T58" fmla="*/ 33 w 107"/>
              <a:gd name="T59" fmla="*/ 12 h 88"/>
              <a:gd name="T60" fmla="*/ 36 w 107"/>
              <a:gd name="T61" fmla="*/ 14 h 88"/>
              <a:gd name="T62" fmla="*/ 36 w 107"/>
              <a:gd name="T63" fmla="*/ 18 h 88"/>
              <a:gd name="T64" fmla="*/ 36 w 107"/>
              <a:gd name="T65" fmla="*/ 51 h 88"/>
              <a:gd name="T66" fmla="*/ 61 w 107"/>
              <a:gd name="T67" fmla="*/ 80 h 88"/>
              <a:gd name="T68" fmla="*/ 54 w 107"/>
              <a:gd name="T69" fmla="*/ 88 h 88"/>
              <a:gd name="T70" fmla="*/ 46 w 107"/>
              <a:gd name="T71" fmla="*/ 80 h 88"/>
              <a:gd name="T72" fmla="*/ 46 w 107"/>
              <a:gd name="T73" fmla="*/ 24 h 88"/>
              <a:gd name="T74" fmla="*/ 54 w 107"/>
              <a:gd name="T75" fmla="*/ 16 h 88"/>
              <a:gd name="T76" fmla="*/ 61 w 107"/>
              <a:gd name="T77" fmla="*/ 24 h 88"/>
              <a:gd name="T78" fmla="*/ 61 w 107"/>
              <a:gd name="T79" fmla="*/ 80 h 88"/>
              <a:gd name="T80" fmla="*/ 71 w 107"/>
              <a:gd name="T81" fmla="*/ 51 h 88"/>
              <a:gd name="T82" fmla="*/ 71 w 107"/>
              <a:gd name="T83" fmla="*/ 55 h 88"/>
              <a:gd name="T84" fmla="*/ 74 w 107"/>
              <a:gd name="T85" fmla="*/ 58 h 88"/>
              <a:gd name="T86" fmla="*/ 76 w 107"/>
              <a:gd name="T87" fmla="*/ 59 h 88"/>
              <a:gd name="T88" fmla="*/ 78 w 107"/>
              <a:gd name="T89" fmla="*/ 58 h 88"/>
              <a:gd name="T90" fmla="*/ 78 w 107"/>
              <a:gd name="T91" fmla="*/ 12 h 88"/>
              <a:gd name="T92" fmla="*/ 76 w 107"/>
              <a:gd name="T93" fmla="*/ 11 h 88"/>
              <a:gd name="T94" fmla="*/ 74 w 107"/>
              <a:gd name="T95" fmla="*/ 12 h 88"/>
              <a:gd name="T96" fmla="*/ 71 w 107"/>
              <a:gd name="T97" fmla="*/ 14 h 88"/>
              <a:gd name="T98" fmla="*/ 71 w 107"/>
              <a:gd name="T99" fmla="*/ 18 h 88"/>
              <a:gd name="T100" fmla="*/ 71 w 107"/>
              <a:gd name="T101" fmla="*/ 5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5370827" y="3562088"/>
            <a:ext cx="1450346" cy="36276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 bwMode="auto">
          <a:xfrm>
            <a:off x="3200879" y="2816616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7654290" y="2816616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3200879" y="4688868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7605716" y="4676209"/>
            <a:ext cx="25095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9" name="圆角矩形 6"/>
          <p:cNvSpPr/>
          <p:nvPr/>
        </p:nvSpPr>
        <p:spPr bwMode="auto">
          <a:xfrm>
            <a:off x="6376816" y="2299416"/>
            <a:ext cx="3893902" cy="1221182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燕尾形 23"/>
          <p:cNvSpPr/>
          <p:nvPr/>
        </p:nvSpPr>
        <p:spPr bwMode="auto">
          <a:xfrm>
            <a:off x="7156038" y="2671943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燕尾形 24"/>
          <p:cNvSpPr/>
          <p:nvPr/>
        </p:nvSpPr>
        <p:spPr bwMode="auto">
          <a:xfrm>
            <a:off x="7326870" y="2671943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6606574" y="2727162"/>
            <a:ext cx="669006" cy="7423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3600" b="1" kern="0" dirty="0">
                <a:solidFill>
                  <a:srgbClr val="00C1A5"/>
                </a:solidFill>
                <a:cs typeface="+mn-ea"/>
                <a:sym typeface="+mn-lt"/>
              </a:rPr>
              <a:t>W</a:t>
            </a:r>
            <a:endParaRPr lang="en-US" altLang="zh-CN" sz="3600" b="1" kern="0" dirty="0">
              <a:solidFill>
                <a:srgbClr val="00C1A5"/>
              </a:solidFill>
              <a:cs typeface="+mn-ea"/>
              <a:sym typeface="+mn-lt"/>
            </a:endParaRPr>
          </a:p>
        </p:txBody>
      </p:sp>
      <p:sp>
        <p:nvSpPr>
          <p:cNvPr id="15" name="圆角矩形 6"/>
          <p:cNvSpPr/>
          <p:nvPr/>
        </p:nvSpPr>
        <p:spPr bwMode="auto">
          <a:xfrm>
            <a:off x="1921281" y="4155130"/>
            <a:ext cx="3895003" cy="1221183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燕尾形 26"/>
          <p:cNvSpPr/>
          <p:nvPr/>
        </p:nvSpPr>
        <p:spPr bwMode="auto">
          <a:xfrm>
            <a:off x="2700503" y="4527657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燕尾形 27"/>
          <p:cNvSpPr/>
          <p:nvPr/>
        </p:nvSpPr>
        <p:spPr bwMode="auto">
          <a:xfrm>
            <a:off x="2871335" y="4527657"/>
            <a:ext cx="224839" cy="225941"/>
          </a:xfrm>
          <a:prstGeom prst="chevron">
            <a:avLst/>
          </a:pr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2096523" y="4527657"/>
            <a:ext cx="669006" cy="8145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4000" b="1" kern="0" dirty="0">
                <a:solidFill>
                  <a:srgbClr val="00C1A5"/>
                </a:solidFill>
                <a:cs typeface="+mn-ea"/>
                <a:sym typeface="+mn-lt"/>
              </a:rPr>
              <a:t>O</a:t>
            </a:r>
            <a:endParaRPr lang="en-US" altLang="zh-CN" sz="4000" b="1" kern="0" dirty="0">
              <a:solidFill>
                <a:srgbClr val="00C1A5"/>
              </a:solidFill>
              <a:cs typeface="+mn-ea"/>
              <a:sym typeface="+mn-lt"/>
            </a:endParaRPr>
          </a:p>
        </p:txBody>
      </p:sp>
      <p:sp>
        <p:nvSpPr>
          <p:cNvPr id="21" name="圆角矩形 6"/>
          <p:cNvSpPr/>
          <p:nvPr/>
        </p:nvSpPr>
        <p:spPr bwMode="auto">
          <a:xfrm>
            <a:off x="6375715" y="4155130"/>
            <a:ext cx="3895003" cy="1221183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2" name="燕尾形 26"/>
          <p:cNvSpPr/>
          <p:nvPr/>
        </p:nvSpPr>
        <p:spPr bwMode="auto">
          <a:xfrm>
            <a:off x="7154936" y="4527657"/>
            <a:ext cx="224839" cy="225941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3" name="燕尾形 27"/>
          <p:cNvSpPr/>
          <p:nvPr/>
        </p:nvSpPr>
        <p:spPr bwMode="auto">
          <a:xfrm>
            <a:off x="7325769" y="4527657"/>
            <a:ext cx="224839" cy="225941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6593636" y="4527657"/>
            <a:ext cx="669006" cy="8145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4000" b="1" kern="0" dirty="0">
                <a:solidFill>
                  <a:srgbClr val="199F8E"/>
                </a:solidFill>
                <a:cs typeface="+mn-ea"/>
                <a:sym typeface="+mn-lt"/>
              </a:rPr>
              <a:t>T</a:t>
            </a:r>
            <a:endParaRPr lang="en-US" altLang="zh-CN" sz="4000" b="1" kern="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44607" y="2535405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" name="圆角矩形 6"/>
          <p:cNvSpPr/>
          <p:nvPr/>
        </p:nvSpPr>
        <p:spPr bwMode="auto">
          <a:xfrm>
            <a:off x="1921281" y="2299474"/>
            <a:ext cx="3895003" cy="1222286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2104707" y="2671943"/>
            <a:ext cx="669007" cy="8867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kern="0" dirty="0">
                <a:solidFill>
                  <a:srgbClr val="199F8E"/>
                </a:solidFill>
                <a:cs typeface="+mn-ea"/>
                <a:sym typeface="+mn-lt"/>
              </a:rPr>
              <a:t>S</a:t>
            </a:r>
            <a:endParaRPr lang="en-US" altLang="zh-CN" sz="4400" b="1" kern="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4" name="燕尾形 20"/>
          <p:cNvSpPr/>
          <p:nvPr/>
        </p:nvSpPr>
        <p:spPr bwMode="auto">
          <a:xfrm>
            <a:off x="2700503" y="2673104"/>
            <a:ext cx="224839" cy="224839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5" name="燕尾形 21"/>
          <p:cNvSpPr/>
          <p:nvPr/>
        </p:nvSpPr>
        <p:spPr bwMode="auto">
          <a:xfrm>
            <a:off x="2871335" y="2673104"/>
            <a:ext cx="224839" cy="224839"/>
          </a:xfrm>
          <a:prstGeom prst="chevron">
            <a:avLst/>
          </a:prstGeom>
          <a:solidFill>
            <a:srgbClr val="199F8E"/>
          </a:solidFill>
          <a:ln w="28575" cap="flat" cmpd="sng" algn="ctr">
            <a:noFill/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8" name="TextBox 33"/>
          <p:cNvSpPr txBox="1"/>
          <p:nvPr/>
        </p:nvSpPr>
        <p:spPr>
          <a:xfrm>
            <a:off x="8152628" y="2535405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9" name="TextBox 33"/>
          <p:cNvSpPr txBox="1"/>
          <p:nvPr/>
        </p:nvSpPr>
        <p:spPr>
          <a:xfrm>
            <a:off x="8202776" y="4398381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0" name="TextBox 33"/>
          <p:cNvSpPr txBox="1"/>
          <p:nvPr/>
        </p:nvSpPr>
        <p:spPr>
          <a:xfrm>
            <a:off x="3644607" y="4398381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出自【趣你的PPT】(微信:qunideppt)：最优质的PPT资源库"/>
          <p:cNvGraphicFramePr/>
          <p:nvPr/>
        </p:nvGraphicFramePr>
        <p:xfrm>
          <a:off x="840134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5" name="出自【趣你的PPT】(微信:qunideppt)：最优质的PPT资源库"/>
          <p:cNvGraphicFramePr/>
          <p:nvPr/>
        </p:nvGraphicFramePr>
        <p:xfrm>
          <a:off x="3558528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出自【趣你的PPT】(微信:qunideppt)：最优质的PPT资源库"/>
          <p:cNvGraphicFramePr/>
          <p:nvPr/>
        </p:nvGraphicFramePr>
        <p:xfrm>
          <a:off x="6322276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出自【趣你的PPT】(微信:qunideppt)：最优质的PPT资源库"/>
          <p:cNvGraphicFramePr/>
          <p:nvPr/>
        </p:nvGraphicFramePr>
        <p:xfrm>
          <a:off x="9064621" y="2144235"/>
          <a:ext cx="2297474" cy="21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1365951" y="2610881"/>
            <a:ext cx="1245841" cy="1245841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4084345" y="2610881"/>
            <a:ext cx="1245841" cy="1245841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48093" y="2610881"/>
            <a:ext cx="1245841" cy="1245841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590438" y="2610881"/>
            <a:ext cx="1245841" cy="1245841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grpSp>
        <p:nvGrpSpPr>
          <p:cNvPr id="12" name="Group 85出自【趣你的PPT】(微信:qunideppt)：最优质的PPT资源库"/>
          <p:cNvGrpSpPr/>
          <p:nvPr/>
        </p:nvGrpSpPr>
        <p:grpSpPr>
          <a:xfrm>
            <a:off x="1769595" y="3025154"/>
            <a:ext cx="438552" cy="417295"/>
            <a:chOff x="1588" y="4763"/>
            <a:chExt cx="6746875" cy="6419850"/>
          </a:xfrm>
          <a:solidFill>
            <a:schemeClr val="bg1"/>
          </a:solidFill>
        </p:grpSpPr>
        <p:sp>
          <p:nvSpPr>
            <p:cNvPr id="1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" name="出自【趣你的PPT】(微信:qunideppt)：最优质的PPT资源库"/>
            <p:cNvSpPr/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" name="出自【趣你的PPT】(微信:qunideppt)：最优质的PPT资源库"/>
            <p:cNvSpPr/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20" name="Group 93出自【趣你的PPT】(微信:qunideppt)：最优质的PPT资源库"/>
          <p:cNvGrpSpPr/>
          <p:nvPr/>
        </p:nvGrpSpPr>
        <p:grpSpPr>
          <a:xfrm>
            <a:off x="7223294" y="3032527"/>
            <a:ext cx="495438" cy="402549"/>
            <a:chOff x="1588" y="1588"/>
            <a:chExt cx="8399462" cy="6824662"/>
          </a:xfrm>
          <a:solidFill>
            <a:schemeClr val="bg1"/>
          </a:solidFill>
        </p:grpSpPr>
        <p:sp>
          <p:nvSpPr>
            <p:cNvPr id="2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830388" y="2100263"/>
              <a:ext cx="3157537" cy="3151187"/>
            </a:xfrm>
            <a:custGeom>
              <a:avLst/>
              <a:gdLst>
                <a:gd name="T0" fmla="*/ 421 w 841"/>
                <a:gd name="T1" fmla="*/ 70 h 839"/>
                <a:gd name="T2" fmla="*/ 771 w 841"/>
                <a:gd name="T3" fmla="*/ 420 h 839"/>
                <a:gd name="T4" fmla="*/ 421 w 841"/>
                <a:gd name="T5" fmla="*/ 769 h 839"/>
                <a:gd name="T6" fmla="*/ 70 w 841"/>
                <a:gd name="T7" fmla="*/ 420 h 839"/>
                <a:gd name="T8" fmla="*/ 421 w 841"/>
                <a:gd name="T9" fmla="*/ 70 h 839"/>
                <a:gd name="T10" fmla="*/ 421 w 841"/>
                <a:gd name="T11" fmla="*/ 0 h 839"/>
                <a:gd name="T12" fmla="*/ 0 w 841"/>
                <a:gd name="T13" fmla="*/ 420 h 839"/>
                <a:gd name="T14" fmla="*/ 421 w 841"/>
                <a:gd name="T15" fmla="*/ 839 h 839"/>
                <a:gd name="T16" fmla="*/ 841 w 841"/>
                <a:gd name="T17" fmla="*/ 420 h 839"/>
                <a:gd name="T18" fmla="*/ 421 w 841"/>
                <a:gd name="T19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1" h="839">
                  <a:moveTo>
                    <a:pt x="421" y="70"/>
                  </a:moveTo>
                  <a:cubicBezTo>
                    <a:pt x="614" y="70"/>
                    <a:pt x="771" y="227"/>
                    <a:pt x="771" y="420"/>
                  </a:cubicBezTo>
                  <a:cubicBezTo>
                    <a:pt x="771" y="613"/>
                    <a:pt x="614" y="769"/>
                    <a:pt x="421" y="769"/>
                  </a:cubicBezTo>
                  <a:cubicBezTo>
                    <a:pt x="227" y="769"/>
                    <a:pt x="70" y="613"/>
                    <a:pt x="70" y="420"/>
                  </a:cubicBezTo>
                  <a:cubicBezTo>
                    <a:pt x="70" y="227"/>
                    <a:pt x="227" y="70"/>
                    <a:pt x="421" y="70"/>
                  </a:cubicBezTo>
                  <a:moveTo>
                    <a:pt x="421" y="0"/>
                  </a:moveTo>
                  <a:cubicBezTo>
                    <a:pt x="189" y="0"/>
                    <a:pt x="0" y="188"/>
                    <a:pt x="0" y="420"/>
                  </a:cubicBezTo>
                  <a:cubicBezTo>
                    <a:pt x="0" y="651"/>
                    <a:pt x="189" y="839"/>
                    <a:pt x="421" y="839"/>
                  </a:cubicBezTo>
                  <a:cubicBezTo>
                    <a:pt x="652" y="839"/>
                    <a:pt x="841" y="651"/>
                    <a:pt x="841" y="420"/>
                  </a:cubicBezTo>
                  <a:cubicBezTo>
                    <a:pt x="841" y="188"/>
                    <a:pt x="652" y="0"/>
                    <a:pt x="4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2487613" y="2757488"/>
              <a:ext cx="1050925" cy="1052512"/>
            </a:xfrm>
            <a:custGeom>
              <a:avLst/>
              <a:gdLst>
                <a:gd name="T0" fmla="*/ 35 w 280"/>
                <a:gd name="T1" fmla="*/ 280 h 280"/>
                <a:gd name="T2" fmla="*/ 0 w 280"/>
                <a:gd name="T3" fmla="*/ 245 h 280"/>
                <a:gd name="T4" fmla="*/ 246 w 280"/>
                <a:gd name="T5" fmla="*/ 0 h 280"/>
                <a:gd name="T6" fmla="*/ 280 w 280"/>
                <a:gd name="T7" fmla="*/ 35 h 280"/>
                <a:gd name="T8" fmla="*/ 246 w 280"/>
                <a:gd name="T9" fmla="*/ 70 h 280"/>
                <a:gd name="T10" fmla="*/ 70 w 280"/>
                <a:gd name="T11" fmla="*/ 245 h 280"/>
                <a:gd name="T12" fmla="*/ 35 w 280"/>
                <a:gd name="T1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280">
                  <a:moveTo>
                    <a:pt x="35" y="280"/>
                  </a:moveTo>
                  <a:cubicBezTo>
                    <a:pt x="16" y="280"/>
                    <a:pt x="0" y="264"/>
                    <a:pt x="0" y="245"/>
                  </a:cubicBezTo>
                  <a:cubicBezTo>
                    <a:pt x="0" y="110"/>
                    <a:pt x="110" y="0"/>
                    <a:pt x="246" y="0"/>
                  </a:cubicBezTo>
                  <a:cubicBezTo>
                    <a:pt x="265" y="0"/>
                    <a:pt x="280" y="16"/>
                    <a:pt x="280" y="35"/>
                  </a:cubicBezTo>
                  <a:cubicBezTo>
                    <a:pt x="280" y="54"/>
                    <a:pt x="265" y="70"/>
                    <a:pt x="246" y="70"/>
                  </a:cubicBezTo>
                  <a:cubicBezTo>
                    <a:pt x="149" y="70"/>
                    <a:pt x="70" y="148"/>
                    <a:pt x="70" y="245"/>
                  </a:cubicBezTo>
                  <a:cubicBezTo>
                    <a:pt x="70" y="264"/>
                    <a:pt x="55" y="280"/>
                    <a:pt x="35" y="2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88" y="1588"/>
              <a:ext cx="8399462" cy="6824662"/>
            </a:xfrm>
            <a:custGeom>
              <a:avLst/>
              <a:gdLst>
                <a:gd name="T0" fmla="*/ 1825 w 2237"/>
                <a:gd name="T1" fmla="*/ 140 h 1817"/>
                <a:gd name="T2" fmla="*/ 1887 w 2237"/>
                <a:gd name="T3" fmla="*/ 202 h 1817"/>
                <a:gd name="T4" fmla="*/ 1887 w 2237"/>
                <a:gd name="T5" fmla="*/ 350 h 1817"/>
                <a:gd name="T6" fmla="*/ 2097 w 2237"/>
                <a:gd name="T7" fmla="*/ 520 h 1817"/>
                <a:gd name="T8" fmla="*/ 2097 w 2237"/>
                <a:gd name="T9" fmla="*/ 1507 h 1817"/>
                <a:gd name="T10" fmla="*/ 1920 w 2237"/>
                <a:gd name="T11" fmla="*/ 1678 h 1817"/>
                <a:gd name="T12" fmla="*/ 316 w 2237"/>
                <a:gd name="T13" fmla="*/ 1678 h 1817"/>
                <a:gd name="T14" fmla="*/ 140 w 2237"/>
                <a:gd name="T15" fmla="*/ 1507 h 1817"/>
                <a:gd name="T16" fmla="*/ 140 w 2237"/>
                <a:gd name="T17" fmla="*/ 520 h 1817"/>
                <a:gd name="T18" fmla="*/ 316 w 2237"/>
                <a:gd name="T19" fmla="*/ 349 h 1817"/>
                <a:gd name="T20" fmla="*/ 1258 w 2237"/>
                <a:gd name="T21" fmla="*/ 349 h 1817"/>
                <a:gd name="T22" fmla="*/ 1258 w 2237"/>
                <a:gd name="T23" fmla="*/ 202 h 1817"/>
                <a:gd name="T24" fmla="*/ 1320 w 2237"/>
                <a:gd name="T25" fmla="*/ 140 h 1817"/>
                <a:gd name="T26" fmla="*/ 1825 w 2237"/>
                <a:gd name="T27" fmla="*/ 140 h 1817"/>
                <a:gd name="T28" fmla="*/ 1825 w 2237"/>
                <a:gd name="T29" fmla="*/ 0 h 1817"/>
                <a:gd name="T30" fmla="*/ 1825 w 2237"/>
                <a:gd name="T31" fmla="*/ 0 h 1817"/>
                <a:gd name="T32" fmla="*/ 1320 w 2237"/>
                <a:gd name="T33" fmla="*/ 0 h 1817"/>
                <a:gd name="T34" fmla="*/ 1118 w 2237"/>
                <a:gd name="T35" fmla="*/ 202 h 1817"/>
                <a:gd name="T36" fmla="*/ 1118 w 2237"/>
                <a:gd name="T37" fmla="*/ 209 h 1817"/>
                <a:gd name="T38" fmla="*/ 316 w 2237"/>
                <a:gd name="T39" fmla="*/ 209 h 1817"/>
                <a:gd name="T40" fmla="*/ 0 w 2237"/>
                <a:gd name="T41" fmla="*/ 520 h 1817"/>
                <a:gd name="T42" fmla="*/ 0 w 2237"/>
                <a:gd name="T43" fmla="*/ 1507 h 1817"/>
                <a:gd name="T44" fmla="*/ 316 w 2237"/>
                <a:gd name="T45" fmla="*/ 1817 h 1817"/>
                <a:gd name="T46" fmla="*/ 1920 w 2237"/>
                <a:gd name="T47" fmla="*/ 1817 h 1817"/>
                <a:gd name="T48" fmla="*/ 2237 w 2237"/>
                <a:gd name="T49" fmla="*/ 1507 h 1817"/>
                <a:gd name="T50" fmla="*/ 2237 w 2237"/>
                <a:gd name="T51" fmla="*/ 520 h 1817"/>
                <a:gd name="T52" fmla="*/ 2027 w 2237"/>
                <a:gd name="T53" fmla="*/ 232 h 1817"/>
                <a:gd name="T54" fmla="*/ 2027 w 2237"/>
                <a:gd name="T55" fmla="*/ 202 h 1817"/>
                <a:gd name="T56" fmla="*/ 1825 w 2237"/>
                <a:gd name="T57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37" h="1817">
                  <a:moveTo>
                    <a:pt x="1825" y="140"/>
                  </a:moveTo>
                  <a:cubicBezTo>
                    <a:pt x="1859" y="140"/>
                    <a:pt x="1887" y="167"/>
                    <a:pt x="1887" y="202"/>
                  </a:cubicBezTo>
                  <a:cubicBezTo>
                    <a:pt x="1887" y="350"/>
                    <a:pt x="1887" y="350"/>
                    <a:pt x="1887" y="350"/>
                  </a:cubicBezTo>
                  <a:cubicBezTo>
                    <a:pt x="2027" y="350"/>
                    <a:pt x="2097" y="428"/>
                    <a:pt x="2097" y="520"/>
                  </a:cubicBezTo>
                  <a:cubicBezTo>
                    <a:pt x="2097" y="1507"/>
                    <a:pt x="2097" y="1507"/>
                    <a:pt x="2097" y="1507"/>
                  </a:cubicBezTo>
                  <a:cubicBezTo>
                    <a:pt x="2097" y="1601"/>
                    <a:pt x="2018" y="1678"/>
                    <a:pt x="1920" y="1678"/>
                  </a:cubicBezTo>
                  <a:cubicBezTo>
                    <a:pt x="316" y="1678"/>
                    <a:pt x="316" y="1678"/>
                    <a:pt x="316" y="1678"/>
                  </a:cubicBezTo>
                  <a:cubicBezTo>
                    <a:pt x="219" y="1678"/>
                    <a:pt x="140" y="1601"/>
                    <a:pt x="140" y="1507"/>
                  </a:cubicBezTo>
                  <a:cubicBezTo>
                    <a:pt x="140" y="520"/>
                    <a:pt x="140" y="520"/>
                    <a:pt x="140" y="520"/>
                  </a:cubicBezTo>
                  <a:cubicBezTo>
                    <a:pt x="140" y="426"/>
                    <a:pt x="219" y="349"/>
                    <a:pt x="316" y="349"/>
                  </a:cubicBezTo>
                  <a:cubicBezTo>
                    <a:pt x="1258" y="349"/>
                    <a:pt x="1258" y="349"/>
                    <a:pt x="1258" y="349"/>
                  </a:cubicBezTo>
                  <a:cubicBezTo>
                    <a:pt x="1258" y="202"/>
                    <a:pt x="1258" y="202"/>
                    <a:pt x="1258" y="202"/>
                  </a:cubicBezTo>
                  <a:cubicBezTo>
                    <a:pt x="1258" y="168"/>
                    <a:pt x="1286" y="140"/>
                    <a:pt x="1320" y="140"/>
                  </a:cubicBezTo>
                  <a:cubicBezTo>
                    <a:pt x="1825" y="140"/>
                    <a:pt x="1825" y="140"/>
                    <a:pt x="1825" y="140"/>
                  </a:cubicBezTo>
                  <a:moveTo>
                    <a:pt x="1825" y="0"/>
                  </a:moveTo>
                  <a:cubicBezTo>
                    <a:pt x="1825" y="0"/>
                    <a:pt x="1825" y="0"/>
                    <a:pt x="1825" y="0"/>
                  </a:cubicBezTo>
                  <a:cubicBezTo>
                    <a:pt x="1320" y="0"/>
                    <a:pt x="1320" y="0"/>
                    <a:pt x="1320" y="0"/>
                  </a:cubicBezTo>
                  <a:cubicBezTo>
                    <a:pt x="1209" y="0"/>
                    <a:pt x="1118" y="90"/>
                    <a:pt x="1118" y="202"/>
                  </a:cubicBezTo>
                  <a:cubicBezTo>
                    <a:pt x="1118" y="209"/>
                    <a:pt x="1118" y="209"/>
                    <a:pt x="1118" y="209"/>
                  </a:cubicBezTo>
                  <a:cubicBezTo>
                    <a:pt x="316" y="209"/>
                    <a:pt x="316" y="209"/>
                    <a:pt x="316" y="209"/>
                  </a:cubicBezTo>
                  <a:cubicBezTo>
                    <a:pt x="142" y="209"/>
                    <a:pt x="0" y="349"/>
                    <a:pt x="0" y="520"/>
                  </a:cubicBezTo>
                  <a:cubicBezTo>
                    <a:pt x="0" y="1507"/>
                    <a:pt x="0" y="1507"/>
                    <a:pt x="0" y="1507"/>
                  </a:cubicBezTo>
                  <a:cubicBezTo>
                    <a:pt x="0" y="1678"/>
                    <a:pt x="142" y="1817"/>
                    <a:pt x="316" y="1817"/>
                  </a:cubicBezTo>
                  <a:cubicBezTo>
                    <a:pt x="1920" y="1817"/>
                    <a:pt x="1920" y="1817"/>
                    <a:pt x="1920" y="1817"/>
                  </a:cubicBezTo>
                  <a:cubicBezTo>
                    <a:pt x="2095" y="1817"/>
                    <a:pt x="2237" y="1678"/>
                    <a:pt x="2237" y="1507"/>
                  </a:cubicBezTo>
                  <a:cubicBezTo>
                    <a:pt x="2237" y="520"/>
                    <a:pt x="2237" y="520"/>
                    <a:pt x="2237" y="520"/>
                  </a:cubicBezTo>
                  <a:cubicBezTo>
                    <a:pt x="2237" y="404"/>
                    <a:pt x="2170" y="280"/>
                    <a:pt x="2027" y="232"/>
                  </a:cubicBezTo>
                  <a:cubicBezTo>
                    <a:pt x="2027" y="202"/>
                    <a:pt x="2027" y="202"/>
                    <a:pt x="2027" y="202"/>
                  </a:cubicBezTo>
                  <a:cubicBezTo>
                    <a:pt x="2027" y="90"/>
                    <a:pt x="1936" y="0"/>
                    <a:pt x="18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4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4987925" y="785813"/>
              <a:ext cx="1836737" cy="7889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25" name="Group 98出自【趣你的PPT】(微信:qunideppt)：最优质的PPT资源库"/>
          <p:cNvGrpSpPr/>
          <p:nvPr/>
        </p:nvGrpSpPr>
        <p:grpSpPr>
          <a:xfrm>
            <a:off x="9960881" y="3029058"/>
            <a:ext cx="504954" cy="409487"/>
            <a:chOff x="3175" y="1588"/>
            <a:chExt cx="4962526" cy="4024312"/>
          </a:xfrm>
          <a:solidFill>
            <a:schemeClr val="bg1"/>
          </a:solidFill>
        </p:grpSpPr>
        <p:sp>
          <p:nvSpPr>
            <p:cNvPr id="2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454150" y="2998788"/>
              <a:ext cx="1025525" cy="1027112"/>
            </a:xfrm>
            <a:custGeom>
              <a:avLst/>
              <a:gdLst>
                <a:gd name="T0" fmla="*/ 137 w 273"/>
                <a:gd name="T1" fmla="*/ 273 h 273"/>
                <a:gd name="T2" fmla="*/ 0 w 273"/>
                <a:gd name="T3" fmla="*/ 136 h 273"/>
                <a:gd name="T4" fmla="*/ 137 w 273"/>
                <a:gd name="T5" fmla="*/ 0 h 273"/>
                <a:gd name="T6" fmla="*/ 273 w 273"/>
                <a:gd name="T7" fmla="*/ 136 h 273"/>
                <a:gd name="T8" fmla="*/ 137 w 273"/>
                <a:gd name="T9" fmla="*/ 273 h 273"/>
                <a:gd name="T10" fmla="*/ 137 w 273"/>
                <a:gd name="T11" fmla="*/ 91 h 273"/>
                <a:gd name="T12" fmla="*/ 91 w 273"/>
                <a:gd name="T13" fmla="*/ 136 h 273"/>
                <a:gd name="T14" fmla="*/ 137 w 273"/>
                <a:gd name="T15" fmla="*/ 182 h 273"/>
                <a:gd name="T16" fmla="*/ 182 w 273"/>
                <a:gd name="T17" fmla="*/ 136 h 273"/>
                <a:gd name="T18" fmla="*/ 137 w 273"/>
                <a:gd name="T19" fmla="*/ 9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273"/>
                  </a:moveTo>
                  <a:cubicBezTo>
                    <a:pt x="61" y="273"/>
                    <a:pt x="0" y="212"/>
                    <a:pt x="0" y="136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3" y="61"/>
                    <a:pt x="273" y="136"/>
                  </a:cubicBezTo>
                  <a:cubicBezTo>
                    <a:pt x="273" y="212"/>
                    <a:pt x="212" y="273"/>
                    <a:pt x="137" y="273"/>
                  </a:cubicBezTo>
                  <a:close/>
                  <a:moveTo>
                    <a:pt x="137" y="91"/>
                  </a:moveTo>
                  <a:cubicBezTo>
                    <a:pt x="112" y="91"/>
                    <a:pt x="91" y="111"/>
                    <a:pt x="91" y="136"/>
                  </a:cubicBezTo>
                  <a:cubicBezTo>
                    <a:pt x="91" y="161"/>
                    <a:pt x="112" y="182"/>
                    <a:pt x="137" y="182"/>
                  </a:cubicBezTo>
                  <a:cubicBezTo>
                    <a:pt x="162" y="182"/>
                    <a:pt x="182" y="161"/>
                    <a:pt x="182" y="136"/>
                  </a:cubicBezTo>
                  <a:cubicBezTo>
                    <a:pt x="182" y="111"/>
                    <a:pt x="162" y="91"/>
                    <a:pt x="137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163888" y="2998788"/>
              <a:ext cx="1027113" cy="1027112"/>
            </a:xfrm>
            <a:custGeom>
              <a:avLst/>
              <a:gdLst>
                <a:gd name="T0" fmla="*/ 137 w 273"/>
                <a:gd name="T1" fmla="*/ 91 h 273"/>
                <a:gd name="T2" fmla="*/ 182 w 273"/>
                <a:gd name="T3" fmla="*/ 136 h 273"/>
                <a:gd name="T4" fmla="*/ 137 w 273"/>
                <a:gd name="T5" fmla="*/ 182 h 273"/>
                <a:gd name="T6" fmla="*/ 91 w 273"/>
                <a:gd name="T7" fmla="*/ 136 h 273"/>
                <a:gd name="T8" fmla="*/ 137 w 273"/>
                <a:gd name="T9" fmla="*/ 91 h 273"/>
                <a:gd name="T10" fmla="*/ 137 w 273"/>
                <a:gd name="T11" fmla="*/ 0 h 273"/>
                <a:gd name="T12" fmla="*/ 0 w 273"/>
                <a:gd name="T13" fmla="*/ 136 h 273"/>
                <a:gd name="T14" fmla="*/ 137 w 273"/>
                <a:gd name="T15" fmla="*/ 273 h 273"/>
                <a:gd name="T16" fmla="*/ 273 w 273"/>
                <a:gd name="T17" fmla="*/ 136 h 273"/>
                <a:gd name="T18" fmla="*/ 137 w 27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3" h="273">
                  <a:moveTo>
                    <a:pt x="137" y="91"/>
                  </a:moveTo>
                  <a:cubicBezTo>
                    <a:pt x="162" y="91"/>
                    <a:pt x="182" y="111"/>
                    <a:pt x="182" y="136"/>
                  </a:cubicBezTo>
                  <a:cubicBezTo>
                    <a:pt x="182" y="161"/>
                    <a:pt x="162" y="182"/>
                    <a:pt x="137" y="182"/>
                  </a:cubicBezTo>
                  <a:cubicBezTo>
                    <a:pt x="112" y="182"/>
                    <a:pt x="91" y="161"/>
                    <a:pt x="91" y="136"/>
                  </a:cubicBezTo>
                  <a:cubicBezTo>
                    <a:pt x="91" y="111"/>
                    <a:pt x="112" y="91"/>
                    <a:pt x="137" y="91"/>
                  </a:cubicBezTo>
                  <a:moveTo>
                    <a:pt x="137" y="0"/>
                  </a:moveTo>
                  <a:cubicBezTo>
                    <a:pt x="62" y="0"/>
                    <a:pt x="0" y="61"/>
                    <a:pt x="0" y="136"/>
                  </a:cubicBezTo>
                  <a:cubicBezTo>
                    <a:pt x="0" y="212"/>
                    <a:pt x="62" y="273"/>
                    <a:pt x="137" y="273"/>
                  </a:cubicBezTo>
                  <a:cubicBezTo>
                    <a:pt x="212" y="273"/>
                    <a:pt x="273" y="212"/>
                    <a:pt x="273" y="136"/>
                  </a:cubicBezTo>
                  <a:cubicBezTo>
                    <a:pt x="273" y="61"/>
                    <a:pt x="212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3175" y="1588"/>
              <a:ext cx="4619625" cy="2738437"/>
            </a:xfrm>
            <a:custGeom>
              <a:avLst/>
              <a:gdLst>
                <a:gd name="T0" fmla="*/ 425 w 1229"/>
                <a:gd name="T1" fmla="*/ 638 h 728"/>
                <a:gd name="T2" fmla="*/ 295 w 1229"/>
                <a:gd name="T3" fmla="*/ 0 h 728"/>
                <a:gd name="T4" fmla="*/ 183 w 1229"/>
                <a:gd name="T5" fmla="*/ 0 h 728"/>
                <a:gd name="T6" fmla="*/ 45 w 1229"/>
                <a:gd name="T7" fmla="*/ 0 h 728"/>
                <a:gd name="T8" fmla="*/ 45 w 1229"/>
                <a:gd name="T9" fmla="*/ 0 h 728"/>
                <a:gd name="T10" fmla="*/ 0 w 1229"/>
                <a:gd name="T11" fmla="*/ 46 h 728"/>
                <a:gd name="T12" fmla="*/ 46 w 1229"/>
                <a:gd name="T13" fmla="*/ 91 h 728"/>
                <a:gd name="T14" fmla="*/ 48 w 1229"/>
                <a:gd name="T15" fmla="*/ 91 h 728"/>
                <a:gd name="T16" fmla="*/ 215 w 1229"/>
                <a:gd name="T17" fmla="*/ 91 h 728"/>
                <a:gd name="T18" fmla="*/ 345 w 1229"/>
                <a:gd name="T19" fmla="*/ 728 h 728"/>
                <a:gd name="T20" fmla="*/ 484 w 1229"/>
                <a:gd name="T21" fmla="*/ 728 h 728"/>
                <a:gd name="T22" fmla="*/ 1183 w 1229"/>
                <a:gd name="T23" fmla="*/ 728 h 728"/>
                <a:gd name="T24" fmla="*/ 1183 w 1229"/>
                <a:gd name="T25" fmla="*/ 728 h 728"/>
                <a:gd name="T26" fmla="*/ 1184 w 1229"/>
                <a:gd name="T27" fmla="*/ 728 h 728"/>
                <a:gd name="T28" fmla="*/ 1185 w 1229"/>
                <a:gd name="T29" fmla="*/ 728 h 728"/>
                <a:gd name="T30" fmla="*/ 1185 w 1229"/>
                <a:gd name="T31" fmla="*/ 728 h 728"/>
                <a:gd name="T32" fmla="*/ 1229 w 1229"/>
                <a:gd name="T33" fmla="*/ 683 h 728"/>
                <a:gd name="T34" fmla="*/ 1183 w 1229"/>
                <a:gd name="T35" fmla="*/ 637 h 728"/>
                <a:gd name="T36" fmla="*/ 425 w 1229"/>
                <a:gd name="T37" fmla="*/ 6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9" h="728">
                  <a:moveTo>
                    <a:pt x="425" y="638"/>
                  </a:moveTo>
                  <a:cubicBezTo>
                    <a:pt x="295" y="0"/>
                    <a:pt x="295" y="0"/>
                    <a:pt x="29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6" y="91"/>
                  </a:cubicBezTo>
                  <a:cubicBezTo>
                    <a:pt x="46" y="91"/>
                    <a:pt x="47" y="91"/>
                    <a:pt x="48" y="91"/>
                  </a:cubicBezTo>
                  <a:cubicBezTo>
                    <a:pt x="215" y="91"/>
                    <a:pt x="215" y="91"/>
                    <a:pt x="215" y="91"/>
                  </a:cubicBezTo>
                  <a:cubicBezTo>
                    <a:pt x="345" y="728"/>
                    <a:pt x="345" y="728"/>
                    <a:pt x="345" y="728"/>
                  </a:cubicBezTo>
                  <a:cubicBezTo>
                    <a:pt x="484" y="728"/>
                    <a:pt x="484" y="728"/>
                    <a:pt x="484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3" y="728"/>
                    <a:pt x="1183" y="728"/>
                    <a:pt x="1183" y="728"/>
                  </a:cubicBezTo>
                  <a:cubicBezTo>
                    <a:pt x="1184" y="728"/>
                    <a:pt x="1184" y="728"/>
                    <a:pt x="1184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185" y="728"/>
                    <a:pt x="1185" y="728"/>
                    <a:pt x="1185" y="728"/>
                  </a:cubicBezTo>
                  <a:cubicBezTo>
                    <a:pt x="1209" y="727"/>
                    <a:pt x="1229" y="708"/>
                    <a:pt x="1229" y="683"/>
                  </a:cubicBezTo>
                  <a:cubicBezTo>
                    <a:pt x="1229" y="658"/>
                    <a:pt x="1209" y="637"/>
                    <a:pt x="1183" y="637"/>
                  </a:cubicBezTo>
                  <a:lnTo>
                    <a:pt x="425" y="6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9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544638" y="344488"/>
              <a:ext cx="3421063" cy="1709737"/>
            </a:xfrm>
            <a:custGeom>
              <a:avLst/>
              <a:gdLst>
                <a:gd name="T0" fmla="*/ 773 w 910"/>
                <a:gd name="T1" fmla="*/ 364 h 455"/>
                <a:gd name="T2" fmla="*/ 136 w 910"/>
                <a:gd name="T3" fmla="*/ 364 h 455"/>
                <a:gd name="T4" fmla="*/ 91 w 910"/>
                <a:gd name="T5" fmla="*/ 410 h 455"/>
                <a:gd name="T6" fmla="*/ 136 w 910"/>
                <a:gd name="T7" fmla="*/ 455 h 455"/>
                <a:gd name="T8" fmla="*/ 773 w 910"/>
                <a:gd name="T9" fmla="*/ 455 h 455"/>
                <a:gd name="T10" fmla="*/ 819 w 910"/>
                <a:gd name="T11" fmla="*/ 410 h 455"/>
                <a:gd name="T12" fmla="*/ 773 w 910"/>
                <a:gd name="T13" fmla="*/ 364 h 455"/>
                <a:gd name="T14" fmla="*/ 819 w 910"/>
                <a:gd name="T15" fmla="*/ 182 h 455"/>
                <a:gd name="T16" fmla="*/ 91 w 910"/>
                <a:gd name="T17" fmla="*/ 182 h 455"/>
                <a:gd name="T18" fmla="*/ 45 w 910"/>
                <a:gd name="T19" fmla="*/ 228 h 455"/>
                <a:gd name="T20" fmla="*/ 91 w 910"/>
                <a:gd name="T21" fmla="*/ 273 h 455"/>
                <a:gd name="T22" fmla="*/ 819 w 910"/>
                <a:gd name="T23" fmla="*/ 273 h 455"/>
                <a:gd name="T24" fmla="*/ 864 w 910"/>
                <a:gd name="T25" fmla="*/ 228 h 455"/>
                <a:gd name="T26" fmla="*/ 819 w 910"/>
                <a:gd name="T27" fmla="*/ 182 h 455"/>
                <a:gd name="T28" fmla="*/ 864 w 910"/>
                <a:gd name="T29" fmla="*/ 0 h 455"/>
                <a:gd name="T30" fmla="*/ 45 w 910"/>
                <a:gd name="T31" fmla="*/ 0 h 455"/>
                <a:gd name="T32" fmla="*/ 0 w 910"/>
                <a:gd name="T33" fmla="*/ 46 h 455"/>
                <a:gd name="T34" fmla="*/ 45 w 910"/>
                <a:gd name="T35" fmla="*/ 91 h 455"/>
                <a:gd name="T36" fmla="*/ 864 w 910"/>
                <a:gd name="T37" fmla="*/ 91 h 455"/>
                <a:gd name="T38" fmla="*/ 910 w 910"/>
                <a:gd name="T39" fmla="*/ 46 h 455"/>
                <a:gd name="T40" fmla="*/ 864 w 910"/>
                <a:gd name="T4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0" h="455">
                  <a:moveTo>
                    <a:pt x="773" y="364"/>
                  </a:moveTo>
                  <a:cubicBezTo>
                    <a:pt x="136" y="364"/>
                    <a:pt x="136" y="364"/>
                    <a:pt x="136" y="364"/>
                  </a:cubicBezTo>
                  <a:cubicBezTo>
                    <a:pt x="111" y="364"/>
                    <a:pt x="91" y="385"/>
                    <a:pt x="91" y="410"/>
                  </a:cubicBezTo>
                  <a:cubicBezTo>
                    <a:pt x="91" y="435"/>
                    <a:pt x="111" y="455"/>
                    <a:pt x="136" y="455"/>
                  </a:cubicBezTo>
                  <a:cubicBezTo>
                    <a:pt x="773" y="455"/>
                    <a:pt x="773" y="455"/>
                    <a:pt x="773" y="455"/>
                  </a:cubicBezTo>
                  <a:cubicBezTo>
                    <a:pt x="799" y="455"/>
                    <a:pt x="819" y="435"/>
                    <a:pt x="819" y="410"/>
                  </a:cubicBezTo>
                  <a:cubicBezTo>
                    <a:pt x="819" y="385"/>
                    <a:pt x="799" y="364"/>
                    <a:pt x="773" y="364"/>
                  </a:cubicBezTo>
                  <a:close/>
                  <a:moveTo>
                    <a:pt x="819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66" y="182"/>
                    <a:pt x="45" y="203"/>
                    <a:pt x="45" y="228"/>
                  </a:cubicBezTo>
                  <a:cubicBezTo>
                    <a:pt x="45" y="253"/>
                    <a:pt x="66" y="273"/>
                    <a:pt x="91" y="273"/>
                  </a:cubicBezTo>
                  <a:cubicBezTo>
                    <a:pt x="819" y="273"/>
                    <a:pt x="819" y="273"/>
                    <a:pt x="819" y="273"/>
                  </a:cubicBezTo>
                  <a:cubicBezTo>
                    <a:pt x="844" y="273"/>
                    <a:pt x="864" y="253"/>
                    <a:pt x="864" y="228"/>
                  </a:cubicBezTo>
                  <a:cubicBezTo>
                    <a:pt x="864" y="203"/>
                    <a:pt x="844" y="182"/>
                    <a:pt x="819" y="182"/>
                  </a:cubicBezTo>
                  <a:close/>
                  <a:moveTo>
                    <a:pt x="86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1"/>
                    <a:pt x="20" y="91"/>
                    <a:pt x="45" y="91"/>
                  </a:cubicBezTo>
                  <a:cubicBezTo>
                    <a:pt x="864" y="91"/>
                    <a:pt x="864" y="91"/>
                    <a:pt x="864" y="91"/>
                  </a:cubicBezTo>
                  <a:cubicBezTo>
                    <a:pt x="890" y="91"/>
                    <a:pt x="910" y="71"/>
                    <a:pt x="910" y="46"/>
                  </a:cubicBezTo>
                  <a:cubicBezTo>
                    <a:pt x="910" y="21"/>
                    <a:pt x="890" y="0"/>
                    <a:pt x="8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30" name="Group 103出自【趣你的PPT】(微信:qunideppt)：最优质的PPT资源库"/>
          <p:cNvGrpSpPr/>
          <p:nvPr/>
        </p:nvGrpSpPr>
        <p:grpSpPr>
          <a:xfrm>
            <a:off x="4548961" y="3023163"/>
            <a:ext cx="316609" cy="421276"/>
            <a:chOff x="7913688" y="-280988"/>
            <a:chExt cx="1733550" cy="2306638"/>
          </a:xfrm>
          <a:solidFill>
            <a:schemeClr val="bg1"/>
          </a:solidFill>
        </p:grpSpPr>
        <p:sp>
          <p:nvSpPr>
            <p:cNvPr id="31" name="出自【趣你的PPT】(微信:qunideppt)：最优质的PPT资源库"/>
            <p:cNvSpPr/>
            <p:nvPr/>
          </p:nvSpPr>
          <p:spPr bwMode="auto">
            <a:xfrm>
              <a:off x="8215313" y="1317625"/>
              <a:ext cx="1155700" cy="71438"/>
            </a:xfrm>
            <a:custGeom>
              <a:avLst/>
              <a:gdLst>
                <a:gd name="T0" fmla="*/ 9 w 306"/>
                <a:gd name="T1" fmla="*/ 0 h 19"/>
                <a:gd name="T2" fmla="*/ 0 w 306"/>
                <a:gd name="T3" fmla="*/ 10 h 19"/>
                <a:gd name="T4" fmla="*/ 9 w 306"/>
                <a:gd name="T5" fmla="*/ 19 h 19"/>
                <a:gd name="T6" fmla="*/ 297 w 306"/>
                <a:gd name="T7" fmla="*/ 19 h 19"/>
                <a:gd name="T8" fmla="*/ 306 w 306"/>
                <a:gd name="T9" fmla="*/ 10 h 19"/>
                <a:gd name="T10" fmla="*/ 297 w 306"/>
                <a:gd name="T11" fmla="*/ 0 h 19"/>
                <a:gd name="T12" fmla="*/ 9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10"/>
                  </a:cubicBezTo>
                  <a:cubicBezTo>
                    <a:pt x="306" y="5"/>
                    <a:pt x="302" y="0"/>
                    <a:pt x="297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 bwMode="auto">
            <a:xfrm>
              <a:off x="8215313" y="1535112"/>
              <a:ext cx="1155700" cy="71438"/>
            </a:xfrm>
            <a:custGeom>
              <a:avLst/>
              <a:gdLst>
                <a:gd name="T0" fmla="*/ 297 w 306"/>
                <a:gd name="T1" fmla="*/ 0 h 19"/>
                <a:gd name="T2" fmla="*/ 9 w 306"/>
                <a:gd name="T3" fmla="*/ 0 h 19"/>
                <a:gd name="T4" fmla="*/ 0 w 306"/>
                <a:gd name="T5" fmla="*/ 9 h 19"/>
                <a:gd name="T6" fmla="*/ 9 w 306"/>
                <a:gd name="T7" fmla="*/ 19 h 19"/>
                <a:gd name="T8" fmla="*/ 297 w 306"/>
                <a:gd name="T9" fmla="*/ 19 h 19"/>
                <a:gd name="T10" fmla="*/ 306 w 306"/>
                <a:gd name="T11" fmla="*/ 9 h 19"/>
                <a:gd name="T12" fmla="*/ 297 w 30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6" h="19">
                  <a:moveTo>
                    <a:pt x="29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6" y="15"/>
                    <a:pt x="306" y="9"/>
                  </a:cubicBezTo>
                  <a:cubicBezTo>
                    <a:pt x="306" y="4"/>
                    <a:pt x="302" y="0"/>
                    <a:pt x="29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913688" y="-280988"/>
              <a:ext cx="1733550" cy="2306638"/>
            </a:xfrm>
            <a:custGeom>
              <a:avLst/>
              <a:gdLst>
                <a:gd name="T0" fmla="*/ 353 w 459"/>
                <a:gd name="T1" fmla="*/ 12 h 612"/>
                <a:gd name="T2" fmla="*/ 325 w 459"/>
                <a:gd name="T3" fmla="*/ 0 h 612"/>
                <a:gd name="T4" fmla="*/ 57 w 459"/>
                <a:gd name="T5" fmla="*/ 0 h 612"/>
                <a:gd name="T6" fmla="*/ 0 w 459"/>
                <a:gd name="T7" fmla="*/ 57 h 612"/>
                <a:gd name="T8" fmla="*/ 0 w 459"/>
                <a:gd name="T9" fmla="*/ 555 h 612"/>
                <a:gd name="T10" fmla="*/ 57 w 459"/>
                <a:gd name="T11" fmla="*/ 612 h 612"/>
                <a:gd name="T12" fmla="*/ 402 w 459"/>
                <a:gd name="T13" fmla="*/ 612 h 612"/>
                <a:gd name="T14" fmla="*/ 459 w 459"/>
                <a:gd name="T15" fmla="*/ 555 h 612"/>
                <a:gd name="T16" fmla="*/ 459 w 459"/>
                <a:gd name="T17" fmla="*/ 153 h 612"/>
                <a:gd name="T18" fmla="*/ 353 w 459"/>
                <a:gd name="T19" fmla="*/ 12 h 612"/>
                <a:gd name="T20" fmla="*/ 344 w 459"/>
                <a:gd name="T21" fmla="*/ 59 h 612"/>
                <a:gd name="T22" fmla="*/ 409 w 459"/>
                <a:gd name="T23" fmla="*/ 134 h 612"/>
                <a:gd name="T24" fmla="*/ 344 w 459"/>
                <a:gd name="T25" fmla="*/ 134 h 612"/>
                <a:gd name="T26" fmla="*/ 344 w 459"/>
                <a:gd name="T27" fmla="*/ 59 h 612"/>
                <a:gd name="T28" fmla="*/ 421 w 459"/>
                <a:gd name="T29" fmla="*/ 555 h 612"/>
                <a:gd name="T30" fmla="*/ 402 w 459"/>
                <a:gd name="T31" fmla="*/ 574 h 612"/>
                <a:gd name="T32" fmla="*/ 57 w 459"/>
                <a:gd name="T33" fmla="*/ 574 h 612"/>
                <a:gd name="T34" fmla="*/ 38 w 459"/>
                <a:gd name="T35" fmla="*/ 555 h 612"/>
                <a:gd name="T36" fmla="*/ 38 w 459"/>
                <a:gd name="T37" fmla="*/ 57 h 612"/>
                <a:gd name="T38" fmla="*/ 57 w 459"/>
                <a:gd name="T39" fmla="*/ 38 h 612"/>
                <a:gd name="T40" fmla="*/ 306 w 459"/>
                <a:gd name="T41" fmla="*/ 38 h 612"/>
                <a:gd name="T42" fmla="*/ 306 w 459"/>
                <a:gd name="T43" fmla="*/ 172 h 612"/>
                <a:gd name="T44" fmla="*/ 421 w 459"/>
                <a:gd name="T45" fmla="*/ 172 h 612"/>
                <a:gd name="T46" fmla="*/ 421 w 459"/>
                <a:gd name="T47" fmla="*/ 555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9" h="612">
                  <a:moveTo>
                    <a:pt x="353" y="12"/>
                  </a:moveTo>
                  <a:cubicBezTo>
                    <a:pt x="346" y="4"/>
                    <a:pt x="336" y="0"/>
                    <a:pt x="32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87"/>
                    <a:pt x="26" y="612"/>
                    <a:pt x="57" y="612"/>
                  </a:cubicBezTo>
                  <a:cubicBezTo>
                    <a:pt x="402" y="612"/>
                    <a:pt x="402" y="612"/>
                    <a:pt x="402" y="612"/>
                  </a:cubicBezTo>
                  <a:cubicBezTo>
                    <a:pt x="434" y="612"/>
                    <a:pt x="459" y="587"/>
                    <a:pt x="459" y="555"/>
                  </a:cubicBezTo>
                  <a:cubicBezTo>
                    <a:pt x="459" y="153"/>
                    <a:pt x="459" y="153"/>
                    <a:pt x="459" y="153"/>
                  </a:cubicBezTo>
                  <a:cubicBezTo>
                    <a:pt x="459" y="138"/>
                    <a:pt x="459" y="127"/>
                    <a:pt x="353" y="12"/>
                  </a:cubicBezTo>
                  <a:close/>
                  <a:moveTo>
                    <a:pt x="344" y="59"/>
                  </a:moveTo>
                  <a:cubicBezTo>
                    <a:pt x="364" y="80"/>
                    <a:pt x="392" y="113"/>
                    <a:pt x="409" y="134"/>
                  </a:cubicBezTo>
                  <a:cubicBezTo>
                    <a:pt x="344" y="134"/>
                    <a:pt x="344" y="134"/>
                    <a:pt x="344" y="134"/>
                  </a:cubicBezTo>
                  <a:lnTo>
                    <a:pt x="344" y="59"/>
                  </a:lnTo>
                  <a:close/>
                  <a:moveTo>
                    <a:pt x="421" y="555"/>
                  </a:moveTo>
                  <a:cubicBezTo>
                    <a:pt x="421" y="566"/>
                    <a:pt x="412" y="574"/>
                    <a:pt x="402" y="574"/>
                  </a:cubicBezTo>
                  <a:cubicBezTo>
                    <a:pt x="57" y="574"/>
                    <a:pt x="57" y="574"/>
                    <a:pt x="57" y="574"/>
                  </a:cubicBezTo>
                  <a:cubicBezTo>
                    <a:pt x="47" y="574"/>
                    <a:pt x="38" y="566"/>
                    <a:pt x="38" y="5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47"/>
                    <a:pt x="47" y="38"/>
                    <a:pt x="57" y="38"/>
                  </a:cubicBezTo>
                  <a:cubicBezTo>
                    <a:pt x="306" y="38"/>
                    <a:pt x="306" y="38"/>
                    <a:pt x="306" y="38"/>
                  </a:cubicBezTo>
                  <a:cubicBezTo>
                    <a:pt x="306" y="172"/>
                    <a:pt x="306" y="172"/>
                    <a:pt x="306" y="172"/>
                  </a:cubicBezTo>
                  <a:cubicBezTo>
                    <a:pt x="421" y="172"/>
                    <a:pt x="421" y="172"/>
                    <a:pt x="421" y="172"/>
                  </a:cubicBezTo>
                  <a:lnTo>
                    <a:pt x="421" y="5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8199438" y="77787"/>
              <a:ext cx="725488" cy="146050"/>
            </a:xfrm>
            <a:custGeom>
              <a:avLst/>
              <a:gdLst>
                <a:gd name="T0" fmla="*/ 19 w 192"/>
                <a:gd name="T1" fmla="*/ 39 h 39"/>
                <a:gd name="T2" fmla="*/ 173 w 192"/>
                <a:gd name="T3" fmla="*/ 39 h 39"/>
                <a:gd name="T4" fmla="*/ 192 w 192"/>
                <a:gd name="T5" fmla="*/ 20 h 39"/>
                <a:gd name="T6" fmla="*/ 173 w 192"/>
                <a:gd name="T7" fmla="*/ 0 h 39"/>
                <a:gd name="T8" fmla="*/ 19 w 192"/>
                <a:gd name="T9" fmla="*/ 0 h 39"/>
                <a:gd name="T10" fmla="*/ 0 w 192"/>
                <a:gd name="T11" fmla="*/ 20 h 39"/>
                <a:gd name="T12" fmla="*/ 19 w 192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9">
                  <a:moveTo>
                    <a:pt x="19" y="39"/>
                  </a:moveTo>
                  <a:cubicBezTo>
                    <a:pt x="173" y="39"/>
                    <a:pt x="173" y="39"/>
                    <a:pt x="173" y="39"/>
                  </a:cubicBezTo>
                  <a:cubicBezTo>
                    <a:pt x="183" y="39"/>
                    <a:pt x="192" y="30"/>
                    <a:pt x="192" y="20"/>
                  </a:cubicBezTo>
                  <a:cubicBezTo>
                    <a:pt x="192" y="9"/>
                    <a:pt x="183" y="0"/>
                    <a:pt x="17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1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5" name="出自【趣你的PPT】(微信:qunideppt)：最优质的PPT资源库"/>
            <p:cNvSpPr/>
            <p:nvPr/>
          </p:nvSpPr>
          <p:spPr bwMode="auto">
            <a:xfrm>
              <a:off x="8199438" y="438150"/>
              <a:ext cx="725488" cy="73025"/>
            </a:xfrm>
            <a:custGeom>
              <a:avLst/>
              <a:gdLst>
                <a:gd name="T0" fmla="*/ 10 w 192"/>
                <a:gd name="T1" fmla="*/ 19 h 19"/>
                <a:gd name="T2" fmla="*/ 182 w 192"/>
                <a:gd name="T3" fmla="*/ 19 h 19"/>
                <a:gd name="T4" fmla="*/ 192 w 192"/>
                <a:gd name="T5" fmla="*/ 10 h 19"/>
                <a:gd name="T6" fmla="*/ 182 w 192"/>
                <a:gd name="T7" fmla="*/ 0 h 19"/>
                <a:gd name="T8" fmla="*/ 10 w 192"/>
                <a:gd name="T9" fmla="*/ 0 h 19"/>
                <a:gd name="T10" fmla="*/ 0 w 192"/>
                <a:gd name="T11" fmla="*/ 10 h 19"/>
                <a:gd name="T12" fmla="*/ 10 w 19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19">
                  <a:moveTo>
                    <a:pt x="10" y="19"/>
                  </a:moveTo>
                  <a:cubicBezTo>
                    <a:pt x="182" y="19"/>
                    <a:pt x="182" y="19"/>
                    <a:pt x="182" y="19"/>
                  </a:cubicBezTo>
                  <a:cubicBezTo>
                    <a:pt x="188" y="19"/>
                    <a:pt x="192" y="15"/>
                    <a:pt x="192" y="10"/>
                  </a:cubicBezTo>
                  <a:cubicBezTo>
                    <a:pt x="192" y="4"/>
                    <a:pt x="188" y="0"/>
                    <a:pt x="1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6" name="出自【趣你的PPT】(微信:qunideppt)：最优质的PPT资源库"/>
            <p:cNvSpPr/>
            <p:nvPr/>
          </p:nvSpPr>
          <p:spPr bwMode="auto">
            <a:xfrm>
              <a:off x="8199438" y="657225"/>
              <a:ext cx="1160463" cy="71438"/>
            </a:xfrm>
            <a:custGeom>
              <a:avLst/>
              <a:gdLst>
                <a:gd name="T0" fmla="*/ 0 w 307"/>
                <a:gd name="T1" fmla="*/ 9 h 19"/>
                <a:gd name="T2" fmla="*/ 10 w 307"/>
                <a:gd name="T3" fmla="*/ 19 h 19"/>
                <a:gd name="T4" fmla="*/ 297 w 307"/>
                <a:gd name="T5" fmla="*/ 19 h 19"/>
                <a:gd name="T6" fmla="*/ 307 w 307"/>
                <a:gd name="T7" fmla="*/ 9 h 19"/>
                <a:gd name="T8" fmla="*/ 297 w 307"/>
                <a:gd name="T9" fmla="*/ 0 h 19"/>
                <a:gd name="T10" fmla="*/ 10 w 307"/>
                <a:gd name="T11" fmla="*/ 0 h 19"/>
                <a:gd name="T12" fmla="*/ 0 w 30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19">
                  <a:moveTo>
                    <a:pt x="0" y="9"/>
                  </a:moveTo>
                  <a:cubicBezTo>
                    <a:pt x="0" y="14"/>
                    <a:pt x="5" y="19"/>
                    <a:pt x="10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02" y="19"/>
                    <a:pt x="307" y="14"/>
                    <a:pt x="307" y="9"/>
                  </a:cubicBezTo>
                  <a:cubicBezTo>
                    <a:pt x="307" y="4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7" name="出自【趣你的PPT】(微信:qunideppt)：最优质的PPT资源库"/>
            <p:cNvSpPr/>
            <p:nvPr/>
          </p:nvSpPr>
          <p:spPr bwMode="auto">
            <a:xfrm>
              <a:off x="8199438" y="1087437"/>
              <a:ext cx="1160463" cy="74613"/>
            </a:xfrm>
            <a:custGeom>
              <a:avLst/>
              <a:gdLst>
                <a:gd name="T0" fmla="*/ 297 w 307"/>
                <a:gd name="T1" fmla="*/ 20 h 20"/>
                <a:gd name="T2" fmla="*/ 307 w 307"/>
                <a:gd name="T3" fmla="*/ 10 h 20"/>
                <a:gd name="T4" fmla="*/ 297 w 307"/>
                <a:gd name="T5" fmla="*/ 0 h 20"/>
                <a:gd name="T6" fmla="*/ 10 w 307"/>
                <a:gd name="T7" fmla="*/ 0 h 20"/>
                <a:gd name="T8" fmla="*/ 0 w 307"/>
                <a:gd name="T9" fmla="*/ 10 h 20"/>
                <a:gd name="T10" fmla="*/ 10 w 307"/>
                <a:gd name="T11" fmla="*/ 20 h 20"/>
                <a:gd name="T12" fmla="*/ 297 w 30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7" h="20">
                  <a:moveTo>
                    <a:pt x="297" y="20"/>
                  </a:moveTo>
                  <a:cubicBezTo>
                    <a:pt x="302" y="20"/>
                    <a:pt x="307" y="15"/>
                    <a:pt x="307" y="10"/>
                  </a:cubicBezTo>
                  <a:cubicBezTo>
                    <a:pt x="307" y="5"/>
                    <a:pt x="302" y="0"/>
                    <a:pt x="29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lnTo>
                    <a:pt x="297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8" name="出自【趣你的PPT】(微信:qunideppt)：最优质的PPT资源库"/>
            <p:cNvSpPr/>
            <p:nvPr/>
          </p:nvSpPr>
          <p:spPr bwMode="auto">
            <a:xfrm>
              <a:off x="8199438" y="871537"/>
              <a:ext cx="1089025" cy="73025"/>
            </a:xfrm>
            <a:custGeom>
              <a:avLst/>
              <a:gdLst>
                <a:gd name="T0" fmla="*/ 10 w 288"/>
                <a:gd name="T1" fmla="*/ 19 h 19"/>
                <a:gd name="T2" fmla="*/ 278 w 288"/>
                <a:gd name="T3" fmla="*/ 19 h 19"/>
                <a:gd name="T4" fmla="*/ 288 w 288"/>
                <a:gd name="T5" fmla="*/ 10 h 19"/>
                <a:gd name="T6" fmla="*/ 278 w 288"/>
                <a:gd name="T7" fmla="*/ 0 h 19"/>
                <a:gd name="T8" fmla="*/ 10 w 288"/>
                <a:gd name="T9" fmla="*/ 0 h 19"/>
                <a:gd name="T10" fmla="*/ 0 w 288"/>
                <a:gd name="T11" fmla="*/ 10 h 19"/>
                <a:gd name="T12" fmla="*/ 10 w 28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9">
                  <a:moveTo>
                    <a:pt x="10" y="19"/>
                  </a:moveTo>
                  <a:cubicBezTo>
                    <a:pt x="278" y="19"/>
                    <a:pt x="278" y="19"/>
                    <a:pt x="278" y="19"/>
                  </a:cubicBezTo>
                  <a:cubicBezTo>
                    <a:pt x="283" y="19"/>
                    <a:pt x="288" y="15"/>
                    <a:pt x="288" y="10"/>
                  </a:cubicBezTo>
                  <a:cubicBezTo>
                    <a:pt x="288" y="4"/>
                    <a:pt x="283" y="0"/>
                    <a:pt x="27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grpSp>
        <p:nvGrpSpPr>
          <p:cNvPr id="39" name="Group 38出自【趣你的PPT】(微信:qunideppt)：最优质的PPT资源库"/>
          <p:cNvGrpSpPr/>
          <p:nvPr/>
        </p:nvGrpSpPr>
        <p:grpSpPr>
          <a:xfrm>
            <a:off x="833452" y="4467600"/>
            <a:ext cx="2338080" cy="709995"/>
            <a:chOff x="833452" y="4467600"/>
            <a:chExt cx="2338080" cy="709995"/>
          </a:xfrm>
        </p:grpSpPr>
        <p:sp>
          <p:nvSpPr>
            <p:cNvPr id="40" name="出自【趣你的PPT】(微信:qunideppt)：最优质的PPT资源库"/>
            <p:cNvSpPr txBox="1"/>
            <p:nvPr/>
          </p:nvSpPr>
          <p:spPr>
            <a:xfrm>
              <a:off x="833452" y="4467600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cs typeface="+mn-ea"/>
                  <a:sym typeface="+mn-lt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1" name="出自【趣你的PPT】(微信:qunideppt)：最优质的PPT资源库"/>
            <p:cNvSpPr txBox="1"/>
            <p:nvPr/>
          </p:nvSpPr>
          <p:spPr>
            <a:xfrm>
              <a:off x="1067085" y="4753505"/>
              <a:ext cx="1874896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cs typeface="+mn-ea"/>
                  <a:sym typeface="+mn-lt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Group 41出自【趣你的PPT】(微信:qunideppt)：最优质的PPT资源库"/>
          <p:cNvGrpSpPr/>
          <p:nvPr/>
        </p:nvGrpSpPr>
        <p:grpSpPr>
          <a:xfrm>
            <a:off x="3596549" y="4474820"/>
            <a:ext cx="2338080" cy="709995"/>
            <a:chOff x="3041041" y="4474820"/>
            <a:chExt cx="2338080" cy="709995"/>
          </a:xfrm>
        </p:grpSpPr>
        <p:sp>
          <p:nvSpPr>
            <p:cNvPr id="43" name="出自【趣你的PPT】(微信:qunideppt)：最优质的PPT资源库"/>
            <p:cNvSpPr txBox="1"/>
            <p:nvPr/>
          </p:nvSpPr>
          <p:spPr>
            <a:xfrm>
              <a:off x="3041041" y="4474820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cs typeface="+mn-ea"/>
                  <a:sym typeface="+mn-lt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4" name="出自【趣你的PPT】(微信:qunideppt)：最优质的PPT资源库"/>
            <p:cNvSpPr txBox="1"/>
            <p:nvPr/>
          </p:nvSpPr>
          <p:spPr>
            <a:xfrm>
              <a:off x="3270593" y="4760725"/>
              <a:ext cx="1883058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cs typeface="+mn-ea"/>
                  <a:sym typeface="+mn-lt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Group 44出自【趣你的PPT】(微信:qunideppt)：最优质的PPT资源库"/>
          <p:cNvGrpSpPr/>
          <p:nvPr/>
        </p:nvGrpSpPr>
        <p:grpSpPr>
          <a:xfrm>
            <a:off x="6359646" y="4467600"/>
            <a:ext cx="2338080" cy="709995"/>
            <a:chOff x="5371996" y="4467600"/>
            <a:chExt cx="2338080" cy="709995"/>
          </a:xfrm>
        </p:grpSpPr>
        <p:sp>
          <p:nvSpPr>
            <p:cNvPr id="46" name="出自【趣你的PPT】(微信:qunideppt)：最优质的PPT资源库"/>
            <p:cNvSpPr txBox="1"/>
            <p:nvPr/>
          </p:nvSpPr>
          <p:spPr>
            <a:xfrm>
              <a:off x="5371996" y="4467600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cs typeface="+mn-ea"/>
                  <a:sym typeface="+mn-lt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7" name="出自【趣你的PPT】(微信:qunideppt)：最优质的PPT资源库"/>
            <p:cNvSpPr txBox="1"/>
            <p:nvPr/>
          </p:nvSpPr>
          <p:spPr>
            <a:xfrm>
              <a:off x="5605629" y="4753505"/>
              <a:ext cx="1874896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cs typeface="+mn-ea"/>
                  <a:sym typeface="+mn-lt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Group 47出自【趣你的PPT】(微信:qunideppt)：最优质的PPT资源库"/>
          <p:cNvGrpSpPr/>
          <p:nvPr/>
        </p:nvGrpSpPr>
        <p:grpSpPr>
          <a:xfrm>
            <a:off x="9122742" y="4467600"/>
            <a:ext cx="2338080" cy="709995"/>
            <a:chOff x="7612600" y="4494249"/>
            <a:chExt cx="2338080" cy="709995"/>
          </a:xfrm>
        </p:grpSpPr>
        <p:sp>
          <p:nvSpPr>
            <p:cNvPr id="49" name="出自【趣你的PPT】(微信:qunideppt)：最优质的PPT资源库"/>
            <p:cNvSpPr txBox="1"/>
            <p:nvPr/>
          </p:nvSpPr>
          <p:spPr>
            <a:xfrm>
              <a:off x="7612600" y="4494249"/>
              <a:ext cx="2338080" cy="27001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262626"/>
                  </a:solidFill>
                  <a:cs typeface="+mn-ea"/>
                  <a:sym typeface="+mn-lt"/>
                </a:rPr>
                <a:t>单击添加标题</a:t>
              </a:r>
              <a:endParaRPr lang="en-US" sz="1600" b="1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50" name="出自【趣你的PPT】(微信:qunideppt)：最优质的PPT资源库"/>
            <p:cNvSpPr txBox="1"/>
            <p:nvPr/>
          </p:nvSpPr>
          <p:spPr>
            <a:xfrm>
              <a:off x="7842152" y="4780154"/>
              <a:ext cx="1883058" cy="42409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262626"/>
                  </a:solidFill>
                  <a:cs typeface="+mn-ea"/>
                  <a:sym typeface="+mn-lt"/>
                </a:rPr>
                <a:t>单击此处编辑内容，建议您在展示时采用微软雅黑字体</a:t>
              </a:r>
              <a:endParaRPr lang="en-US" altLang="zh-CN" sz="12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cs typeface="+mn-ea"/>
                <a:sym typeface="+mn-lt"/>
              </a:rPr>
              <a:t>单击添加您的标题</a:t>
            </a:r>
            <a:endParaRPr lang="zh-CN" altLang="en-US" sz="48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cs typeface="+mn-ea"/>
                <a:sym typeface="+mn-lt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cs typeface="+mn-ea"/>
                <a:sym typeface="+mn-lt"/>
              </a:rPr>
              <a:t>04</a:t>
            </a:r>
            <a:endParaRPr lang="zh-CN" altLang="en-US" sz="44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cs typeface="+mn-ea"/>
                <a:sym typeface="+mn-lt"/>
              </a:rPr>
              <a:t>点击此出编辑文本内容，以表达您的项目详细资料，建议您在展示时采用微软雅黑字体</a:t>
            </a:r>
            <a:endParaRPr lang="zh-CN" altLang="en-US" sz="14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20"/>
          <p:cNvSpPr/>
          <p:nvPr/>
        </p:nvSpPr>
        <p:spPr bwMode="auto">
          <a:xfrm>
            <a:off x="3478743" y="2948518"/>
            <a:ext cx="1377951" cy="1380066"/>
          </a:xfrm>
          <a:custGeom>
            <a:avLst/>
            <a:gdLst>
              <a:gd name="T0" fmla="*/ 1014 w 1175"/>
              <a:gd name="T1" fmla="*/ 568 h 1175"/>
              <a:gd name="T2" fmla="*/ 892 w 1175"/>
              <a:gd name="T3" fmla="*/ 624 h 1175"/>
              <a:gd name="T4" fmla="*/ 892 w 1175"/>
              <a:gd name="T5" fmla="*/ 283 h 1175"/>
              <a:gd name="T6" fmla="*/ 552 w 1175"/>
              <a:gd name="T7" fmla="*/ 283 h 1175"/>
              <a:gd name="T8" fmla="*/ 607 w 1175"/>
              <a:gd name="T9" fmla="*/ 161 h 1175"/>
              <a:gd name="T10" fmla="*/ 446 w 1175"/>
              <a:gd name="T11" fmla="*/ 0 h 1175"/>
              <a:gd name="T12" fmla="*/ 285 w 1175"/>
              <a:gd name="T13" fmla="*/ 161 h 1175"/>
              <a:gd name="T14" fmla="*/ 341 w 1175"/>
              <a:gd name="T15" fmla="*/ 283 h 1175"/>
              <a:gd name="T16" fmla="*/ 0 w 1175"/>
              <a:gd name="T17" fmla="*/ 283 h 1175"/>
              <a:gd name="T18" fmla="*/ 0 w 1175"/>
              <a:gd name="T19" fmla="*/ 1175 h 1175"/>
              <a:gd name="T20" fmla="*/ 341 w 1175"/>
              <a:gd name="T21" fmla="*/ 1175 h 1175"/>
              <a:gd name="T22" fmla="*/ 285 w 1175"/>
              <a:gd name="T23" fmla="*/ 1054 h 1175"/>
              <a:gd name="T24" fmla="*/ 446 w 1175"/>
              <a:gd name="T25" fmla="*/ 893 h 1175"/>
              <a:gd name="T26" fmla="*/ 607 w 1175"/>
              <a:gd name="T27" fmla="*/ 1054 h 1175"/>
              <a:gd name="T28" fmla="*/ 552 w 1175"/>
              <a:gd name="T29" fmla="*/ 1175 h 1175"/>
              <a:gd name="T30" fmla="*/ 892 w 1175"/>
              <a:gd name="T31" fmla="*/ 1175 h 1175"/>
              <a:gd name="T32" fmla="*/ 892 w 1175"/>
              <a:gd name="T33" fmla="*/ 835 h 1175"/>
              <a:gd name="T34" fmla="*/ 1014 w 1175"/>
              <a:gd name="T35" fmla="*/ 890 h 1175"/>
              <a:gd name="T36" fmla="*/ 1175 w 1175"/>
              <a:gd name="T37" fmla="*/ 729 h 1175"/>
              <a:gd name="T38" fmla="*/ 1014 w 1175"/>
              <a:gd name="T39" fmla="*/ 56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5" h="1175">
                <a:moveTo>
                  <a:pt x="1014" y="568"/>
                </a:moveTo>
                <a:cubicBezTo>
                  <a:pt x="965" y="568"/>
                  <a:pt x="922" y="590"/>
                  <a:pt x="892" y="624"/>
                </a:cubicBezTo>
                <a:cubicBezTo>
                  <a:pt x="892" y="283"/>
                  <a:pt x="892" y="283"/>
                  <a:pt x="892" y="283"/>
                </a:cubicBezTo>
                <a:cubicBezTo>
                  <a:pt x="552" y="283"/>
                  <a:pt x="552" y="283"/>
                  <a:pt x="552" y="283"/>
                </a:cubicBezTo>
                <a:cubicBezTo>
                  <a:pt x="586" y="253"/>
                  <a:pt x="607" y="210"/>
                  <a:pt x="607" y="161"/>
                </a:cubicBezTo>
                <a:cubicBezTo>
                  <a:pt x="607" y="72"/>
                  <a:pt x="535" y="0"/>
                  <a:pt x="446" y="0"/>
                </a:cubicBezTo>
                <a:cubicBezTo>
                  <a:pt x="357" y="0"/>
                  <a:pt x="285" y="72"/>
                  <a:pt x="285" y="161"/>
                </a:cubicBezTo>
                <a:cubicBezTo>
                  <a:pt x="285" y="210"/>
                  <a:pt x="307" y="253"/>
                  <a:pt x="34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1" y="1175"/>
                  <a:pt x="341" y="1175"/>
                  <a:pt x="341" y="1175"/>
                </a:cubicBezTo>
                <a:cubicBezTo>
                  <a:pt x="307" y="1146"/>
                  <a:pt x="285" y="1102"/>
                  <a:pt x="285" y="1054"/>
                </a:cubicBezTo>
                <a:cubicBezTo>
                  <a:pt x="285" y="965"/>
                  <a:pt x="357" y="893"/>
                  <a:pt x="446" y="893"/>
                </a:cubicBezTo>
                <a:cubicBezTo>
                  <a:pt x="535" y="893"/>
                  <a:pt x="607" y="965"/>
                  <a:pt x="607" y="1054"/>
                </a:cubicBezTo>
                <a:cubicBezTo>
                  <a:pt x="607" y="1102"/>
                  <a:pt x="586" y="1146"/>
                  <a:pt x="552" y="1175"/>
                </a:cubicBezTo>
                <a:cubicBezTo>
                  <a:pt x="892" y="1175"/>
                  <a:pt x="892" y="1175"/>
                  <a:pt x="892" y="1175"/>
                </a:cubicBezTo>
                <a:cubicBezTo>
                  <a:pt x="892" y="835"/>
                  <a:pt x="892" y="835"/>
                  <a:pt x="892" y="835"/>
                </a:cubicBezTo>
                <a:cubicBezTo>
                  <a:pt x="922" y="869"/>
                  <a:pt x="965" y="890"/>
                  <a:pt x="1014" y="890"/>
                </a:cubicBezTo>
                <a:cubicBezTo>
                  <a:pt x="1103" y="890"/>
                  <a:pt x="1175" y="818"/>
                  <a:pt x="1175" y="729"/>
                </a:cubicBezTo>
                <a:cubicBezTo>
                  <a:pt x="1175" y="640"/>
                  <a:pt x="1103" y="568"/>
                  <a:pt x="1014" y="568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3" name="Freeform 21"/>
          <p:cNvSpPr/>
          <p:nvPr/>
        </p:nvSpPr>
        <p:spPr bwMode="auto">
          <a:xfrm>
            <a:off x="4524376" y="3280834"/>
            <a:ext cx="1380066" cy="1380066"/>
          </a:xfrm>
          <a:custGeom>
            <a:avLst/>
            <a:gdLst>
              <a:gd name="T0" fmla="*/ 1014 w 1175"/>
              <a:gd name="T1" fmla="*/ 285 h 1175"/>
              <a:gd name="T2" fmla="*/ 893 w 1175"/>
              <a:gd name="T3" fmla="*/ 341 h 1175"/>
              <a:gd name="T4" fmla="*/ 893 w 1175"/>
              <a:gd name="T5" fmla="*/ 0 h 1175"/>
              <a:gd name="T6" fmla="*/ 552 w 1175"/>
              <a:gd name="T7" fmla="*/ 0 h 1175"/>
              <a:gd name="T8" fmla="*/ 608 w 1175"/>
              <a:gd name="T9" fmla="*/ 122 h 1175"/>
              <a:gd name="T10" fmla="*/ 446 w 1175"/>
              <a:gd name="T11" fmla="*/ 283 h 1175"/>
              <a:gd name="T12" fmla="*/ 285 w 1175"/>
              <a:gd name="T13" fmla="*/ 122 h 1175"/>
              <a:gd name="T14" fmla="*/ 341 w 1175"/>
              <a:gd name="T15" fmla="*/ 0 h 1175"/>
              <a:gd name="T16" fmla="*/ 0 w 1175"/>
              <a:gd name="T17" fmla="*/ 0 h 1175"/>
              <a:gd name="T18" fmla="*/ 0 w 1175"/>
              <a:gd name="T19" fmla="*/ 341 h 1175"/>
              <a:gd name="T20" fmla="*/ 122 w 1175"/>
              <a:gd name="T21" fmla="*/ 285 h 1175"/>
              <a:gd name="T22" fmla="*/ 283 w 1175"/>
              <a:gd name="T23" fmla="*/ 446 h 1175"/>
              <a:gd name="T24" fmla="*/ 122 w 1175"/>
              <a:gd name="T25" fmla="*/ 607 h 1175"/>
              <a:gd name="T26" fmla="*/ 0 w 1175"/>
              <a:gd name="T27" fmla="*/ 552 h 1175"/>
              <a:gd name="T28" fmla="*/ 0 w 1175"/>
              <a:gd name="T29" fmla="*/ 892 h 1175"/>
              <a:gd name="T30" fmla="*/ 341 w 1175"/>
              <a:gd name="T31" fmla="*/ 892 h 1175"/>
              <a:gd name="T32" fmla="*/ 285 w 1175"/>
              <a:gd name="T33" fmla="*/ 1014 h 1175"/>
              <a:gd name="T34" fmla="*/ 446 w 1175"/>
              <a:gd name="T35" fmla="*/ 1175 h 1175"/>
              <a:gd name="T36" fmla="*/ 608 w 1175"/>
              <a:gd name="T37" fmla="*/ 1014 h 1175"/>
              <a:gd name="T38" fmla="*/ 552 w 1175"/>
              <a:gd name="T39" fmla="*/ 892 h 1175"/>
              <a:gd name="T40" fmla="*/ 893 w 1175"/>
              <a:gd name="T41" fmla="*/ 892 h 1175"/>
              <a:gd name="T42" fmla="*/ 893 w 1175"/>
              <a:gd name="T43" fmla="*/ 552 h 1175"/>
              <a:gd name="T44" fmla="*/ 1014 w 1175"/>
              <a:gd name="T45" fmla="*/ 607 h 1175"/>
              <a:gd name="T46" fmla="*/ 1175 w 1175"/>
              <a:gd name="T47" fmla="*/ 446 h 1175"/>
              <a:gd name="T48" fmla="*/ 1014 w 1175"/>
              <a:gd name="T49" fmla="*/ 28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285"/>
                </a:moveTo>
                <a:cubicBezTo>
                  <a:pt x="966" y="285"/>
                  <a:pt x="922" y="307"/>
                  <a:pt x="893" y="341"/>
                </a:cubicBezTo>
                <a:cubicBezTo>
                  <a:pt x="893" y="0"/>
                  <a:pt x="893" y="0"/>
                  <a:pt x="893" y="0"/>
                </a:cubicBezTo>
                <a:cubicBezTo>
                  <a:pt x="552" y="0"/>
                  <a:pt x="552" y="0"/>
                  <a:pt x="552" y="0"/>
                </a:cubicBezTo>
                <a:cubicBezTo>
                  <a:pt x="586" y="30"/>
                  <a:pt x="608" y="73"/>
                  <a:pt x="608" y="122"/>
                </a:cubicBezTo>
                <a:cubicBezTo>
                  <a:pt x="608" y="211"/>
                  <a:pt x="535" y="283"/>
                  <a:pt x="446" y="283"/>
                </a:cubicBezTo>
                <a:cubicBezTo>
                  <a:pt x="358" y="283"/>
                  <a:pt x="285" y="211"/>
                  <a:pt x="285" y="122"/>
                </a:cubicBezTo>
                <a:cubicBezTo>
                  <a:pt x="285" y="73"/>
                  <a:pt x="307" y="30"/>
                  <a:pt x="3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30" y="307"/>
                  <a:pt x="73" y="285"/>
                  <a:pt x="122" y="285"/>
                </a:cubicBezTo>
                <a:cubicBezTo>
                  <a:pt x="211" y="285"/>
                  <a:pt x="283" y="357"/>
                  <a:pt x="283" y="446"/>
                </a:cubicBezTo>
                <a:cubicBezTo>
                  <a:pt x="283" y="535"/>
                  <a:pt x="211" y="607"/>
                  <a:pt x="122" y="607"/>
                </a:cubicBezTo>
                <a:cubicBezTo>
                  <a:pt x="73" y="607"/>
                  <a:pt x="30" y="586"/>
                  <a:pt x="0" y="552"/>
                </a:cubicBezTo>
                <a:cubicBezTo>
                  <a:pt x="0" y="892"/>
                  <a:pt x="0" y="892"/>
                  <a:pt x="0" y="892"/>
                </a:cubicBezTo>
                <a:cubicBezTo>
                  <a:pt x="341" y="892"/>
                  <a:pt x="341" y="892"/>
                  <a:pt x="341" y="892"/>
                </a:cubicBezTo>
                <a:cubicBezTo>
                  <a:pt x="307" y="922"/>
                  <a:pt x="285" y="965"/>
                  <a:pt x="285" y="1014"/>
                </a:cubicBezTo>
                <a:cubicBezTo>
                  <a:pt x="285" y="1103"/>
                  <a:pt x="358" y="1175"/>
                  <a:pt x="446" y="1175"/>
                </a:cubicBezTo>
                <a:cubicBezTo>
                  <a:pt x="535" y="1175"/>
                  <a:pt x="608" y="1103"/>
                  <a:pt x="608" y="1014"/>
                </a:cubicBezTo>
                <a:cubicBezTo>
                  <a:pt x="608" y="965"/>
                  <a:pt x="586" y="922"/>
                  <a:pt x="552" y="892"/>
                </a:cubicBezTo>
                <a:cubicBezTo>
                  <a:pt x="893" y="892"/>
                  <a:pt x="893" y="892"/>
                  <a:pt x="893" y="892"/>
                </a:cubicBezTo>
                <a:cubicBezTo>
                  <a:pt x="893" y="552"/>
                  <a:pt x="893" y="552"/>
                  <a:pt x="893" y="552"/>
                </a:cubicBezTo>
                <a:cubicBezTo>
                  <a:pt x="922" y="586"/>
                  <a:pt x="966" y="607"/>
                  <a:pt x="1014" y="607"/>
                </a:cubicBezTo>
                <a:cubicBezTo>
                  <a:pt x="1103" y="607"/>
                  <a:pt x="1175" y="535"/>
                  <a:pt x="1175" y="446"/>
                </a:cubicBezTo>
                <a:cubicBezTo>
                  <a:pt x="1175" y="357"/>
                  <a:pt x="1103" y="285"/>
                  <a:pt x="1014" y="285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cs typeface="+mn-ea"/>
              <a:sym typeface="+mn-lt"/>
            </a:endParaRPr>
          </a:p>
        </p:txBody>
      </p:sp>
      <p:sp>
        <p:nvSpPr>
          <p:cNvPr id="34" name="Freeform 22"/>
          <p:cNvSpPr/>
          <p:nvPr/>
        </p:nvSpPr>
        <p:spPr bwMode="auto">
          <a:xfrm>
            <a:off x="5572125" y="2948518"/>
            <a:ext cx="1380066" cy="1380066"/>
          </a:xfrm>
          <a:custGeom>
            <a:avLst/>
            <a:gdLst>
              <a:gd name="T0" fmla="*/ 1014 w 1175"/>
              <a:gd name="T1" fmla="*/ 568 h 1175"/>
              <a:gd name="T2" fmla="*/ 892 w 1175"/>
              <a:gd name="T3" fmla="*/ 624 h 1175"/>
              <a:gd name="T4" fmla="*/ 892 w 1175"/>
              <a:gd name="T5" fmla="*/ 283 h 1175"/>
              <a:gd name="T6" fmla="*/ 551 w 1175"/>
              <a:gd name="T7" fmla="*/ 283 h 1175"/>
              <a:gd name="T8" fmla="*/ 607 w 1175"/>
              <a:gd name="T9" fmla="*/ 161 h 1175"/>
              <a:gd name="T10" fmla="*/ 446 w 1175"/>
              <a:gd name="T11" fmla="*/ 0 h 1175"/>
              <a:gd name="T12" fmla="*/ 285 w 1175"/>
              <a:gd name="T13" fmla="*/ 161 h 1175"/>
              <a:gd name="T14" fmla="*/ 340 w 1175"/>
              <a:gd name="T15" fmla="*/ 283 h 1175"/>
              <a:gd name="T16" fmla="*/ 0 w 1175"/>
              <a:gd name="T17" fmla="*/ 283 h 1175"/>
              <a:gd name="T18" fmla="*/ 0 w 1175"/>
              <a:gd name="T19" fmla="*/ 624 h 1175"/>
              <a:gd name="T20" fmla="*/ 121 w 1175"/>
              <a:gd name="T21" fmla="*/ 568 h 1175"/>
              <a:gd name="T22" fmla="*/ 282 w 1175"/>
              <a:gd name="T23" fmla="*/ 729 h 1175"/>
              <a:gd name="T24" fmla="*/ 121 w 1175"/>
              <a:gd name="T25" fmla="*/ 890 h 1175"/>
              <a:gd name="T26" fmla="*/ 0 w 1175"/>
              <a:gd name="T27" fmla="*/ 835 h 1175"/>
              <a:gd name="T28" fmla="*/ 0 w 1175"/>
              <a:gd name="T29" fmla="*/ 1175 h 1175"/>
              <a:gd name="T30" fmla="*/ 340 w 1175"/>
              <a:gd name="T31" fmla="*/ 1175 h 1175"/>
              <a:gd name="T32" fmla="*/ 285 w 1175"/>
              <a:gd name="T33" fmla="*/ 1054 h 1175"/>
              <a:gd name="T34" fmla="*/ 446 w 1175"/>
              <a:gd name="T35" fmla="*/ 893 h 1175"/>
              <a:gd name="T36" fmla="*/ 607 w 1175"/>
              <a:gd name="T37" fmla="*/ 1054 h 1175"/>
              <a:gd name="T38" fmla="*/ 551 w 1175"/>
              <a:gd name="T39" fmla="*/ 1175 h 1175"/>
              <a:gd name="T40" fmla="*/ 892 w 1175"/>
              <a:gd name="T41" fmla="*/ 1175 h 1175"/>
              <a:gd name="T42" fmla="*/ 892 w 1175"/>
              <a:gd name="T43" fmla="*/ 835 h 1175"/>
              <a:gd name="T44" fmla="*/ 1014 w 1175"/>
              <a:gd name="T45" fmla="*/ 890 h 1175"/>
              <a:gd name="T46" fmla="*/ 1175 w 1175"/>
              <a:gd name="T47" fmla="*/ 729 h 1175"/>
              <a:gd name="T48" fmla="*/ 1014 w 1175"/>
              <a:gd name="T49" fmla="*/ 568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568"/>
                </a:moveTo>
                <a:cubicBezTo>
                  <a:pt x="965" y="568"/>
                  <a:pt x="922" y="590"/>
                  <a:pt x="892" y="624"/>
                </a:cubicBezTo>
                <a:cubicBezTo>
                  <a:pt x="892" y="283"/>
                  <a:pt x="892" y="283"/>
                  <a:pt x="892" y="283"/>
                </a:cubicBezTo>
                <a:cubicBezTo>
                  <a:pt x="551" y="283"/>
                  <a:pt x="551" y="283"/>
                  <a:pt x="551" y="283"/>
                </a:cubicBezTo>
                <a:cubicBezTo>
                  <a:pt x="585" y="253"/>
                  <a:pt x="607" y="210"/>
                  <a:pt x="607" y="161"/>
                </a:cubicBezTo>
                <a:cubicBezTo>
                  <a:pt x="607" y="72"/>
                  <a:pt x="535" y="0"/>
                  <a:pt x="446" y="0"/>
                </a:cubicBezTo>
                <a:cubicBezTo>
                  <a:pt x="357" y="0"/>
                  <a:pt x="285" y="72"/>
                  <a:pt x="285" y="161"/>
                </a:cubicBezTo>
                <a:cubicBezTo>
                  <a:pt x="285" y="210"/>
                  <a:pt x="306" y="253"/>
                  <a:pt x="340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624"/>
                  <a:pt x="0" y="624"/>
                  <a:pt x="0" y="624"/>
                </a:cubicBezTo>
                <a:cubicBezTo>
                  <a:pt x="29" y="590"/>
                  <a:pt x="73" y="568"/>
                  <a:pt x="121" y="568"/>
                </a:cubicBezTo>
                <a:cubicBezTo>
                  <a:pt x="210" y="568"/>
                  <a:pt x="282" y="640"/>
                  <a:pt x="282" y="729"/>
                </a:cubicBezTo>
                <a:cubicBezTo>
                  <a:pt x="282" y="818"/>
                  <a:pt x="210" y="890"/>
                  <a:pt x="121" y="890"/>
                </a:cubicBezTo>
                <a:cubicBezTo>
                  <a:pt x="73" y="890"/>
                  <a:pt x="29" y="869"/>
                  <a:pt x="0" y="835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0" y="1175"/>
                  <a:pt x="340" y="1175"/>
                  <a:pt x="340" y="1175"/>
                </a:cubicBezTo>
                <a:cubicBezTo>
                  <a:pt x="306" y="1146"/>
                  <a:pt x="285" y="1102"/>
                  <a:pt x="285" y="1054"/>
                </a:cubicBezTo>
                <a:cubicBezTo>
                  <a:pt x="285" y="965"/>
                  <a:pt x="357" y="893"/>
                  <a:pt x="446" y="893"/>
                </a:cubicBezTo>
                <a:cubicBezTo>
                  <a:pt x="535" y="893"/>
                  <a:pt x="607" y="965"/>
                  <a:pt x="607" y="1054"/>
                </a:cubicBezTo>
                <a:cubicBezTo>
                  <a:pt x="607" y="1102"/>
                  <a:pt x="585" y="1146"/>
                  <a:pt x="551" y="1175"/>
                </a:cubicBezTo>
                <a:cubicBezTo>
                  <a:pt x="892" y="1175"/>
                  <a:pt x="892" y="1175"/>
                  <a:pt x="892" y="1175"/>
                </a:cubicBezTo>
                <a:cubicBezTo>
                  <a:pt x="892" y="835"/>
                  <a:pt x="892" y="835"/>
                  <a:pt x="892" y="835"/>
                </a:cubicBezTo>
                <a:cubicBezTo>
                  <a:pt x="922" y="869"/>
                  <a:pt x="965" y="890"/>
                  <a:pt x="1014" y="890"/>
                </a:cubicBezTo>
                <a:cubicBezTo>
                  <a:pt x="1103" y="890"/>
                  <a:pt x="1175" y="818"/>
                  <a:pt x="1175" y="729"/>
                </a:cubicBezTo>
                <a:cubicBezTo>
                  <a:pt x="1175" y="640"/>
                  <a:pt x="1103" y="568"/>
                  <a:pt x="1014" y="568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5" name="Freeform 23"/>
          <p:cNvSpPr/>
          <p:nvPr/>
        </p:nvSpPr>
        <p:spPr bwMode="auto">
          <a:xfrm>
            <a:off x="6619876" y="3280834"/>
            <a:ext cx="1377951" cy="1380066"/>
          </a:xfrm>
          <a:custGeom>
            <a:avLst/>
            <a:gdLst>
              <a:gd name="T0" fmla="*/ 1014 w 1175"/>
              <a:gd name="T1" fmla="*/ 285 h 1175"/>
              <a:gd name="T2" fmla="*/ 892 w 1175"/>
              <a:gd name="T3" fmla="*/ 341 h 1175"/>
              <a:gd name="T4" fmla="*/ 892 w 1175"/>
              <a:gd name="T5" fmla="*/ 0 h 1175"/>
              <a:gd name="T6" fmla="*/ 552 w 1175"/>
              <a:gd name="T7" fmla="*/ 0 h 1175"/>
              <a:gd name="T8" fmla="*/ 607 w 1175"/>
              <a:gd name="T9" fmla="*/ 122 h 1175"/>
              <a:gd name="T10" fmla="*/ 446 w 1175"/>
              <a:gd name="T11" fmla="*/ 283 h 1175"/>
              <a:gd name="T12" fmla="*/ 285 w 1175"/>
              <a:gd name="T13" fmla="*/ 122 h 1175"/>
              <a:gd name="T14" fmla="*/ 341 w 1175"/>
              <a:gd name="T15" fmla="*/ 0 h 1175"/>
              <a:gd name="T16" fmla="*/ 0 w 1175"/>
              <a:gd name="T17" fmla="*/ 0 h 1175"/>
              <a:gd name="T18" fmla="*/ 0 w 1175"/>
              <a:gd name="T19" fmla="*/ 341 h 1175"/>
              <a:gd name="T20" fmla="*/ 122 w 1175"/>
              <a:gd name="T21" fmla="*/ 285 h 1175"/>
              <a:gd name="T22" fmla="*/ 283 w 1175"/>
              <a:gd name="T23" fmla="*/ 446 h 1175"/>
              <a:gd name="T24" fmla="*/ 122 w 1175"/>
              <a:gd name="T25" fmla="*/ 607 h 1175"/>
              <a:gd name="T26" fmla="*/ 0 w 1175"/>
              <a:gd name="T27" fmla="*/ 552 h 1175"/>
              <a:gd name="T28" fmla="*/ 0 w 1175"/>
              <a:gd name="T29" fmla="*/ 892 h 1175"/>
              <a:gd name="T30" fmla="*/ 341 w 1175"/>
              <a:gd name="T31" fmla="*/ 892 h 1175"/>
              <a:gd name="T32" fmla="*/ 285 w 1175"/>
              <a:gd name="T33" fmla="*/ 1014 h 1175"/>
              <a:gd name="T34" fmla="*/ 446 w 1175"/>
              <a:gd name="T35" fmla="*/ 1175 h 1175"/>
              <a:gd name="T36" fmla="*/ 607 w 1175"/>
              <a:gd name="T37" fmla="*/ 1014 h 1175"/>
              <a:gd name="T38" fmla="*/ 552 w 1175"/>
              <a:gd name="T39" fmla="*/ 892 h 1175"/>
              <a:gd name="T40" fmla="*/ 892 w 1175"/>
              <a:gd name="T41" fmla="*/ 892 h 1175"/>
              <a:gd name="T42" fmla="*/ 892 w 1175"/>
              <a:gd name="T43" fmla="*/ 552 h 1175"/>
              <a:gd name="T44" fmla="*/ 1014 w 1175"/>
              <a:gd name="T45" fmla="*/ 607 h 1175"/>
              <a:gd name="T46" fmla="*/ 1175 w 1175"/>
              <a:gd name="T47" fmla="*/ 446 h 1175"/>
              <a:gd name="T48" fmla="*/ 1014 w 1175"/>
              <a:gd name="T49" fmla="*/ 285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5" h="1175">
                <a:moveTo>
                  <a:pt x="1014" y="285"/>
                </a:moveTo>
                <a:cubicBezTo>
                  <a:pt x="965" y="285"/>
                  <a:pt x="922" y="307"/>
                  <a:pt x="892" y="341"/>
                </a:cubicBezTo>
                <a:cubicBezTo>
                  <a:pt x="892" y="0"/>
                  <a:pt x="892" y="0"/>
                  <a:pt x="892" y="0"/>
                </a:cubicBezTo>
                <a:cubicBezTo>
                  <a:pt x="552" y="0"/>
                  <a:pt x="552" y="0"/>
                  <a:pt x="552" y="0"/>
                </a:cubicBezTo>
                <a:cubicBezTo>
                  <a:pt x="586" y="30"/>
                  <a:pt x="607" y="73"/>
                  <a:pt x="607" y="122"/>
                </a:cubicBezTo>
                <a:cubicBezTo>
                  <a:pt x="607" y="211"/>
                  <a:pt x="535" y="283"/>
                  <a:pt x="446" y="283"/>
                </a:cubicBezTo>
                <a:cubicBezTo>
                  <a:pt x="357" y="283"/>
                  <a:pt x="285" y="211"/>
                  <a:pt x="285" y="122"/>
                </a:cubicBezTo>
                <a:cubicBezTo>
                  <a:pt x="285" y="73"/>
                  <a:pt x="307" y="30"/>
                  <a:pt x="3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30" y="307"/>
                  <a:pt x="73" y="285"/>
                  <a:pt x="122" y="285"/>
                </a:cubicBezTo>
                <a:cubicBezTo>
                  <a:pt x="211" y="285"/>
                  <a:pt x="283" y="357"/>
                  <a:pt x="283" y="446"/>
                </a:cubicBezTo>
                <a:cubicBezTo>
                  <a:pt x="283" y="535"/>
                  <a:pt x="211" y="607"/>
                  <a:pt x="122" y="607"/>
                </a:cubicBezTo>
                <a:cubicBezTo>
                  <a:pt x="73" y="607"/>
                  <a:pt x="30" y="586"/>
                  <a:pt x="0" y="552"/>
                </a:cubicBezTo>
                <a:cubicBezTo>
                  <a:pt x="0" y="892"/>
                  <a:pt x="0" y="892"/>
                  <a:pt x="0" y="892"/>
                </a:cubicBezTo>
                <a:cubicBezTo>
                  <a:pt x="341" y="892"/>
                  <a:pt x="341" y="892"/>
                  <a:pt x="341" y="892"/>
                </a:cubicBezTo>
                <a:cubicBezTo>
                  <a:pt x="307" y="922"/>
                  <a:pt x="285" y="965"/>
                  <a:pt x="285" y="1014"/>
                </a:cubicBezTo>
                <a:cubicBezTo>
                  <a:pt x="285" y="1103"/>
                  <a:pt x="357" y="1175"/>
                  <a:pt x="446" y="1175"/>
                </a:cubicBezTo>
                <a:cubicBezTo>
                  <a:pt x="535" y="1175"/>
                  <a:pt x="607" y="1103"/>
                  <a:pt x="607" y="1014"/>
                </a:cubicBezTo>
                <a:cubicBezTo>
                  <a:pt x="607" y="965"/>
                  <a:pt x="586" y="922"/>
                  <a:pt x="552" y="892"/>
                </a:cubicBezTo>
                <a:cubicBezTo>
                  <a:pt x="892" y="892"/>
                  <a:pt x="892" y="892"/>
                  <a:pt x="892" y="892"/>
                </a:cubicBezTo>
                <a:cubicBezTo>
                  <a:pt x="892" y="552"/>
                  <a:pt x="892" y="552"/>
                  <a:pt x="892" y="552"/>
                </a:cubicBezTo>
                <a:cubicBezTo>
                  <a:pt x="922" y="586"/>
                  <a:pt x="965" y="607"/>
                  <a:pt x="1014" y="607"/>
                </a:cubicBezTo>
                <a:cubicBezTo>
                  <a:pt x="1103" y="607"/>
                  <a:pt x="1175" y="535"/>
                  <a:pt x="1175" y="446"/>
                </a:cubicBezTo>
                <a:cubicBezTo>
                  <a:pt x="1175" y="357"/>
                  <a:pt x="1103" y="285"/>
                  <a:pt x="1014" y="285"/>
                </a:cubicBez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cs typeface="+mn-ea"/>
              <a:sym typeface="+mn-lt"/>
            </a:endParaRPr>
          </a:p>
        </p:txBody>
      </p:sp>
      <p:sp>
        <p:nvSpPr>
          <p:cNvPr id="36" name="Freeform 24"/>
          <p:cNvSpPr/>
          <p:nvPr/>
        </p:nvSpPr>
        <p:spPr bwMode="auto">
          <a:xfrm>
            <a:off x="7665510" y="2948518"/>
            <a:ext cx="1047750" cy="1380066"/>
          </a:xfrm>
          <a:custGeom>
            <a:avLst/>
            <a:gdLst>
              <a:gd name="T0" fmla="*/ 552 w 893"/>
              <a:gd name="T1" fmla="*/ 283 h 1175"/>
              <a:gd name="T2" fmla="*/ 608 w 893"/>
              <a:gd name="T3" fmla="*/ 161 h 1175"/>
              <a:gd name="T4" fmla="*/ 447 w 893"/>
              <a:gd name="T5" fmla="*/ 0 h 1175"/>
              <a:gd name="T6" fmla="*/ 285 w 893"/>
              <a:gd name="T7" fmla="*/ 161 h 1175"/>
              <a:gd name="T8" fmla="*/ 341 w 893"/>
              <a:gd name="T9" fmla="*/ 283 h 1175"/>
              <a:gd name="T10" fmla="*/ 0 w 893"/>
              <a:gd name="T11" fmla="*/ 283 h 1175"/>
              <a:gd name="T12" fmla="*/ 0 w 893"/>
              <a:gd name="T13" fmla="*/ 624 h 1175"/>
              <a:gd name="T14" fmla="*/ 122 w 893"/>
              <a:gd name="T15" fmla="*/ 568 h 1175"/>
              <a:gd name="T16" fmla="*/ 283 w 893"/>
              <a:gd name="T17" fmla="*/ 729 h 1175"/>
              <a:gd name="T18" fmla="*/ 122 w 893"/>
              <a:gd name="T19" fmla="*/ 890 h 1175"/>
              <a:gd name="T20" fmla="*/ 0 w 893"/>
              <a:gd name="T21" fmla="*/ 835 h 1175"/>
              <a:gd name="T22" fmla="*/ 0 w 893"/>
              <a:gd name="T23" fmla="*/ 1175 h 1175"/>
              <a:gd name="T24" fmla="*/ 341 w 893"/>
              <a:gd name="T25" fmla="*/ 1175 h 1175"/>
              <a:gd name="T26" fmla="*/ 285 w 893"/>
              <a:gd name="T27" fmla="*/ 1054 h 1175"/>
              <a:gd name="T28" fmla="*/ 447 w 893"/>
              <a:gd name="T29" fmla="*/ 893 h 1175"/>
              <a:gd name="T30" fmla="*/ 608 w 893"/>
              <a:gd name="T31" fmla="*/ 1054 h 1175"/>
              <a:gd name="T32" fmla="*/ 552 w 893"/>
              <a:gd name="T33" fmla="*/ 1175 h 1175"/>
              <a:gd name="T34" fmla="*/ 893 w 893"/>
              <a:gd name="T35" fmla="*/ 1175 h 1175"/>
              <a:gd name="T36" fmla="*/ 893 w 893"/>
              <a:gd name="T37" fmla="*/ 283 h 1175"/>
              <a:gd name="T38" fmla="*/ 552 w 893"/>
              <a:gd name="T39" fmla="*/ 283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93" h="1175">
                <a:moveTo>
                  <a:pt x="552" y="283"/>
                </a:moveTo>
                <a:cubicBezTo>
                  <a:pt x="586" y="253"/>
                  <a:pt x="608" y="210"/>
                  <a:pt x="608" y="161"/>
                </a:cubicBezTo>
                <a:cubicBezTo>
                  <a:pt x="608" y="72"/>
                  <a:pt x="536" y="0"/>
                  <a:pt x="447" y="0"/>
                </a:cubicBezTo>
                <a:cubicBezTo>
                  <a:pt x="358" y="0"/>
                  <a:pt x="285" y="72"/>
                  <a:pt x="285" y="161"/>
                </a:cubicBezTo>
                <a:cubicBezTo>
                  <a:pt x="285" y="210"/>
                  <a:pt x="307" y="253"/>
                  <a:pt x="34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624"/>
                  <a:pt x="0" y="624"/>
                  <a:pt x="0" y="624"/>
                </a:cubicBezTo>
                <a:cubicBezTo>
                  <a:pt x="30" y="590"/>
                  <a:pt x="73" y="568"/>
                  <a:pt x="122" y="568"/>
                </a:cubicBezTo>
                <a:cubicBezTo>
                  <a:pt x="211" y="568"/>
                  <a:pt x="283" y="640"/>
                  <a:pt x="283" y="729"/>
                </a:cubicBezTo>
                <a:cubicBezTo>
                  <a:pt x="283" y="818"/>
                  <a:pt x="211" y="890"/>
                  <a:pt x="122" y="890"/>
                </a:cubicBezTo>
                <a:cubicBezTo>
                  <a:pt x="73" y="890"/>
                  <a:pt x="30" y="869"/>
                  <a:pt x="0" y="835"/>
                </a:cubicBezTo>
                <a:cubicBezTo>
                  <a:pt x="0" y="1175"/>
                  <a:pt x="0" y="1175"/>
                  <a:pt x="0" y="1175"/>
                </a:cubicBezTo>
                <a:cubicBezTo>
                  <a:pt x="341" y="1175"/>
                  <a:pt x="341" y="1175"/>
                  <a:pt x="341" y="1175"/>
                </a:cubicBezTo>
                <a:cubicBezTo>
                  <a:pt x="307" y="1146"/>
                  <a:pt x="285" y="1102"/>
                  <a:pt x="285" y="1054"/>
                </a:cubicBezTo>
                <a:cubicBezTo>
                  <a:pt x="285" y="965"/>
                  <a:pt x="358" y="893"/>
                  <a:pt x="447" y="893"/>
                </a:cubicBezTo>
                <a:cubicBezTo>
                  <a:pt x="536" y="893"/>
                  <a:pt x="608" y="965"/>
                  <a:pt x="608" y="1054"/>
                </a:cubicBezTo>
                <a:cubicBezTo>
                  <a:pt x="608" y="1102"/>
                  <a:pt x="586" y="1146"/>
                  <a:pt x="552" y="1175"/>
                </a:cubicBezTo>
                <a:cubicBezTo>
                  <a:pt x="893" y="1175"/>
                  <a:pt x="893" y="1175"/>
                  <a:pt x="893" y="1175"/>
                </a:cubicBezTo>
                <a:cubicBezTo>
                  <a:pt x="893" y="283"/>
                  <a:pt x="893" y="283"/>
                  <a:pt x="893" y="283"/>
                </a:cubicBezTo>
                <a:lnTo>
                  <a:pt x="552" y="283"/>
                </a:ln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08257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sz="1335" b="1" cap="all" spc="2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16991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sz="1335" b="1" cap="all" spc="2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03756" y="3018556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en-US" sz="1335" b="1" cap="all" spc="2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061397" y="4360335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sz="1335" b="1" cap="all" spc="2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65896" y="4360335"/>
            <a:ext cx="171252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b="1" cap="all" spc="27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1335" b="1" cap="all" spc="2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5" name="Elbow Connector 64"/>
          <p:cNvCxnSpPr>
            <a:stCxn id="32" idx="5"/>
          </p:cNvCxnSpPr>
          <p:nvPr/>
        </p:nvCxnSpPr>
        <p:spPr>
          <a:xfrm flipH="1" flipV="1">
            <a:off x="3342579" y="2186991"/>
            <a:ext cx="659199" cy="761526"/>
          </a:xfrm>
          <a:prstGeom prst="bentConnector3">
            <a:avLst>
              <a:gd name="adj1" fmla="val 161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33" idx="17"/>
          </p:cNvCxnSpPr>
          <p:nvPr/>
        </p:nvCxnSpPr>
        <p:spPr>
          <a:xfrm flipH="1">
            <a:off x="3342579" y="4660900"/>
            <a:ext cx="1705636" cy="259131"/>
          </a:xfrm>
          <a:prstGeom prst="bentConnector3">
            <a:avLst>
              <a:gd name="adj1" fmla="val -312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36" idx="2"/>
          </p:cNvCxnSpPr>
          <p:nvPr/>
        </p:nvCxnSpPr>
        <p:spPr>
          <a:xfrm flipV="1">
            <a:off x="8189971" y="2186991"/>
            <a:ext cx="679046" cy="761526"/>
          </a:xfrm>
          <a:prstGeom prst="bentConnector3">
            <a:avLst>
              <a:gd name="adj1" fmla="val -30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35" idx="17"/>
          </p:cNvCxnSpPr>
          <p:nvPr/>
        </p:nvCxnSpPr>
        <p:spPr>
          <a:xfrm>
            <a:off x="7142910" y="4660900"/>
            <a:ext cx="1726107" cy="259131"/>
          </a:xfrm>
          <a:prstGeom prst="bentConnector3">
            <a:avLst>
              <a:gd name="adj1" fmla="val 131"/>
            </a:avLst>
          </a:prstGeom>
          <a:ln>
            <a:solidFill>
              <a:srgbClr val="00C1A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Freeform 71"/>
          <p:cNvSpPr>
            <a:spLocks noEditPoints="1"/>
          </p:cNvSpPr>
          <p:nvPr/>
        </p:nvSpPr>
        <p:spPr bwMode="auto">
          <a:xfrm>
            <a:off x="8051505" y="3487534"/>
            <a:ext cx="338098" cy="338096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4913681" y="3729566"/>
            <a:ext cx="338098" cy="338096"/>
            <a:chOff x="3149600" y="2774950"/>
            <a:chExt cx="406400" cy="406400"/>
          </a:xfrm>
          <a:solidFill>
            <a:schemeClr val="bg1"/>
          </a:solidFill>
        </p:grpSpPr>
        <p:sp>
          <p:nvSpPr>
            <p:cNvPr id="91" name="Freeform 110"/>
            <p:cNvSpPr>
              <a:spLocks noEditPoints="1"/>
            </p:cNvSpPr>
            <p:nvPr/>
          </p:nvSpPr>
          <p:spPr bwMode="auto">
            <a:xfrm>
              <a:off x="3327400" y="2978150"/>
              <a:ext cx="63500" cy="63500"/>
            </a:xfrm>
            <a:custGeom>
              <a:avLst/>
              <a:gdLst/>
              <a:ahLst/>
              <a:cxnLst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close/>
                  <a:moveTo>
                    <a:pt x="20" y="8"/>
                  </a:move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92" name="Freeform 113"/>
            <p:cNvSpPr>
              <a:spLocks noEditPoints="1"/>
            </p:cNvSpPr>
            <p:nvPr/>
          </p:nvSpPr>
          <p:spPr bwMode="auto">
            <a:xfrm>
              <a:off x="3492500" y="2774950"/>
              <a:ext cx="63500" cy="635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close/>
                  <a:moveTo>
                    <a:pt x="20" y="32"/>
                  </a:move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93" name="Freeform 116"/>
            <p:cNvSpPr>
              <a:spLocks noEditPoints="1"/>
            </p:cNvSpPr>
            <p:nvPr/>
          </p:nvSpPr>
          <p:spPr bwMode="auto">
            <a:xfrm>
              <a:off x="3251200" y="2965450"/>
              <a:ext cx="50800" cy="5080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30"/>
                </a:cxn>
                <a:cxn ang="0">
                  <a:pos x="28" y="28"/>
                </a:cxn>
                <a:cxn ang="0">
                  <a:pos x="30" y="22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4" y="20"/>
                </a:cxn>
                <a:cxn ang="0">
                  <a:pos x="22" y="22"/>
                </a:cxn>
                <a:cxn ang="0">
                  <a:pos x="20" y="24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2" y="24"/>
                </a:cxn>
                <a:cxn ang="0">
                  <a:pos x="10" y="22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6" y="8"/>
                </a:cxn>
              </a:cxnLst>
              <a:rect l="0" t="0" r="r" b="b"/>
              <a:pathLst>
                <a:path w="32" h="32">
                  <a:moveTo>
                    <a:pt x="0" y="16"/>
                  </a:move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close/>
                  <a:moveTo>
                    <a:pt x="16" y="8"/>
                  </a:move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2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94" name="Freeform 119"/>
            <p:cNvSpPr/>
            <p:nvPr/>
          </p:nvSpPr>
          <p:spPr bwMode="auto">
            <a:xfrm>
              <a:off x="3302000" y="30543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95" name="Freeform 121"/>
            <p:cNvSpPr/>
            <p:nvPr/>
          </p:nvSpPr>
          <p:spPr bwMode="auto">
            <a:xfrm>
              <a:off x="3505200" y="2863850"/>
              <a:ext cx="2540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96" name="Freeform 106"/>
            <p:cNvSpPr>
              <a:spLocks noEditPoints="1"/>
            </p:cNvSpPr>
            <p:nvPr/>
          </p:nvSpPr>
          <p:spPr bwMode="auto">
            <a:xfrm>
              <a:off x="3149600" y="2813050"/>
              <a:ext cx="371475" cy="368300"/>
            </a:xfrm>
            <a:custGeom>
              <a:avLst/>
              <a:gdLst/>
              <a:ahLst/>
              <a:cxnLst>
                <a:cxn ang="0">
                  <a:pos x="166" y="6"/>
                </a:cxn>
                <a:cxn ang="0">
                  <a:pos x="152" y="0"/>
                </a:cxn>
                <a:cxn ang="0">
                  <a:pos x="144" y="2"/>
                </a:cxn>
                <a:cxn ang="0">
                  <a:pos x="126" y="18"/>
                </a:cxn>
                <a:cxn ang="0">
                  <a:pos x="122" y="24"/>
                </a:cxn>
                <a:cxn ang="0">
                  <a:pos x="120" y="32"/>
                </a:cxn>
                <a:cxn ang="0">
                  <a:pos x="122" y="42"/>
                </a:cxn>
                <a:cxn ang="0">
                  <a:pos x="14" y="86"/>
                </a:cxn>
                <a:cxn ang="0">
                  <a:pos x="6" y="92"/>
                </a:cxn>
                <a:cxn ang="0">
                  <a:pos x="0" y="102"/>
                </a:cxn>
                <a:cxn ang="0">
                  <a:pos x="0" y="108"/>
                </a:cxn>
                <a:cxn ang="0">
                  <a:pos x="4" y="120"/>
                </a:cxn>
                <a:cxn ang="0">
                  <a:pos x="108" y="224"/>
                </a:cxn>
                <a:cxn ang="0">
                  <a:pos x="116" y="230"/>
                </a:cxn>
                <a:cxn ang="0">
                  <a:pos x="126" y="232"/>
                </a:cxn>
                <a:cxn ang="0">
                  <a:pos x="126" y="232"/>
                </a:cxn>
                <a:cxn ang="0">
                  <a:pos x="130" y="232"/>
                </a:cxn>
                <a:cxn ang="0">
                  <a:pos x="142" y="226"/>
                </a:cxn>
                <a:cxn ang="0">
                  <a:pos x="148" y="216"/>
                </a:cxn>
                <a:cxn ang="0">
                  <a:pos x="190" y="110"/>
                </a:cxn>
                <a:cxn ang="0">
                  <a:pos x="202" y="114"/>
                </a:cxn>
                <a:cxn ang="0">
                  <a:pos x="210" y="112"/>
                </a:cxn>
                <a:cxn ang="0">
                  <a:pos x="228" y="96"/>
                </a:cxn>
                <a:cxn ang="0">
                  <a:pos x="232" y="90"/>
                </a:cxn>
                <a:cxn ang="0">
                  <a:pos x="234" y="82"/>
                </a:cxn>
                <a:cxn ang="0">
                  <a:pos x="228" y="68"/>
                </a:cxn>
                <a:cxn ang="0">
                  <a:pos x="134" y="210"/>
                </a:cxn>
                <a:cxn ang="0">
                  <a:pos x="130" y="214"/>
                </a:cxn>
                <a:cxn ang="0">
                  <a:pos x="128" y="216"/>
                </a:cxn>
                <a:cxn ang="0">
                  <a:pos x="126" y="216"/>
                </a:cxn>
                <a:cxn ang="0">
                  <a:pos x="18" y="112"/>
                </a:cxn>
                <a:cxn ang="0">
                  <a:pos x="16" y="110"/>
                </a:cxn>
                <a:cxn ang="0">
                  <a:pos x="16" y="106"/>
                </a:cxn>
                <a:cxn ang="0">
                  <a:pos x="20" y="100"/>
                </a:cxn>
                <a:cxn ang="0">
                  <a:pos x="70" y="80"/>
                </a:cxn>
                <a:cxn ang="0">
                  <a:pos x="96" y="86"/>
                </a:cxn>
                <a:cxn ang="0">
                  <a:pos x="134" y="92"/>
                </a:cxn>
                <a:cxn ang="0">
                  <a:pos x="158" y="104"/>
                </a:cxn>
                <a:cxn ang="0">
                  <a:pos x="134" y="210"/>
                </a:cxn>
                <a:cxn ang="0">
                  <a:pos x="204" y="96"/>
                </a:cxn>
                <a:cxn ang="0">
                  <a:pos x="202" y="98"/>
                </a:cxn>
                <a:cxn ang="0">
                  <a:pos x="184" y="82"/>
                </a:cxn>
                <a:cxn ang="0">
                  <a:pos x="174" y="108"/>
                </a:cxn>
                <a:cxn ang="0">
                  <a:pos x="166" y="100"/>
                </a:cxn>
                <a:cxn ang="0">
                  <a:pos x="138" y="86"/>
                </a:cxn>
                <a:cxn ang="0">
                  <a:pos x="104" y="78"/>
                </a:cxn>
                <a:cxn ang="0">
                  <a:pos x="82" y="76"/>
                </a:cxn>
                <a:cxn ang="0">
                  <a:pos x="138" y="34"/>
                </a:cxn>
                <a:cxn ang="0">
                  <a:pos x="136" y="32"/>
                </a:cxn>
                <a:cxn ang="0">
                  <a:pos x="148" y="18"/>
                </a:cxn>
                <a:cxn ang="0">
                  <a:pos x="152" y="16"/>
                </a:cxn>
                <a:cxn ang="0">
                  <a:pos x="216" y="78"/>
                </a:cxn>
                <a:cxn ang="0">
                  <a:pos x="218" y="82"/>
                </a:cxn>
              </a:cxnLst>
              <a:rect l="0" t="0" r="r" b="b"/>
              <a:pathLst>
                <a:path w="234" h="232">
                  <a:moveTo>
                    <a:pt x="166" y="6"/>
                  </a:moveTo>
                  <a:lnTo>
                    <a:pt x="166" y="6"/>
                  </a:lnTo>
                  <a:lnTo>
                    <a:pt x="158" y="2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4" y="2"/>
                  </a:lnTo>
                  <a:lnTo>
                    <a:pt x="138" y="6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2" y="24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6"/>
                  </a:lnTo>
                  <a:lnTo>
                    <a:pt x="122" y="42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6" y="92"/>
                  </a:lnTo>
                  <a:lnTo>
                    <a:pt x="2" y="9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8"/>
                  </a:lnTo>
                  <a:lnTo>
                    <a:pt x="2" y="114"/>
                  </a:lnTo>
                  <a:lnTo>
                    <a:pt x="4" y="120"/>
                  </a:lnTo>
                  <a:lnTo>
                    <a:pt x="8" y="124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16" y="230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6" y="230"/>
                  </a:lnTo>
                  <a:lnTo>
                    <a:pt x="142" y="226"/>
                  </a:lnTo>
                  <a:lnTo>
                    <a:pt x="146" y="222"/>
                  </a:lnTo>
                  <a:lnTo>
                    <a:pt x="148" y="216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196" y="112"/>
                  </a:lnTo>
                  <a:lnTo>
                    <a:pt x="202" y="114"/>
                  </a:lnTo>
                  <a:lnTo>
                    <a:pt x="202" y="114"/>
                  </a:lnTo>
                  <a:lnTo>
                    <a:pt x="210" y="112"/>
                  </a:lnTo>
                  <a:lnTo>
                    <a:pt x="216" y="108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32" y="90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2" y="74"/>
                  </a:lnTo>
                  <a:lnTo>
                    <a:pt x="228" y="68"/>
                  </a:lnTo>
                  <a:lnTo>
                    <a:pt x="166" y="6"/>
                  </a:lnTo>
                  <a:close/>
                  <a:moveTo>
                    <a:pt x="134" y="210"/>
                  </a:moveTo>
                  <a:lnTo>
                    <a:pt x="134" y="210"/>
                  </a:lnTo>
                  <a:lnTo>
                    <a:pt x="130" y="214"/>
                  </a:lnTo>
                  <a:lnTo>
                    <a:pt x="128" y="216"/>
                  </a:lnTo>
                  <a:lnTo>
                    <a:pt x="128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0" y="214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8" y="102"/>
                  </a:lnTo>
                  <a:lnTo>
                    <a:pt x="20" y="100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84" y="84"/>
                  </a:lnTo>
                  <a:lnTo>
                    <a:pt x="96" y="86"/>
                  </a:lnTo>
                  <a:lnTo>
                    <a:pt x="120" y="88"/>
                  </a:lnTo>
                  <a:lnTo>
                    <a:pt x="134" y="92"/>
                  </a:lnTo>
                  <a:lnTo>
                    <a:pt x="146" y="98"/>
                  </a:lnTo>
                  <a:lnTo>
                    <a:pt x="158" y="104"/>
                  </a:lnTo>
                  <a:lnTo>
                    <a:pt x="172" y="116"/>
                  </a:lnTo>
                  <a:lnTo>
                    <a:pt x="134" y="210"/>
                  </a:lnTo>
                  <a:close/>
                  <a:moveTo>
                    <a:pt x="216" y="84"/>
                  </a:moveTo>
                  <a:lnTo>
                    <a:pt x="204" y="96"/>
                  </a:lnTo>
                  <a:lnTo>
                    <a:pt x="204" y="96"/>
                  </a:lnTo>
                  <a:lnTo>
                    <a:pt x="202" y="98"/>
                  </a:lnTo>
                  <a:lnTo>
                    <a:pt x="198" y="96"/>
                  </a:lnTo>
                  <a:lnTo>
                    <a:pt x="184" y="82"/>
                  </a:lnTo>
                  <a:lnTo>
                    <a:pt x="174" y="110"/>
                  </a:lnTo>
                  <a:lnTo>
                    <a:pt x="174" y="108"/>
                  </a:lnTo>
                  <a:lnTo>
                    <a:pt x="174" y="108"/>
                  </a:lnTo>
                  <a:lnTo>
                    <a:pt x="166" y="100"/>
                  </a:lnTo>
                  <a:lnTo>
                    <a:pt x="156" y="94"/>
                  </a:lnTo>
                  <a:lnTo>
                    <a:pt x="138" y="86"/>
                  </a:lnTo>
                  <a:lnTo>
                    <a:pt x="120" y="80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82" y="76"/>
                  </a:lnTo>
                  <a:lnTo>
                    <a:pt x="150" y="48"/>
                  </a:lnTo>
                  <a:lnTo>
                    <a:pt x="138" y="34"/>
                  </a:lnTo>
                  <a:lnTo>
                    <a:pt x="138" y="34"/>
                  </a:lnTo>
                  <a:lnTo>
                    <a:pt x="136" y="32"/>
                  </a:lnTo>
                  <a:lnTo>
                    <a:pt x="138" y="2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2" y="16"/>
                  </a:lnTo>
                  <a:lnTo>
                    <a:pt x="154" y="18"/>
                  </a:lnTo>
                  <a:lnTo>
                    <a:pt x="216" y="78"/>
                  </a:lnTo>
                  <a:lnTo>
                    <a:pt x="216" y="78"/>
                  </a:lnTo>
                  <a:lnTo>
                    <a:pt x="218" y="82"/>
                  </a:lnTo>
                  <a:lnTo>
                    <a:pt x="216" y="8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065137" y="3761262"/>
            <a:ext cx="338098" cy="274704"/>
            <a:chOff x="5588000" y="3625850"/>
            <a:chExt cx="406400" cy="330200"/>
          </a:xfrm>
          <a:solidFill>
            <a:schemeClr val="bg1"/>
          </a:solidFill>
        </p:grpSpPr>
        <p:sp>
          <p:nvSpPr>
            <p:cNvPr id="98" name="Freeform 23"/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99" name="Freeform 24"/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907716" y="3487534"/>
            <a:ext cx="232443" cy="338096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105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06" name="Freeform 66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07" name="Freeform 67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5974382" y="3487534"/>
            <a:ext cx="338098" cy="338096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109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10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  <p:sp>
          <p:nvSpPr>
            <p:cNvPr id="111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cs typeface="+mn-ea"/>
                <a:sym typeface="+mn-lt"/>
              </a:endParaRPr>
            </a:p>
          </p:txBody>
        </p:sp>
      </p:grpSp>
      <p:sp>
        <p:nvSpPr>
          <p:cNvPr id="47" name="Text Placeholder 2"/>
          <p:cNvSpPr txBox="1"/>
          <p:nvPr/>
        </p:nvSpPr>
        <p:spPr>
          <a:xfrm>
            <a:off x="8915539" y="202463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8" name="TextBox 61"/>
          <p:cNvSpPr txBox="1"/>
          <p:nvPr/>
        </p:nvSpPr>
        <p:spPr>
          <a:xfrm>
            <a:off x="8987767" y="234934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916088" y="20246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0" name="TextBox 70"/>
          <p:cNvSpPr txBox="1"/>
          <p:nvPr/>
        </p:nvSpPr>
        <p:spPr>
          <a:xfrm>
            <a:off x="509670" y="23493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8916227" y="483895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2" name="TextBox 61"/>
          <p:cNvSpPr txBox="1"/>
          <p:nvPr/>
        </p:nvSpPr>
        <p:spPr>
          <a:xfrm>
            <a:off x="8988455" y="516366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3" name="Text Placeholder 2"/>
          <p:cNvSpPr txBox="1"/>
          <p:nvPr/>
        </p:nvSpPr>
        <p:spPr>
          <a:xfrm>
            <a:off x="916088" y="4838956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4" name="TextBox 70"/>
          <p:cNvSpPr txBox="1"/>
          <p:nvPr/>
        </p:nvSpPr>
        <p:spPr>
          <a:xfrm>
            <a:off x="509670" y="5163666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5" name="TextBox 101"/>
          <p:cNvSpPr txBox="1"/>
          <p:nvPr/>
        </p:nvSpPr>
        <p:spPr>
          <a:xfrm>
            <a:off x="5388656" y="212635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6" name="Rectangle 102"/>
          <p:cNvSpPr/>
          <p:nvPr/>
        </p:nvSpPr>
        <p:spPr>
          <a:xfrm>
            <a:off x="4839668" y="2408001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2"/>
          <p:cNvSpPr/>
          <p:nvPr/>
        </p:nvSpPr>
        <p:spPr bwMode="auto">
          <a:xfrm>
            <a:off x="6096001" y="2057402"/>
            <a:ext cx="1733551" cy="1930400"/>
          </a:xfrm>
          <a:custGeom>
            <a:avLst/>
            <a:gdLst>
              <a:gd name="T0" fmla="*/ 2213 w 2213"/>
              <a:gd name="T1" fmla="*/ 2213 h 2464"/>
              <a:gd name="T2" fmla="*/ 0 w 2213"/>
              <a:gd name="T3" fmla="*/ 0 h 2464"/>
              <a:gd name="T4" fmla="*/ 0 w 2213"/>
              <a:gd name="T5" fmla="*/ 245 h 2464"/>
              <a:gd name="T6" fmla="*/ 105 w 2213"/>
              <a:gd name="T7" fmla="*/ 200 h 2464"/>
              <a:gd name="T8" fmla="*/ 252 w 2213"/>
              <a:gd name="T9" fmla="*/ 346 h 2464"/>
              <a:gd name="T10" fmla="*/ 105 w 2213"/>
              <a:gd name="T11" fmla="*/ 493 h 2464"/>
              <a:gd name="T12" fmla="*/ 0 w 2213"/>
              <a:gd name="T13" fmla="*/ 448 h 2464"/>
              <a:gd name="T14" fmla="*/ 0 w 2213"/>
              <a:gd name="T15" fmla="*/ 692 h 2464"/>
              <a:gd name="T16" fmla="*/ 1521 w 2213"/>
              <a:gd name="T17" fmla="*/ 2213 h 2464"/>
              <a:gd name="T18" fmla="*/ 1764 w 2213"/>
              <a:gd name="T19" fmla="*/ 2213 h 2464"/>
              <a:gd name="T20" fmla="*/ 1720 w 2213"/>
              <a:gd name="T21" fmla="*/ 2318 h 2464"/>
              <a:gd name="T22" fmla="*/ 1867 w 2213"/>
              <a:gd name="T23" fmla="*/ 2464 h 2464"/>
              <a:gd name="T24" fmla="*/ 2013 w 2213"/>
              <a:gd name="T25" fmla="*/ 2318 h 2464"/>
              <a:gd name="T26" fmla="*/ 1969 w 2213"/>
              <a:gd name="T27" fmla="*/ 2213 h 2464"/>
              <a:gd name="T28" fmla="*/ 2213 w 2213"/>
              <a:gd name="T29" fmla="*/ 2213 h 2464"/>
              <a:gd name="T30" fmla="*/ 2213 w 2213"/>
              <a:gd name="T31" fmla="*/ 2213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4">
                <a:moveTo>
                  <a:pt x="2213" y="2213"/>
                </a:moveTo>
                <a:cubicBezTo>
                  <a:pt x="2213" y="991"/>
                  <a:pt x="1222" y="0"/>
                  <a:pt x="0" y="0"/>
                </a:cubicBezTo>
                <a:cubicBezTo>
                  <a:pt x="0" y="245"/>
                  <a:pt x="0" y="245"/>
                  <a:pt x="0" y="245"/>
                </a:cubicBezTo>
                <a:cubicBezTo>
                  <a:pt x="26" y="217"/>
                  <a:pt x="64" y="200"/>
                  <a:pt x="105" y="200"/>
                </a:cubicBezTo>
                <a:cubicBezTo>
                  <a:pt x="186" y="200"/>
                  <a:pt x="252" y="266"/>
                  <a:pt x="252" y="346"/>
                </a:cubicBezTo>
                <a:cubicBezTo>
                  <a:pt x="252" y="427"/>
                  <a:pt x="186" y="493"/>
                  <a:pt x="105" y="493"/>
                </a:cubicBezTo>
                <a:cubicBezTo>
                  <a:pt x="64" y="493"/>
                  <a:pt x="26" y="475"/>
                  <a:pt x="0" y="448"/>
                </a:cubicBezTo>
                <a:cubicBezTo>
                  <a:pt x="0" y="692"/>
                  <a:pt x="0" y="692"/>
                  <a:pt x="0" y="692"/>
                </a:cubicBezTo>
                <a:cubicBezTo>
                  <a:pt x="840" y="692"/>
                  <a:pt x="1521" y="1373"/>
                  <a:pt x="1521" y="2213"/>
                </a:cubicBezTo>
                <a:cubicBezTo>
                  <a:pt x="1764" y="2213"/>
                  <a:pt x="1764" y="2213"/>
                  <a:pt x="1764" y="2213"/>
                </a:cubicBezTo>
                <a:cubicBezTo>
                  <a:pt x="1737" y="2240"/>
                  <a:pt x="1720" y="2277"/>
                  <a:pt x="1720" y="2318"/>
                </a:cubicBezTo>
                <a:cubicBezTo>
                  <a:pt x="1720" y="2399"/>
                  <a:pt x="1786" y="2464"/>
                  <a:pt x="1867" y="2464"/>
                </a:cubicBezTo>
                <a:cubicBezTo>
                  <a:pt x="1947" y="2464"/>
                  <a:pt x="2013" y="2399"/>
                  <a:pt x="2013" y="2318"/>
                </a:cubicBezTo>
                <a:cubicBezTo>
                  <a:pt x="2013" y="2277"/>
                  <a:pt x="1996" y="2240"/>
                  <a:pt x="1969" y="2213"/>
                </a:cubicBezTo>
                <a:cubicBezTo>
                  <a:pt x="2213" y="2213"/>
                  <a:pt x="2213" y="2213"/>
                  <a:pt x="2213" y="2213"/>
                </a:cubicBezTo>
                <a:cubicBezTo>
                  <a:pt x="2213" y="2213"/>
                  <a:pt x="2213" y="2213"/>
                  <a:pt x="2213" y="2213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Freeform 13"/>
          <p:cNvSpPr/>
          <p:nvPr/>
        </p:nvSpPr>
        <p:spPr bwMode="auto">
          <a:xfrm>
            <a:off x="5897035" y="3790953"/>
            <a:ext cx="1932517" cy="1735666"/>
          </a:xfrm>
          <a:custGeom>
            <a:avLst/>
            <a:gdLst>
              <a:gd name="T0" fmla="*/ 2223 w 2467"/>
              <a:gd name="T1" fmla="*/ 0 h 2213"/>
              <a:gd name="T2" fmla="*/ 2267 w 2467"/>
              <a:gd name="T3" fmla="*/ 105 h 2213"/>
              <a:gd name="T4" fmla="*/ 2121 w 2467"/>
              <a:gd name="T5" fmla="*/ 251 h 2213"/>
              <a:gd name="T6" fmla="*/ 1974 w 2467"/>
              <a:gd name="T7" fmla="*/ 105 h 2213"/>
              <a:gd name="T8" fmla="*/ 2018 w 2467"/>
              <a:gd name="T9" fmla="*/ 0 h 2213"/>
              <a:gd name="T10" fmla="*/ 1775 w 2467"/>
              <a:gd name="T11" fmla="*/ 0 h 2213"/>
              <a:gd name="T12" fmla="*/ 254 w 2467"/>
              <a:gd name="T13" fmla="*/ 1522 h 2213"/>
              <a:gd name="T14" fmla="*/ 254 w 2467"/>
              <a:gd name="T15" fmla="*/ 1768 h 2213"/>
              <a:gd name="T16" fmla="*/ 147 w 2467"/>
              <a:gd name="T17" fmla="*/ 1721 h 2213"/>
              <a:gd name="T18" fmla="*/ 0 w 2467"/>
              <a:gd name="T19" fmla="*/ 1867 h 2213"/>
              <a:gd name="T20" fmla="*/ 147 w 2467"/>
              <a:gd name="T21" fmla="*/ 2014 h 2213"/>
              <a:gd name="T22" fmla="*/ 254 w 2467"/>
              <a:gd name="T23" fmla="*/ 1967 h 2213"/>
              <a:gd name="T24" fmla="*/ 254 w 2467"/>
              <a:gd name="T25" fmla="*/ 2213 h 2213"/>
              <a:gd name="T26" fmla="*/ 2467 w 2467"/>
              <a:gd name="T27" fmla="*/ 0 h 2213"/>
              <a:gd name="T28" fmla="*/ 2467 w 2467"/>
              <a:gd name="T29" fmla="*/ 0 h 2213"/>
              <a:gd name="T30" fmla="*/ 2223 w 2467"/>
              <a:gd name="T31" fmla="*/ 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7" h="2213">
                <a:moveTo>
                  <a:pt x="2223" y="0"/>
                </a:moveTo>
                <a:cubicBezTo>
                  <a:pt x="2250" y="27"/>
                  <a:pt x="2267" y="64"/>
                  <a:pt x="2267" y="105"/>
                </a:cubicBezTo>
                <a:cubicBezTo>
                  <a:pt x="2267" y="186"/>
                  <a:pt x="2201" y="251"/>
                  <a:pt x="2121" y="251"/>
                </a:cubicBezTo>
                <a:cubicBezTo>
                  <a:pt x="2040" y="251"/>
                  <a:pt x="1974" y="186"/>
                  <a:pt x="1974" y="105"/>
                </a:cubicBezTo>
                <a:cubicBezTo>
                  <a:pt x="1974" y="64"/>
                  <a:pt x="1991" y="27"/>
                  <a:pt x="2018" y="0"/>
                </a:cubicBezTo>
                <a:cubicBezTo>
                  <a:pt x="1775" y="0"/>
                  <a:pt x="1775" y="0"/>
                  <a:pt x="1775" y="0"/>
                </a:cubicBezTo>
                <a:cubicBezTo>
                  <a:pt x="1775" y="841"/>
                  <a:pt x="1094" y="1522"/>
                  <a:pt x="254" y="1522"/>
                </a:cubicBezTo>
                <a:cubicBezTo>
                  <a:pt x="254" y="1768"/>
                  <a:pt x="254" y="1768"/>
                  <a:pt x="254" y="1768"/>
                </a:cubicBezTo>
                <a:cubicBezTo>
                  <a:pt x="227" y="1739"/>
                  <a:pt x="189" y="1721"/>
                  <a:pt x="147" y="1721"/>
                </a:cubicBezTo>
                <a:cubicBezTo>
                  <a:pt x="66" y="1721"/>
                  <a:pt x="0" y="1786"/>
                  <a:pt x="0" y="1867"/>
                </a:cubicBezTo>
                <a:cubicBezTo>
                  <a:pt x="0" y="1948"/>
                  <a:pt x="66" y="2014"/>
                  <a:pt x="147" y="2014"/>
                </a:cubicBezTo>
                <a:cubicBezTo>
                  <a:pt x="189" y="2014"/>
                  <a:pt x="227" y="1996"/>
                  <a:pt x="254" y="1967"/>
                </a:cubicBezTo>
                <a:cubicBezTo>
                  <a:pt x="254" y="2213"/>
                  <a:pt x="254" y="2213"/>
                  <a:pt x="254" y="2213"/>
                </a:cubicBezTo>
                <a:cubicBezTo>
                  <a:pt x="1476" y="2213"/>
                  <a:pt x="2467" y="1223"/>
                  <a:pt x="2467" y="0"/>
                </a:cubicBezTo>
                <a:cubicBezTo>
                  <a:pt x="2467" y="0"/>
                  <a:pt x="2467" y="0"/>
                  <a:pt x="2467" y="0"/>
                </a:cubicBezTo>
                <a:lnTo>
                  <a:pt x="2223" y="0"/>
                </a:ln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cs typeface="+mn-ea"/>
              <a:sym typeface="+mn-lt"/>
            </a:endParaRPr>
          </a:p>
        </p:txBody>
      </p:sp>
      <p:sp>
        <p:nvSpPr>
          <p:cNvPr id="19" name="Freeform 14"/>
          <p:cNvSpPr/>
          <p:nvPr/>
        </p:nvSpPr>
        <p:spPr bwMode="auto">
          <a:xfrm>
            <a:off x="4362452" y="3594102"/>
            <a:ext cx="1733551" cy="1932517"/>
          </a:xfrm>
          <a:custGeom>
            <a:avLst/>
            <a:gdLst>
              <a:gd name="T0" fmla="*/ 2106 w 2213"/>
              <a:gd name="T1" fmla="*/ 2267 h 2466"/>
              <a:gd name="T2" fmla="*/ 1959 w 2213"/>
              <a:gd name="T3" fmla="*/ 2120 h 2466"/>
              <a:gd name="T4" fmla="*/ 2106 w 2213"/>
              <a:gd name="T5" fmla="*/ 1974 h 2466"/>
              <a:gd name="T6" fmla="*/ 2213 w 2213"/>
              <a:gd name="T7" fmla="*/ 2021 h 2466"/>
              <a:gd name="T8" fmla="*/ 2213 w 2213"/>
              <a:gd name="T9" fmla="*/ 1775 h 2466"/>
              <a:gd name="T10" fmla="*/ 691 w 2213"/>
              <a:gd name="T11" fmla="*/ 253 h 2466"/>
              <a:gd name="T12" fmla="*/ 445 w 2213"/>
              <a:gd name="T13" fmla="*/ 253 h 2466"/>
              <a:gd name="T14" fmla="*/ 492 w 2213"/>
              <a:gd name="T15" fmla="*/ 146 h 2466"/>
              <a:gd name="T16" fmla="*/ 346 w 2213"/>
              <a:gd name="T17" fmla="*/ 0 h 2466"/>
              <a:gd name="T18" fmla="*/ 199 w 2213"/>
              <a:gd name="T19" fmla="*/ 146 h 2466"/>
              <a:gd name="T20" fmla="*/ 246 w 2213"/>
              <a:gd name="T21" fmla="*/ 253 h 2466"/>
              <a:gd name="T22" fmla="*/ 0 w 2213"/>
              <a:gd name="T23" fmla="*/ 253 h 2466"/>
              <a:gd name="T24" fmla="*/ 0 w 2213"/>
              <a:gd name="T25" fmla="*/ 253 h 2466"/>
              <a:gd name="T26" fmla="*/ 2213 w 2213"/>
              <a:gd name="T27" fmla="*/ 2466 h 2466"/>
              <a:gd name="T28" fmla="*/ 2213 w 2213"/>
              <a:gd name="T29" fmla="*/ 2220 h 2466"/>
              <a:gd name="T30" fmla="*/ 2106 w 2213"/>
              <a:gd name="T31" fmla="*/ 2267 h 2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13" h="2466">
                <a:moveTo>
                  <a:pt x="2106" y="2267"/>
                </a:moveTo>
                <a:cubicBezTo>
                  <a:pt x="2025" y="2267"/>
                  <a:pt x="1959" y="2201"/>
                  <a:pt x="1959" y="2120"/>
                </a:cubicBezTo>
                <a:cubicBezTo>
                  <a:pt x="1959" y="2039"/>
                  <a:pt x="2025" y="1974"/>
                  <a:pt x="2106" y="1974"/>
                </a:cubicBezTo>
                <a:cubicBezTo>
                  <a:pt x="2148" y="1974"/>
                  <a:pt x="2186" y="1992"/>
                  <a:pt x="2213" y="2021"/>
                </a:cubicBezTo>
                <a:cubicBezTo>
                  <a:pt x="2213" y="1775"/>
                  <a:pt x="2213" y="1775"/>
                  <a:pt x="2213" y="1775"/>
                </a:cubicBezTo>
                <a:cubicBezTo>
                  <a:pt x="1372" y="1775"/>
                  <a:pt x="691" y="1094"/>
                  <a:pt x="691" y="253"/>
                </a:cubicBezTo>
                <a:cubicBezTo>
                  <a:pt x="445" y="253"/>
                  <a:pt x="445" y="253"/>
                  <a:pt x="445" y="253"/>
                </a:cubicBezTo>
                <a:cubicBezTo>
                  <a:pt x="474" y="227"/>
                  <a:pt x="492" y="188"/>
                  <a:pt x="492" y="146"/>
                </a:cubicBezTo>
                <a:cubicBezTo>
                  <a:pt x="492" y="65"/>
                  <a:pt x="427" y="0"/>
                  <a:pt x="346" y="0"/>
                </a:cubicBezTo>
                <a:cubicBezTo>
                  <a:pt x="265" y="0"/>
                  <a:pt x="199" y="65"/>
                  <a:pt x="199" y="146"/>
                </a:cubicBezTo>
                <a:cubicBezTo>
                  <a:pt x="199" y="188"/>
                  <a:pt x="218" y="227"/>
                  <a:pt x="246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1476"/>
                  <a:pt x="990" y="2466"/>
                  <a:pt x="2213" y="2466"/>
                </a:cubicBezTo>
                <a:cubicBezTo>
                  <a:pt x="2213" y="2220"/>
                  <a:pt x="2213" y="2220"/>
                  <a:pt x="2213" y="2220"/>
                </a:cubicBezTo>
                <a:cubicBezTo>
                  <a:pt x="2186" y="2249"/>
                  <a:pt x="2148" y="2267"/>
                  <a:pt x="2106" y="2267"/>
                </a:cubicBezTo>
                <a:close/>
              </a:path>
            </a:pathLst>
          </a:custGeom>
          <a:solidFill>
            <a:srgbClr val="199F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0" name="Freeform 15"/>
          <p:cNvSpPr/>
          <p:nvPr/>
        </p:nvSpPr>
        <p:spPr bwMode="auto">
          <a:xfrm>
            <a:off x="4362452" y="2057402"/>
            <a:ext cx="1930400" cy="1733551"/>
          </a:xfrm>
          <a:custGeom>
            <a:avLst/>
            <a:gdLst>
              <a:gd name="T0" fmla="*/ 2318 w 2465"/>
              <a:gd name="T1" fmla="*/ 200 h 2213"/>
              <a:gd name="T2" fmla="*/ 2213 w 2465"/>
              <a:gd name="T3" fmla="*/ 245 h 2213"/>
              <a:gd name="T4" fmla="*/ 2213 w 2465"/>
              <a:gd name="T5" fmla="*/ 0 h 2213"/>
              <a:gd name="T6" fmla="*/ 0 w 2465"/>
              <a:gd name="T7" fmla="*/ 2213 h 2213"/>
              <a:gd name="T8" fmla="*/ 0 w 2465"/>
              <a:gd name="T9" fmla="*/ 2213 h 2213"/>
              <a:gd name="T10" fmla="*/ 246 w 2465"/>
              <a:gd name="T11" fmla="*/ 2213 h 2213"/>
              <a:gd name="T12" fmla="*/ 199 w 2465"/>
              <a:gd name="T13" fmla="*/ 2106 h 2213"/>
              <a:gd name="T14" fmla="*/ 346 w 2465"/>
              <a:gd name="T15" fmla="*/ 1960 h 2213"/>
              <a:gd name="T16" fmla="*/ 492 w 2465"/>
              <a:gd name="T17" fmla="*/ 2106 h 2213"/>
              <a:gd name="T18" fmla="*/ 445 w 2465"/>
              <a:gd name="T19" fmla="*/ 2213 h 2213"/>
              <a:gd name="T20" fmla="*/ 691 w 2465"/>
              <a:gd name="T21" fmla="*/ 2213 h 2213"/>
              <a:gd name="T22" fmla="*/ 2213 w 2465"/>
              <a:gd name="T23" fmla="*/ 692 h 2213"/>
              <a:gd name="T24" fmla="*/ 2213 w 2465"/>
              <a:gd name="T25" fmla="*/ 448 h 2213"/>
              <a:gd name="T26" fmla="*/ 2318 w 2465"/>
              <a:gd name="T27" fmla="*/ 493 h 2213"/>
              <a:gd name="T28" fmla="*/ 2465 w 2465"/>
              <a:gd name="T29" fmla="*/ 346 h 2213"/>
              <a:gd name="T30" fmla="*/ 2318 w 2465"/>
              <a:gd name="T31" fmla="*/ 200 h 2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65" h="2213">
                <a:moveTo>
                  <a:pt x="2318" y="200"/>
                </a:moveTo>
                <a:cubicBezTo>
                  <a:pt x="2277" y="200"/>
                  <a:pt x="2239" y="217"/>
                  <a:pt x="2213" y="245"/>
                </a:cubicBezTo>
                <a:cubicBezTo>
                  <a:pt x="2213" y="0"/>
                  <a:pt x="2213" y="0"/>
                  <a:pt x="2213" y="0"/>
                </a:cubicBezTo>
                <a:cubicBezTo>
                  <a:pt x="990" y="0"/>
                  <a:pt x="0" y="991"/>
                  <a:pt x="0" y="2213"/>
                </a:cubicBezTo>
                <a:cubicBezTo>
                  <a:pt x="0" y="2213"/>
                  <a:pt x="0" y="2213"/>
                  <a:pt x="0" y="2213"/>
                </a:cubicBezTo>
                <a:cubicBezTo>
                  <a:pt x="246" y="2213"/>
                  <a:pt x="246" y="2213"/>
                  <a:pt x="246" y="2213"/>
                </a:cubicBezTo>
                <a:cubicBezTo>
                  <a:pt x="218" y="2187"/>
                  <a:pt x="199" y="2148"/>
                  <a:pt x="199" y="2106"/>
                </a:cubicBezTo>
                <a:cubicBezTo>
                  <a:pt x="199" y="2025"/>
                  <a:pt x="265" y="1960"/>
                  <a:pt x="346" y="1960"/>
                </a:cubicBezTo>
                <a:cubicBezTo>
                  <a:pt x="427" y="1960"/>
                  <a:pt x="492" y="2025"/>
                  <a:pt x="492" y="2106"/>
                </a:cubicBezTo>
                <a:cubicBezTo>
                  <a:pt x="492" y="2148"/>
                  <a:pt x="474" y="2187"/>
                  <a:pt x="445" y="2213"/>
                </a:cubicBezTo>
                <a:cubicBezTo>
                  <a:pt x="691" y="2213"/>
                  <a:pt x="691" y="2213"/>
                  <a:pt x="691" y="2213"/>
                </a:cubicBezTo>
                <a:cubicBezTo>
                  <a:pt x="691" y="1373"/>
                  <a:pt x="1372" y="692"/>
                  <a:pt x="2213" y="692"/>
                </a:cubicBezTo>
                <a:cubicBezTo>
                  <a:pt x="2213" y="448"/>
                  <a:pt x="2213" y="448"/>
                  <a:pt x="2213" y="448"/>
                </a:cubicBezTo>
                <a:cubicBezTo>
                  <a:pt x="2239" y="475"/>
                  <a:pt x="2277" y="493"/>
                  <a:pt x="2318" y="493"/>
                </a:cubicBezTo>
                <a:cubicBezTo>
                  <a:pt x="2399" y="493"/>
                  <a:pt x="2465" y="427"/>
                  <a:pt x="2465" y="346"/>
                </a:cubicBezTo>
                <a:cubicBezTo>
                  <a:pt x="2465" y="266"/>
                  <a:pt x="2399" y="200"/>
                  <a:pt x="2318" y="200"/>
                </a:cubicBezTo>
                <a:close/>
              </a:path>
            </a:pathLst>
          </a:custGeom>
          <a:solidFill>
            <a:srgbClr val="00C1A5"/>
          </a:solidFill>
          <a:ln w="12700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31" name="Oval 7"/>
          <p:cNvSpPr>
            <a:spLocks noChangeArrowheads="1"/>
          </p:cNvSpPr>
          <p:nvPr/>
        </p:nvSpPr>
        <p:spPr bwMode="auto">
          <a:xfrm>
            <a:off x="5961846" y="3183944"/>
            <a:ext cx="220730" cy="222021"/>
          </a:xfrm>
          <a:prstGeom prst="ellipse">
            <a:avLst/>
          </a:pr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32" name="Freeform 8"/>
          <p:cNvSpPr/>
          <p:nvPr/>
        </p:nvSpPr>
        <p:spPr bwMode="auto">
          <a:xfrm>
            <a:off x="5519096" y="3158128"/>
            <a:ext cx="1107521" cy="1462497"/>
          </a:xfrm>
          <a:custGeom>
            <a:avLst/>
            <a:gdLst>
              <a:gd name="T0" fmla="*/ 4482 w 4554"/>
              <a:gd name="T1" fmla="*/ 76 h 6021"/>
              <a:gd name="T2" fmla="*/ 4210 w 4554"/>
              <a:gd name="T3" fmla="*/ 77 h 6021"/>
              <a:gd name="T4" fmla="*/ 3139 w 4554"/>
              <a:gd name="T5" fmla="*/ 1147 h 6021"/>
              <a:gd name="T6" fmla="*/ 2961 w 4554"/>
              <a:gd name="T7" fmla="*/ 1112 h 6021"/>
              <a:gd name="T8" fmla="*/ 2607 w 4554"/>
              <a:gd name="T9" fmla="*/ 1112 h 6021"/>
              <a:gd name="T10" fmla="*/ 2557 w 4554"/>
              <a:gd name="T11" fmla="*/ 1485 h 6021"/>
              <a:gd name="T12" fmla="*/ 2446 w 4554"/>
              <a:gd name="T13" fmla="*/ 1856 h 6021"/>
              <a:gd name="T14" fmla="*/ 2379 w 4554"/>
              <a:gd name="T15" fmla="*/ 1581 h 6021"/>
              <a:gd name="T16" fmla="*/ 2322 w 4554"/>
              <a:gd name="T17" fmla="*/ 1432 h 6021"/>
              <a:gd name="T18" fmla="*/ 2412 w 4554"/>
              <a:gd name="T19" fmla="*/ 1338 h 6021"/>
              <a:gd name="T20" fmla="*/ 2280 w 4554"/>
              <a:gd name="T21" fmla="*/ 1201 h 6021"/>
              <a:gd name="T22" fmla="*/ 2280 w 4554"/>
              <a:gd name="T23" fmla="*/ 1199 h 6021"/>
              <a:gd name="T24" fmla="*/ 2278 w 4554"/>
              <a:gd name="T25" fmla="*/ 1197 h 6021"/>
              <a:gd name="T26" fmla="*/ 2277 w 4554"/>
              <a:gd name="T27" fmla="*/ 1198 h 6021"/>
              <a:gd name="T28" fmla="*/ 2276 w 4554"/>
              <a:gd name="T29" fmla="*/ 1197 h 6021"/>
              <a:gd name="T30" fmla="*/ 2274 w 4554"/>
              <a:gd name="T31" fmla="*/ 1199 h 6021"/>
              <a:gd name="T32" fmla="*/ 2274 w 4554"/>
              <a:gd name="T33" fmla="*/ 1201 h 6021"/>
              <a:gd name="T34" fmla="*/ 2142 w 4554"/>
              <a:gd name="T35" fmla="*/ 1338 h 6021"/>
              <a:gd name="T36" fmla="*/ 2232 w 4554"/>
              <a:gd name="T37" fmla="*/ 1432 h 6021"/>
              <a:gd name="T38" fmla="*/ 2175 w 4554"/>
              <a:gd name="T39" fmla="*/ 1581 h 6021"/>
              <a:gd name="T40" fmla="*/ 2108 w 4554"/>
              <a:gd name="T41" fmla="*/ 1856 h 6021"/>
              <a:gd name="T42" fmla="*/ 1997 w 4554"/>
              <a:gd name="T43" fmla="*/ 1485 h 6021"/>
              <a:gd name="T44" fmla="*/ 1947 w 4554"/>
              <a:gd name="T45" fmla="*/ 1112 h 6021"/>
              <a:gd name="T46" fmla="*/ 1593 w 4554"/>
              <a:gd name="T47" fmla="*/ 1112 h 6021"/>
              <a:gd name="T48" fmla="*/ 1415 w 4554"/>
              <a:gd name="T49" fmla="*/ 1147 h 6021"/>
              <a:gd name="T50" fmla="*/ 344 w 4554"/>
              <a:gd name="T51" fmla="*/ 77 h 6021"/>
              <a:gd name="T52" fmla="*/ 72 w 4554"/>
              <a:gd name="T53" fmla="*/ 76 h 6021"/>
              <a:gd name="T54" fmla="*/ 77 w 4554"/>
              <a:gd name="T55" fmla="*/ 345 h 6021"/>
              <a:gd name="T56" fmla="*/ 1596 w 4554"/>
              <a:gd name="T57" fmla="*/ 1876 h 6021"/>
              <a:gd name="T58" fmla="*/ 1684 w 4554"/>
              <a:gd name="T59" fmla="*/ 1876 h 6021"/>
              <a:gd name="T60" fmla="*/ 1684 w 4554"/>
              <a:gd name="T61" fmla="*/ 5763 h 6021"/>
              <a:gd name="T62" fmla="*/ 1945 w 4554"/>
              <a:gd name="T63" fmla="*/ 6021 h 6021"/>
              <a:gd name="T64" fmla="*/ 2201 w 4554"/>
              <a:gd name="T65" fmla="*/ 5763 h 6021"/>
              <a:gd name="T66" fmla="*/ 2201 w 4554"/>
              <a:gd name="T67" fmla="*/ 3472 h 6021"/>
              <a:gd name="T68" fmla="*/ 2274 w 4554"/>
              <a:gd name="T69" fmla="*/ 3472 h 6021"/>
              <a:gd name="T70" fmla="*/ 2280 w 4554"/>
              <a:gd name="T71" fmla="*/ 3472 h 6021"/>
              <a:gd name="T72" fmla="*/ 2353 w 4554"/>
              <a:gd name="T73" fmla="*/ 3472 h 6021"/>
              <a:gd name="T74" fmla="*/ 2353 w 4554"/>
              <a:gd name="T75" fmla="*/ 5763 h 6021"/>
              <a:gd name="T76" fmla="*/ 2609 w 4554"/>
              <a:gd name="T77" fmla="*/ 6021 h 6021"/>
              <a:gd name="T78" fmla="*/ 2871 w 4554"/>
              <a:gd name="T79" fmla="*/ 5763 h 6021"/>
              <a:gd name="T80" fmla="*/ 2871 w 4554"/>
              <a:gd name="T81" fmla="*/ 1876 h 6021"/>
              <a:gd name="T82" fmla="*/ 2958 w 4554"/>
              <a:gd name="T83" fmla="*/ 1876 h 6021"/>
              <a:gd name="T84" fmla="*/ 4477 w 4554"/>
              <a:gd name="T85" fmla="*/ 345 h 6021"/>
              <a:gd name="T86" fmla="*/ 4482 w 4554"/>
              <a:gd name="T87" fmla="*/ 76 h 6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54" h="6021">
                <a:moveTo>
                  <a:pt x="4482" y="76"/>
                </a:moveTo>
                <a:cubicBezTo>
                  <a:pt x="4407" y="0"/>
                  <a:pt x="4286" y="1"/>
                  <a:pt x="4210" y="77"/>
                </a:cubicBezTo>
                <a:cubicBezTo>
                  <a:pt x="4210" y="77"/>
                  <a:pt x="3580" y="707"/>
                  <a:pt x="3139" y="1147"/>
                </a:cubicBezTo>
                <a:cubicBezTo>
                  <a:pt x="3084" y="1125"/>
                  <a:pt x="3024" y="1112"/>
                  <a:pt x="2961" y="1112"/>
                </a:cubicBezTo>
                <a:cubicBezTo>
                  <a:pt x="2961" y="1112"/>
                  <a:pt x="2961" y="1112"/>
                  <a:pt x="2607" y="1112"/>
                </a:cubicBezTo>
                <a:cubicBezTo>
                  <a:pt x="2604" y="1156"/>
                  <a:pt x="2592" y="1316"/>
                  <a:pt x="2557" y="1485"/>
                </a:cubicBezTo>
                <a:cubicBezTo>
                  <a:pt x="2537" y="1581"/>
                  <a:pt x="2446" y="1856"/>
                  <a:pt x="2446" y="1856"/>
                </a:cubicBezTo>
                <a:cubicBezTo>
                  <a:pt x="2446" y="1856"/>
                  <a:pt x="2396" y="1646"/>
                  <a:pt x="2379" y="1581"/>
                </a:cubicBezTo>
                <a:cubicBezTo>
                  <a:pt x="2367" y="1535"/>
                  <a:pt x="2322" y="1432"/>
                  <a:pt x="2322" y="1432"/>
                </a:cubicBezTo>
                <a:cubicBezTo>
                  <a:pt x="2412" y="1338"/>
                  <a:pt x="2412" y="1338"/>
                  <a:pt x="2412" y="1338"/>
                </a:cubicBezTo>
                <a:cubicBezTo>
                  <a:pt x="2280" y="1201"/>
                  <a:pt x="2280" y="1201"/>
                  <a:pt x="2280" y="1201"/>
                </a:cubicBezTo>
                <a:cubicBezTo>
                  <a:pt x="2280" y="1199"/>
                  <a:pt x="2280" y="1199"/>
                  <a:pt x="2280" y="1199"/>
                </a:cubicBezTo>
                <a:cubicBezTo>
                  <a:pt x="2278" y="1197"/>
                  <a:pt x="2278" y="1197"/>
                  <a:pt x="2278" y="1197"/>
                </a:cubicBezTo>
                <a:cubicBezTo>
                  <a:pt x="2277" y="1198"/>
                  <a:pt x="2277" y="1198"/>
                  <a:pt x="2277" y="1198"/>
                </a:cubicBezTo>
                <a:cubicBezTo>
                  <a:pt x="2276" y="1197"/>
                  <a:pt x="2276" y="1197"/>
                  <a:pt x="2276" y="1197"/>
                </a:cubicBezTo>
                <a:cubicBezTo>
                  <a:pt x="2274" y="1199"/>
                  <a:pt x="2274" y="1199"/>
                  <a:pt x="2274" y="1199"/>
                </a:cubicBezTo>
                <a:cubicBezTo>
                  <a:pt x="2274" y="1201"/>
                  <a:pt x="2274" y="1201"/>
                  <a:pt x="2274" y="1201"/>
                </a:cubicBezTo>
                <a:cubicBezTo>
                  <a:pt x="2142" y="1338"/>
                  <a:pt x="2142" y="1338"/>
                  <a:pt x="2142" y="1338"/>
                </a:cubicBezTo>
                <a:cubicBezTo>
                  <a:pt x="2232" y="1432"/>
                  <a:pt x="2232" y="1432"/>
                  <a:pt x="2232" y="1432"/>
                </a:cubicBezTo>
                <a:cubicBezTo>
                  <a:pt x="2232" y="1432"/>
                  <a:pt x="2187" y="1535"/>
                  <a:pt x="2175" y="1581"/>
                </a:cubicBezTo>
                <a:cubicBezTo>
                  <a:pt x="2158" y="1646"/>
                  <a:pt x="2108" y="1856"/>
                  <a:pt x="2108" y="1856"/>
                </a:cubicBezTo>
                <a:cubicBezTo>
                  <a:pt x="2108" y="1856"/>
                  <a:pt x="2017" y="1581"/>
                  <a:pt x="1997" y="1485"/>
                </a:cubicBezTo>
                <a:cubicBezTo>
                  <a:pt x="1962" y="1316"/>
                  <a:pt x="1950" y="1156"/>
                  <a:pt x="1947" y="1112"/>
                </a:cubicBezTo>
                <a:cubicBezTo>
                  <a:pt x="1593" y="1112"/>
                  <a:pt x="1593" y="1112"/>
                  <a:pt x="1593" y="1112"/>
                </a:cubicBezTo>
                <a:cubicBezTo>
                  <a:pt x="1530" y="1112"/>
                  <a:pt x="1470" y="1125"/>
                  <a:pt x="1415" y="1147"/>
                </a:cubicBezTo>
                <a:cubicBezTo>
                  <a:pt x="974" y="707"/>
                  <a:pt x="344" y="77"/>
                  <a:pt x="344" y="77"/>
                </a:cubicBezTo>
                <a:cubicBezTo>
                  <a:pt x="268" y="1"/>
                  <a:pt x="147" y="0"/>
                  <a:pt x="72" y="76"/>
                </a:cubicBezTo>
                <a:cubicBezTo>
                  <a:pt x="0" y="147"/>
                  <a:pt x="1" y="269"/>
                  <a:pt x="77" y="345"/>
                </a:cubicBezTo>
                <a:cubicBezTo>
                  <a:pt x="147" y="415"/>
                  <a:pt x="1596" y="1876"/>
                  <a:pt x="1596" y="1876"/>
                </a:cubicBezTo>
                <a:cubicBezTo>
                  <a:pt x="1683" y="1876"/>
                  <a:pt x="1684" y="1876"/>
                  <a:pt x="1684" y="1876"/>
                </a:cubicBezTo>
                <a:cubicBezTo>
                  <a:pt x="1684" y="3091"/>
                  <a:pt x="1684" y="5763"/>
                  <a:pt x="1684" y="5763"/>
                </a:cubicBezTo>
                <a:cubicBezTo>
                  <a:pt x="1684" y="5908"/>
                  <a:pt x="1801" y="6021"/>
                  <a:pt x="1945" y="6021"/>
                </a:cubicBezTo>
                <a:cubicBezTo>
                  <a:pt x="2083" y="6021"/>
                  <a:pt x="2201" y="5908"/>
                  <a:pt x="2201" y="5763"/>
                </a:cubicBezTo>
                <a:cubicBezTo>
                  <a:pt x="2201" y="3472"/>
                  <a:pt x="2201" y="3472"/>
                  <a:pt x="2201" y="3472"/>
                </a:cubicBezTo>
                <a:cubicBezTo>
                  <a:pt x="2230" y="3472"/>
                  <a:pt x="2254" y="3472"/>
                  <a:pt x="2274" y="3472"/>
                </a:cubicBezTo>
                <a:cubicBezTo>
                  <a:pt x="2276" y="3472"/>
                  <a:pt x="2278" y="3472"/>
                  <a:pt x="2280" y="3472"/>
                </a:cubicBezTo>
                <a:cubicBezTo>
                  <a:pt x="2300" y="3472"/>
                  <a:pt x="2324" y="3472"/>
                  <a:pt x="2353" y="3472"/>
                </a:cubicBezTo>
                <a:cubicBezTo>
                  <a:pt x="2353" y="3472"/>
                  <a:pt x="2353" y="3472"/>
                  <a:pt x="2353" y="5763"/>
                </a:cubicBezTo>
                <a:cubicBezTo>
                  <a:pt x="2353" y="5908"/>
                  <a:pt x="2471" y="6021"/>
                  <a:pt x="2609" y="6021"/>
                </a:cubicBezTo>
                <a:cubicBezTo>
                  <a:pt x="2753" y="6021"/>
                  <a:pt x="2871" y="5908"/>
                  <a:pt x="2871" y="5763"/>
                </a:cubicBezTo>
                <a:cubicBezTo>
                  <a:pt x="2871" y="5763"/>
                  <a:pt x="2871" y="3091"/>
                  <a:pt x="2871" y="1876"/>
                </a:cubicBezTo>
                <a:cubicBezTo>
                  <a:pt x="2871" y="1876"/>
                  <a:pt x="2871" y="1876"/>
                  <a:pt x="2958" y="1876"/>
                </a:cubicBezTo>
                <a:cubicBezTo>
                  <a:pt x="2958" y="1876"/>
                  <a:pt x="4407" y="415"/>
                  <a:pt x="4477" y="345"/>
                </a:cubicBezTo>
                <a:cubicBezTo>
                  <a:pt x="4554" y="269"/>
                  <a:pt x="4554" y="147"/>
                  <a:pt x="4482" y="76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4854967" y="2714825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2000" b="1" cap="all" spc="2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39"/>
          <p:cNvSpPr txBox="1"/>
          <p:nvPr/>
        </p:nvSpPr>
        <p:spPr>
          <a:xfrm>
            <a:off x="7065517" y="2714824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2000" b="1" cap="all" spc="2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39"/>
          <p:cNvSpPr txBox="1"/>
          <p:nvPr/>
        </p:nvSpPr>
        <p:spPr>
          <a:xfrm>
            <a:off x="7065517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2000" b="1" cap="all" spc="2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4755484" y="4560360"/>
            <a:ext cx="3742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cap="all" spc="27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2000" b="1" cap="all" spc="2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 Placeholder 2"/>
          <p:cNvSpPr txBox="1"/>
          <p:nvPr/>
        </p:nvSpPr>
        <p:spPr>
          <a:xfrm>
            <a:off x="7829552" y="256024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8" name="TextBox 61"/>
          <p:cNvSpPr txBox="1"/>
          <p:nvPr/>
        </p:nvSpPr>
        <p:spPr>
          <a:xfrm>
            <a:off x="7901780" y="288496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9" name="Text Placeholder 2"/>
          <p:cNvSpPr txBox="1"/>
          <p:nvPr/>
        </p:nvSpPr>
        <p:spPr>
          <a:xfrm>
            <a:off x="1999446" y="2528133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0" name="TextBox 70"/>
          <p:cNvSpPr txBox="1"/>
          <p:nvPr/>
        </p:nvSpPr>
        <p:spPr>
          <a:xfrm>
            <a:off x="1593028" y="2852843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1" name="Text Placeholder 2"/>
          <p:cNvSpPr txBox="1"/>
          <p:nvPr/>
        </p:nvSpPr>
        <p:spPr>
          <a:xfrm>
            <a:off x="7829552" y="44462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2" name="TextBox 61"/>
          <p:cNvSpPr txBox="1"/>
          <p:nvPr/>
        </p:nvSpPr>
        <p:spPr>
          <a:xfrm>
            <a:off x="7901780" y="47709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1999446" y="4414135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4" name="TextBox 70"/>
          <p:cNvSpPr txBox="1"/>
          <p:nvPr/>
        </p:nvSpPr>
        <p:spPr>
          <a:xfrm>
            <a:off x="1593028" y="4738845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rgbClr val="262626"/>
                </a:solidFill>
                <a:cs typeface="+mn-ea"/>
                <a:sym typeface="+mn-lt"/>
              </a:rPr>
              <a:t>亮亮图文旗舰店</a:t>
            </a:r>
            <a:r>
              <a:rPr lang="en-US" altLang="zh-CN" sz="1200" dirty="0" smtClean="0">
                <a:solidFill>
                  <a:srgbClr val="262626"/>
                </a:solidFill>
                <a:cs typeface="+mn-ea"/>
                <a:sym typeface="+mn-lt"/>
              </a:rPr>
              <a:t>https://liangliangtuwen.tmall.com</a:t>
            </a:r>
            <a:endParaRPr lang="en-US" altLang="zh-CN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出自【趣你的PPT】(微信:qunideppt)：最优质的PPT资源库"/>
          <p:cNvSpPr/>
          <p:nvPr/>
        </p:nvSpPr>
        <p:spPr>
          <a:xfrm rot="5400000" flipH="1">
            <a:off x="7964714" y="1068614"/>
            <a:ext cx="2133600" cy="5058229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60191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 rot="5400000" flipH="1">
            <a:off x="4500330" y="1229174"/>
            <a:ext cx="2133600" cy="4737111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012"/>
            </a:avLst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 rot="5400000" flipH="1">
            <a:off x="991513" y="1539417"/>
            <a:ext cx="2133600" cy="4116625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138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3" name="Group 12出自【趣你的PPT】(微信:qunideppt)：最优质的PPT资源库"/>
          <p:cNvGrpSpPr/>
          <p:nvPr/>
        </p:nvGrpSpPr>
        <p:grpSpPr>
          <a:xfrm>
            <a:off x="2785442" y="3414115"/>
            <a:ext cx="567359" cy="569239"/>
            <a:chOff x="7185025" y="5168900"/>
            <a:chExt cx="479425" cy="481013"/>
          </a:xfrm>
          <a:solidFill>
            <a:schemeClr val="accent1"/>
          </a:solidFill>
        </p:grpSpPr>
        <p:sp>
          <p:nvSpPr>
            <p:cNvPr id="1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168900"/>
              <a:ext cx="479425" cy="363538"/>
            </a:xfrm>
            <a:custGeom>
              <a:avLst/>
              <a:gdLst>
                <a:gd name="T0" fmla="*/ 107 w 128"/>
                <a:gd name="T1" fmla="*/ 32 h 97"/>
                <a:gd name="T2" fmla="*/ 96 w 128"/>
                <a:gd name="T3" fmla="*/ 32 h 97"/>
                <a:gd name="T4" fmla="*/ 96 w 128"/>
                <a:gd name="T5" fmla="*/ 24 h 97"/>
                <a:gd name="T6" fmla="*/ 116 w 128"/>
                <a:gd name="T7" fmla="*/ 24 h 97"/>
                <a:gd name="T8" fmla="*/ 128 w 128"/>
                <a:gd name="T9" fmla="*/ 12 h 97"/>
                <a:gd name="T10" fmla="*/ 116 w 128"/>
                <a:gd name="T11" fmla="*/ 0 h 97"/>
                <a:gd name="T12" fmla="*/ 60 w 128"/>
                <a:gd name="T13" fmla="*/ 0 h 97"/>
                <a:gd name="T14" fmla="*/ 48 w 128"/>
                <a:gd name="T15" fmla="*/ 12 h 97"/>
                <a:gd name="T16" fmla="*/ 60 w 128"/>
                <a:gd name="T17" fmla="*/ 24 h 97"/>
                <a:gd name="T18" fmla="*/ 80 w 128"/>
                <a:gd name="T19" fmla="*/ 24 h 97"/>
                <a:gd name="T20" fmla="*/ 80 w 128"/>
                <a:gd name="T21" fmla="*/ 32 h 97"/>
                <a:gd name="T22" fmla="*/ 21 w 128"/>
                <a:gd name="T23" fmla="*/ 32 h 97"/>
                <a:gd name="T24" fmla="*/ 0 w 128"/>
                <a:gd name="T25" fmla="*/ 53 h 97"/>
                <a:gd name="T26" fmla="*/ 0 w 128"/>
                <a:gd name="T27" fmla="*/ 75 h 97"/>
                <a:gd name="T28" fmla="*/ 21 w 128"/>
                <a:gd name="T29" fmla="*/ 97 h 97"/>
                <a:gd name="T30" fmla="*/ 107 w 128"/>
                <a:gd name="T31" fmla="*/ 97 h 97"/>
                <a:gd name="T32" fmla="*/ 128 w 128"/>
                <a:gd name="T33" fmla="*/ 75 h 97"/>
                <a:gd name="T34" fmla="*/ 128 w 128"/>
                <a:gd name="T35" fmla="*/ 53 h 97"/>
                <a:gd name="T36" fmla="*/ 107 w 128"/>
                <a:gd name="T37" fmla="*/ 32 h 97"/>
                <a:gd name="T38" fmla="*/ 58 w 128"/>
                <a:gd name="T39" fmla="*/ 19 h 97"/>
                <a:gd name="T40" fmla="*/ 53 w 128"/>
                <a:gd name="T41" fmla="*/ 12 h 97"/>
                <a:gd name="T42" fmla="*/ 58 w 128"/>
                <a:gd name="T43" fmla="*/ 6 h 97"/>
                <a:gd name="T44" fmla="*/ 118 w 128"/>
                <a:gd name="T45" fmla="*/ 6 h 97"/>
                <a:gd name="T46" fmla="*/ 123 w 128"/>
                <a:gd name="T47" fmla="*/ 12 h 97"/>
                <a:gd name="T48" fmla="*/ 118 w 128"/>
                <a:gd name="T49" fmla="*/ 19 h 97"/>
                <a:gd name="T50" fmla="*/ 58 w 128"/>
                <a:gd name="T51" fmla="*/ 19 h 97"/>
                <a:gd name="T52" fmla="*/ 51 w 128"/>
                <a:gd name="T53" fmla="*/ 69 h 97"/>
                <a:gd name="T54" fmla="*/ 41 w 128"/>
                <a:gd name="T55" fmla="*/ 69 h 97"/>
                <a:gd name="T56" fmla="*/ 41 w 128"/>
                <a:gd name="T57" fmla="*/ 79 h 97"/>
                <a:gd name="T58" fmla="*/ 36 w 128"/>
                <a:gd name="T59" fmla="*/ 84 h 97"/>
                <a:gd name="T60" fmla="*/ 31 w 128"/>
                <a:gd name="T61" fmla="*/ 79 h 97"/>
                <a:gd name="T62" fmla="*/ 31 w 128"/>
                <a:gd name="T63" fmla="*/ 69 h 97"/>
                <a:gd name="T64" fmla="*/ 21 w 128"/>
                <a:gd name="T65" fmla="*/ 69 h 97"/>
                <a:gd name="T66" fmla="*/ 16 w 128"/>
                <a:gd name="T67" fmla="*/ 64 h 97"/>
                <a:gd name="T68" fmla="*/ 21 w 128"/>
                <a:gd name="T69" fmla="*/ 59 h 97"/>
                <a:gd name="T70" fmla="*/ 31 w 128"/>
                <a:gd name="T71" fmla="*/ 59 h 97"/>
                <a:gd name="T72" fmla="*/ 31 w 128"/>
                <a:gd name="T73" fmla="*/ 49 h 97"/>
                <a:gd name="T74" fmla="*/ 36 w 128"/>
                <a:gd name="T75" fmla="*/ 44 h 97"/>
                <a:gd name="T76" fmla="*/ 41 w 128"/>
                <a:gd name="T77" fmla="*/ 49 h 97"/>
                <a:gd name="T78" fmla="*/ 41 w 128"/>
                <a:gd name="T79" fmla="*/ 59 h 97"/>
                <a:gd name="T80" fmla="*/ 51 w 128"/>
                <a:gd name="T81" fmla="*/ 59 h 97"/>
                <a:gd name="T82" fmla="*/ 56 w 128"/>
                <a:gd name="T83" fmla="*/ 64 h 97"/>
                <a:gd name="T84" fmla="*/ 51 w 128"/>
                <a:gd name="T85" fmla="*/ 69 h 97"/>
                <a:gd name="T86" fmla="*/ 107 w 128"/>
                <a:gd name="T87" fmla="*/ 69 h 97"/>
                <a:gd name="T88" fmla="*/ 77 w 128"/>
                <a:gd name="T89" fmla="*/ 69 h 97"/>
                <a:gd name="T90" fmla="*/ 72 w 128"/>
                <a:gd name="T91" fmla="*/ 64 h 97"/>
                <a:gd name="T92" fmla="*/ 77 w 128"/>
                <a:gd name="T93" fmla="*/ 59 h 97"/>
                <a:gd name="T94" fmla="*/ 107 w 128"/>
                <a:gd name="T95" fmla="*/ 59 h 97"/>
                <a:gd name="T96" fmla="*/ 112 w 128"/>
                <a:gd name="T97" fmla="*/ 64 h 97"/>
                <a:gd name="T98" fmla="*/ 107 w 128"/>
                <a:gd name="T99" fmla="*/ 6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8" h="97">
                  <a:moveTo>
                    <a:pt x="107" y="32"/>
                  </a:moveTo>
                  <a:cubicBezTo>
                    <a:pt x="96" y="32"/>
                    <a:pt x="96" y="32"/>
                    <a:pt x="96" y="32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23" y="24"/>
                    <a:pt x="128" y="19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0"/>
                    <a:pt x="48" y="5"/>
                    <a:pt x="48" y="12"/>
                  </a:cubicBezTo>
                  <a:cubicBezTo>
                    <a:pt x="48" y="19"/>
                    <a:pt x="53" y="24"/>
                    <a:pt x="6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9" y="32"/>
                    <a:pt x="0" y="42"/>
                    <a:pt x="0" y="5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9" y="97"/>
                    <a:pt x="21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19" y="97"/>
                    <a:pt x="128" y="87"/>
                    <a:pt x="128" y="75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42"/>
                    <a:pt x="119" y="32"/>
                    <a:pt x="107" y="32"/>
                  </a:cubicBezTo>
                  <a:close/>
                  <a:moveTo>
                    <a:pt x="58" y="19"/>
                  </a:moveTo>
                  <a:cubicBezTo>
                    <a:pt x="56" y="19"/>
                    <a:pt x="53" y="16"/>
                    <a:pt x="53" y="12"/>
                  </a:cubicBezTo>
                  <a:cubicBezTo>
                    <a:pt x="53" y="9"/>
                    <a:pt x="56" y="6"/>
                    <a:pt x="58" y="6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20" y="6"/>
                    <a:pt x="123" y="9"/>
                    <a:pt x="123" y="12"/>
                  </a:cubicBezTo>
                  <a:cubicBezTo>
                    <a:pt x="123" y="16"/>
                    <a:pt x="120" y="19"/>
                    <a:pt x="118" y="19"/>
                  </a:cubicBezTo>
                  <a:lnTo>
                    <a:pt x="58" y="19"/>
                  </a:lnTo>
                  <a:close/>
                  <a:moveTo>
                    <a:pt x="51" y="69"/>
                  </a:moveTo>
                  <a:cubicBezTo>
                    <a:pt x="41" y="69"/>
                    <a:pt x="41" y="69"/>
                    <a:pt x="41" y="6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82"/>
                    <a:pt x="39" y="84"/>
                    <a:pt x="36" y="84"/>
                  </a:cubicBezTo>
                  <a:cubicBezTo>
                    <a:pt x="33" y="84"/>
                    <a:pt x="31" y="82"/>
                    <a:pt x="31" y="7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8" y="69"/>
                    <a:pt x="16" y="67"/>
                    <a:pt x="16" y="64"/>
                  </a:cubicBezTo>
                  <a:cubicBezTo>
                    <a:pt x="16" y="62"/>
                    <a:pt x="18" y="59"/>
                    <a:pt x="2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7"/>
                    <a:pt x="33" y="44"/>
                    <a:pt x="36" y="44"/>
                  </a:cubicBezTo>
                  <a:cubicBezTo>
                    <a:pt x="39" y="44"/>
                    <a:pt x="41" y="47"/>
                    <a:pt x="41" y="4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4" y="59"/>
                    <a:pt x="56" y="62"/>
                    <a:pt x="56" y="64"/>
                  </a:cubicBezTo>
                  <a:cubicBezTo>
                    <a:pt x="56" y="67"/>
                    <a:pt x="54" y="69"/>
                    <a:pt x="51" y="69"/>
                  </a:cubicBezTo>
                  <a:close/>
                  <a:moveTo>
                    <a:pt x="107" y="69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75" y="69"/>
                    <a:pt x="72" y="67"/>
                    <a:pt x="72" y="64"/>
                  </a:cubicBezTo>
                  <a:cubicBezTo>
                    <a:pt x="72" y="62"/>
                    <a:pt x="75" y="59"/>
                    <a:pt x="7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0" y="59"/>
                    <a:pt x="112" y="62"/>
                    <a:pt x="112" y="64"/>
                  </a:cubicBezTo>
                  <a:cubicBezTo>
                    <a:pt x="112" y="67"/>
                    <a:pt x="110" y="69"/>
                    <a:pt x="107" y="69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559425"/>
              <a:ext cx="479425" cy="90488"/>
            </a:xfrm>
            <a:custGeom>
              <a:avLst/>
              <a:gdLst>
                <a:gd name="T0" fmla="*/ 128 w 128"/>
                <a:gd name="T1" fmla="*/ 16 h 24"/>
                <a:gd name="T2" fmla="*/ 120 w 128"/>
                <a:gd name="T3" fmla="*/ 24 h 24"/>
                <a:gd name="T4" fmla="*/ 8 w 128"/>
                <a:gd name="T5" fmla="*/ 24 h 24"/>
                <a:gd name="T6" fmla="*/ 0 w 128"/>
                <a:gd name="T7" fmla="*/ 16 h 24"/>
                <a:gd name="T8" fmla="*/ 0 w 128"/>
                <a:gd name="T9" fmla="*/ 8 h 24"/>
                <a:gd name="T10" fmla="*/ 8 w 128"/>
                <a:gd name="T11" fmla="*/ 0 h 24"/>
                <a:gd name="T12" fmla="*/ 120 w 128"/>
                <a:gd name="T13" fmla="*/ 0 h 24"/>
                <a:gd name="T14" fmla="*/ 128 w 128"/>
                <a:gd name="T15" fmla="*/ 8 h 24"/>
                <a:gd name="T16" fmla="*/ 128 w 128"/>
                <a:gd name="T17" fmla="*/ 16 h 24"/>
                <a:gd name="T18" fmla="*/ 64 w 128"/>
                <a:gd name="T19" fmla="*/ 4 h 24"/>
                <a:gd name="T20" fmla="*/ 57 w 128"/>
                <a:gd name="T21" fmla="*/ 12 h 24"/>
                <a:gd name="T22" fmla="*/ 64 w 128"/>
                <a:gd name="T23" fmla="*/ 19 h 24"/>
                <a:gd name="T24" fmla="*/ 72 w 128"/>
                <a:gd name="T25" fmla="*/ 12 h 24"/>
                <a:gd name="T26" fmla="*/ 64 w 128"/>
                <a:gd name="T2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24">
                  <a:moveTo>
                    <a:pt x="128" y="16"/>
                  </a:moveTo>
                  <a:cubicBezTo>
                    <a:pt x="128" y="20"/>
                    <a:pt x="125" y="24"/>
                    <a:pt x="12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5" y="0"/>
                    <a:pt x="128" y="3"/>
                    <a:pt x="128" y="8"/>
                  </a:cubicBezTo>
                  <a:lnTo>
                    <a:pt x="128" y="16"/>
                  </a:lnTo>
                  <a:close/>
                  <a:moveTo>
                    <a:pt x="64" y="4"/>
                  </a:moveTo>
                  <a:cubicBezTo>
                    <a:pt x="60" y="4"/>
                    <a:pt x="57" y="7"/>
                    <a:pt x="57" y="12"/>
                  </a:cubicBezTo>
                  <a:cubicBezTo>
                    <a:pt x="57" y="16"/>
                    <a:pt x="60" y="19"/>
                    <a:pt x="64" y="19"/>
                  </a:cubicBezTo>
                  <a:cubicBezTo>
                    <a:pt x="68" y="19"/>
                    <a:pt x="72" y="16"/>
                    <a:pt x="72" y="12"/>
                  </a:cubicBezTo>
                  <a:cubicBezTo>
                    <a:pt x="72" y="7"/>
                    <a:pt x="68" y="4"/>
                    <a:pt x="64" y="4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15出自【趣你的PPT】(微信:qunideppt)：最优质的PPT资源库"/>
          <p:cNvGrpSpPr/>
          <p:nvPr/>
        </p:nvGrpSpPr>
        <p:grpSpPr>
          <a:xfrm>
            <a:off x="6671554" y="3474305"/>
            <a:ext cx="649953" cy="563448"/>
            <a:chOff x="8555038" y="3732213"/>
            <a:chExt cx="441325" cy="382587"/>
          </a:xfrm>
          <a:solidFill>
            <a:srgbClr val="00C1A5"/>
          </a:solidFill>
        </p:grpSpPr>
        <p:sp>
          <p:nvSpPr>
            <p:cNvPr id="1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720138" y="3841750"/>
              <a:ext cx="276225" cy="273050"/>
            </a:xfrm>
            <a:custGeom>
              <a:avLst/>
              <a:gdLst>
                <a:gd name="T0" fmla="*/ 70 w 74"/>
                <a:gd name="T1" fmla="*/ 70 h 73"/>
                <a:gd name="T2" fmla="*/ 64 w 74"/>
                <a:gd name="T3" fmla="*/ 73 h 73"/>
                <a:gd name="T4" fmla="*/ 57 w 74"/>
                <a:gd name="T5" fmla="*/ 70 h 73"/>
                <a:gd name="T6" fmla="*/ 43 w 74"/>
                <a:gd name="T7" fmla="*/ 56 h 73"/>
                <a:gd name="T8" fmla="*/ 30 w 74"/>
                <a:gd name="T9" fmla="*/ 59 h 73"/>
                <a:gd name="T10" fmla="*/ 0 w 74"/>
                <a:gd name="T11" fmla="*/ 30 h 73"/>
                <a:gd name="T12" fmla="*/ 30 w 74"/>
                <a:gd name="T13" fmla="*/ 0 h 73"/>
                <a:gd name="T14" fmla="*/ 59 w 74"/>
                <a:gd name="T15" fmla="*/ 30 h 73"/>
                <a:gd name="T16" fmla="*/ 56 w 74"/>
                <a:gd name="T17" fmla="*/ 43 h 73"/>
                <a:gd name="T18" fmla="*/ 70 w 74"/>
                <a:gd name="T19" fmla="*/ 58 h 73"/>
                <a:gd name="T20" fmla="*/ 70 w 74"/>
                <a:gd name="T21" fmla="*/ 70 h 73"/>
                <a:gd name="T22" fmla="*/ 30 w 74"/>
                <a:gd name="T23" fmla="*/ 47 h 73"/>
                <a:gd name="T24" fmla="*/ 47 w 74"/>
                <a:gd name="T25" fmla="*/ 30 h 73"/>
                <a:gd name="T26" fmla="*/ 30 w 74"/>
                <a:gd name="T27" fmla="*/ 13 h 73"/>
                <a:gd name="T28" fmla="*/ 12 w 74"/>
                <a:gd name="T29" fmla="*/ 30 h 73"/>
                <a:gd name="T30" fmla="*/ 30 w 74"/>
                <a:gd name="T31" fmla="*/ 4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3">
                  <a:moveTo>
                    <a:pt x="70" y="70"/>
                  </a:moveTo>
                  <a:cubicBezTo>
                    <a:pt x="68" y="72"/>
                    <a:pt x="66" y="73"/>
                    <a:pt x="64" y="73"/>
                  </a:cubicBezTo>
                  <a:cubicBezTo>
                    <a:pt x="61" y="73"/>
                    <a:pt x="59" y="72"/>
                    <a:pt x="57" y="7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58"/>
                    <a:pt x="34" y="59"/>
                    <a:pt x="30" y="59"/>
                  </a:cubicBezTo>
                  <a:cubicBezTo>
                    <a:pt x="13" y="59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59" y="14"/>
                    <a:pt x="59" y="30"/>
                  </a:cubicBezTo>
                  <a:cubicBezTo>
                    <a:pt x="59" y="35"/>
                    <a:pt x="58" y="39"/>
                    <a:pt x="56" y="4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61"/>
                    <a:pt x="74" y="67"/>
                    <a:pt x="70" y="70"/>
                  </a:cubicBezTo>
                  <a:close/>
                  <a:moveTo>
                    <a:pt x="30" y="47"/>
                  </a:moveTo>
                  <a:cubicBezTo>
                    <a:pt x="39" y="47"/>
                    <a:pt x="47" y="39"/>
                    <a:pt x="47" y="30"/>
                  </a:cubicBezTo>
                  <a:cubicBezTo>
                    <a:pt x="47" y="20"/>
                    <a:pt x="39" y="13"/>
                    <a:pt x="30" y="13"/>
                  </a:cubicBezTo>
                  <a:cubicBezTo>
                    <a:pt x="20" y="13"/>
                    <a:pt x="12" y="20"/>
                    <a:pt x="12" y="30"/>
                  </a:cubicBezTo>
                  <a:cubicBezTo>
                    <a:pt x="12" y="39"/>
                    <a:pt x="20" y="47"/>
                    <a:pt x="3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8555038" y="3732213"/>
              <a:ext cx="179388" cy="139700"/>
            </a:xfrm>
            <a:custGeom>
              <a:avLst/>
              <a:gdLst>
                <a:gd name="T0" fmla="*/ 7 w 48"/>
                <a:gd name="T1" fmla="*/ 37 h 37"/>
                <a:gd name="T2" fmla="*/ 41 w 48"/>
                <a:gd name="T3" fmla="*/ 37 h 37"/>
                <a:gd name="T4" fmla="*/ 48 w 48"/>
                <a:gd name="T5" fmla="*/ 0 h 37"/>
                <a:gd name="T6" fmla="*/ 26 w 48"/>
                <a:gd name="T7" fmla="*/ 0 h 37"/>
                <a:gd name="T8" fmla="*/ 18 w 48"/>
                <a:gd name="T9" fmla="*/ 7 h 37"/>
                <a:gd name="T10" fmla="*/ 0 w 48"/>
                <a:gd name="T11" fmla="*/ 29 h 37"/>
                <a:gd name="T12" fmla="*/ 7 w 48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7">
                  <a:moveTo>
                    <a:pt x="7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0" y="4"/>
                    <a:pt x="18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8756651" y="3732213"/>
              <a:ext cx="180975" cy="128587"/>
            </a:xfrm>
            <a:custGeom>
              <a:avLst/>
              <a:gdLst>
                <a:gd name="T0" fmla="*/ 47 w 48"/>
                <a:gd name="T1" fmla="*/ 34 h 34"/>
                <a:gd name="T2" fmla="*/ 48 w 48"/>
                <a:gd name="T3" fmla="*/ 29 h 34"/>
                <a:gd name="T4" fmla="*/ 31 w 48"/>
                <a:gd name="T5" fmla="*/ 7 h 34"/>
                <a:gd name="T6" fmla="*/ 23 w 48"/>
                <a:gd name="T7" fmla="*/ 0 h 34"/>
                <a:gd name="T8" fmla="*/ 0 w 48"/>
                <a:gd name="T9" fmla="*/ 0 h 34"/>
                <a:gd name="T10" fmla="*/ 5 w 48"/>
                <a:gd name="T11" fmla="*/ 25 h 34"/>
                <a:gd name="T12" fmla="*/ 20 w 48"/>
                <a:gd name="T13" fmla="*/ 22 h 34"/>
                <a:gd name="T14" fmla="*/ 47 w 4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4">
                  <a:moveTo>
                    <a:pt x="47" y="34"/>
                  </a:moveTo>
                  <a:cubicBezTo>
                    <a:pt x="48" y="33"/>
                    <a:pt x="48" y="31"/>
                    <a:pt x="48" y="2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4"/>
                    <a:pt x="26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23"/>
                    <a:pt x="14" y="22"/>
                    <a:pt x="20" y="22"/>
                  </a:cubicBezTo>
                  <a:cubicBezTo>
                    <a:pt x="30" y="22"/>
                    <a:pt x="40" y="27"/>
                    <a:pt x="4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555038" y="3897313"/>
              <a:ext cx="352425" cy="217487"/>
            </a:xfrm>
            <a:custGeom>
              <a:avLst/>
              <a:gdLst>
                <a:gd name="T0" fmla="*/ 74 w 94"/>
                <a:gd name="T1" fmla="*/ 52 h 58"/>
                <a:gd name="T2" fmla="*/ 37 w 94"/>
                <a:gd name="T3" fmla="*/ 15 h 58"/>
                <a:gd name="T4" fmla="*/ 40 w 94"/>
                <a:gd name="T5" fmla="*/ 0 h 58"/>
                <a:gd name="T6" fmla="*/ 7 w 94"/>
                <a:gd name="T7" fmla="*/ 0 h 58"/>
                <a:gd name="T8" fmla="*/ 0 w 94"/>
                <a:gd name="T9" fmla="*/ 7 h 58"/>
                <a:gd name="T10" fmla="*/ 0 w 94"/>
                <a:gd name="T11" fmla="*/ 51 h 58"/>
                <a:gd name="T12" fmla="*/ 7 w 94"/>
                <a:gd name="T13" fmla="*/ 58 h 58"/>
                <a:gd name="T14" fmla="*/ 94 w 94"/>
                <a:gd name="T15" fmla="*/ 58 h 58"/>
                <a:gd name="T16" fmla="*/ 85 w 94"/>
                <a:gd name="T17" fmla="*/ 50 h 58"/>
                <a:gd name="T18" fmla="*/ 74 w 94"/>
                <a:gd name="T19" fmla="*/ 52 h 58"/>
                <a:gd name="T20" fmla="*/ 26 w 94"/>
                <a:gd name="T21" fmla="*/ 42 h 58"/>
                <a:gd name="T22" fmla="*/ 23 w 94"/>
                <a:gd name="T23" fmla="*/ 46 h 58"/>
                <a:gd name="T24" fmla="*/ 16 w 94"/>
                <a:gd name="T25" fmla="*/ 46 h 58"/>
                <a:gd name="T26" fmla="*/ 13 w 94"/>
                <a:gd name="T27" fmla="*/ 42 h 58"/>
                <a:gd name="T28" fmla="*/ 13 w 94"/>
                <a:gd name="T29" fmla="*/ 38 h 58"/>
                <a:gd name="T30" fmla="*/ 16 w 94"/>
                <a:gd name="T31" fmla="*/ 34 h 58"/>
                <a:gd name="T32" fmla="*/ 23 w 94"/>
                <a:gd name="T33" fmla="*/ 34 h 58"/>
                <a:gd name="T34" fmla="*/ 26 w 94"/>
                <a:gd name="T35" fmla="*/ 38 h 58"/>
                <a:gd name="T36" fmla="*/ 26 w 94"/>
                <a:gd name="T3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58">
                  <a:moveTo>
                    <a:pt x="74" y="52"/>
                  </a:moveTo>
                  <a:cubicBezTo>
                    <a:pt x="53" y="52"/>
                    <a:pt x="37" y="35"/>
                    <a:pt x="37" y="15"/>
                  </a:cubicBezTo>
                  <a:cubicBezTo>
                    <a:pt x="37" y="10"/>
                    <a:pt x="38" y="4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2" y="51"/>
                    <a:pt x="78" y="52"/>
                    <a:pt x="74" y="52"/>
                  </a:cubicBezTo>
                  <a:close/>
                  <a:moveTo>
                    <a:pt x="26" y="42"/>
                  </a:moveTo>
                  <a:cubicBezTo>
                    <a:pt x="26" y="44"/>
                    <a:pt x="25" y="46"/>
                    <a:pt x="23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6"/>
                    <a:pt x="13" y="44"/>
                    <a:pt x="13" y="4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6"/>
                    <a:pt x="14" y="34"/>
                    <a:pt x="16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4"/>
                    <a:pt x="26" y="36"/>
                    <a:pt x="26" y="38"/>
                  </a:cubicBezTo>
                  <a:lnTo>
                    <a:pt x="2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Group 20出自【趣你的PPT】(微信:qunideppt)：最优质的PPT资源库"/>
          <p:cNvGrpSpPr/>
          <p:nvPr/>
        </p:nvGrpSpPr>
        <p:grpSpPr>
          <a:xfrm>
            <a:off x="10374105" y="3392245"/>
            <a:ext cx="644679" cy="640235"/>
            <a:chOff x="9569450" y="5030788"/>
            <a:chExt cx="460376" cy="457200"/>
          </a:xfrm>
          <a:solidFill>
            <a:schemeClr val="accent1"/>
          </a:solidFill>
        </p:grpSpPr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9955213" y="5245101"/>
              <a:ext cx="69850" cy="63500"/>
            </a:xfrm>
            <a:custGeom>
              <a:avLst/>
              <a:gdLst>
                <a:gd name="T0" fmla="*/ 16 w 19"/>
                <a:gd name="T1" fmla="*/ 0 h 17"/>
                <a:gd name="T2" fmla="*/ 4 w 19"/>
                <a:gd name="T3" fmla="*/ 0 h 17"/>
                <a:gd name="T4" fmla="*/ 2 w 19"/>
                <a:gd name="T5" fmla="*/ 0 h 17"/>
                <a:gd name="T6" fmla="*/ 1 w 19"/>
                <a:gd name="T7" fmla="*/ 2 h 17"/>
                <a:gd name="T8" fmla="*/ 0 w 19"/>
                <a:gd name="T9" fmla="*/ 10 h 17"/>
                <a:gd name="T10" fmla="*/ 2 w 19"/>
                <a:gd name="T11" fmla="*/ 14 h 17"/>
                <a:gd name="T12" fmla="*/ 15 w 19"/>
                <a:gd name="T13" fmla="*/ 17 h 17"/>
                <a:gd name="T14" fmla="*/ 16 w 19"/>
                <a:gd name="T15" fmla="*/ 17 h 17"/>
                <a:gd name="T16" fmla="*/ 17 w 19"/>
                <a:gd name="T17" fmla="*/ 16 h 17"/>
                <a:gd name="T18" fmla="*/ 18 w 19"/>
                <a:gd name="T19" fmla="*/ 15 h 17"/>
                <a:gd name="T20" fmla="*/ 19 w 19"/>
                <a:gd name="T21" fmla="*/ 2 h 17"/>
                <a:gd name="T22" fmla="*/ 16 w 19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5"/>
                    <a:pt x="1" y="8"/>
                    <a:pt x="0" y="10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9" y="11"/>
                    <a:pt x="19" y="6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出自【趣你的PPT】(微信:qunideppt)：最优质的PPT资源库"/>
            <p:cNvSpPr/>
            <p:nvPr/>
          </p:nvSpPr>
          <p:spPr bwMode="auto">
            <a:xfrm>
              <a:off x="9931400" y="5303838"/>
              <a:ext cx="82550" cy="79375"/>
            </a:xfrm>
            <a:custGeom>
              <a:avLst/>
              <a:gdLst>
                <a:gd name="T0" fmla="*/ 20 w 22"/>
                <a:gd name="T1" fmla="*/ 4 h 21"/>
                <a:gd name="T2" fmla="*/ 8 w 22"/>
                <a:gd name="T3" fmla="*/ 1 h 21"/>
                <a:gd name="T4" fmla="*/ 7 w 22"/>
                <a:gd name="T5" fmla="*/ 0 h 21"/>
                <a:gd name="T6" fmla="*/ 4 w 22"/>
                <a:gd name="T7" fmla="*/ 2 h 21"/>
                <a:gd name="T8" fmla="*/ 1 w 22"/>
                <a:gd name="T9" fmla="*/ 10 h 21"/>
                <a:gd name="T10" fmla="*/ 2 w 22"/>
                <a:gd name="T11" fmla="*/ 13 h 21"/>
                <a:gd name="T12" fmla="*/ 12 w 22"/>
                <a:gd name="T13" fmla="*/ 21 h 21"/>
                <a:gd name="T14" fmla="*/ 14 w 22"/>
                <a:gd name="T15" fmla="*/ 21 h 21"/>
                <a:gd name="T16" fmla="*/ 14 w 22"/>
                <a:gd name="T17" fmla="*/ 21 h 21"/>
                <a:gd name="T18" fmla="*/ 16 w 22"/>
                <a:gd name="T19" fmla="*/ 20 h 21"/>
                <a:gd name="T20" fmla="*/ 22 w 22"/>
                <a:gd name="T21" fmla="*/ 7 h 21"/>
                <a:gd name="T22" fmla="*/ 22 w 22"/>
                <a:gd name="T23" fmla="*/ 5 h 21"/>
                <a:gd name="T24" fmla="*/ 20 w 22"/>
                <a:gd name="T2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1">
                  <a:moveTo>
                    <a:pt x="20" y="4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4" y="2"/>
                  </a:cubicBezTo>
                  <a:cubicBezTo>
                    <a:pt x="3" y="5"/>
                    <a:pt x="2" y="7"/>
                    <a:pt x="1" y="10"/>
                  </a:cubicBezTo>
                  <a:cubicBezTo>
                    <a:pt x="0" y="11"/>
                    <a:pt x="0" y="13"/>
                    <a:pt x="2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8" y="16"/>
                    <a:pt x="20" y="12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4"/>
                    <a:pt x="21" y="4"/>
                    <a:pt x="20" y="4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9890125" y="5360988"/>
              <a:ext cx="82550" cy="85725"/>
            </a:xfrm>
            <a:custGeom>
              <a:avLst/>
              <a:gdLst>
                <a:gd name="T0" fmla="*/ 21 w 22"/>
                <a:gd name="T1" fmla="*/ 8 h 23"/>
                <a:gd name="T2" fmla="*/ 11 w 22"/>
                <a:gd name="T3" fmla="*/ 1 h 23"/>
                <a:gd name="T4" fmla="*/ 9 w 22"/>
                <a:gd name="T5" fmla="*/ 0 h 23"/>
                <a:gd name="T6" fmla="*/ 7 w 22"/>
                <a:gd name="T7" fmla="*/ 1 h 23"/>
                <a:gd name="T8" fmla="*/ 1 w 22"/>
                <a:gd name="T9" fmla="*/ 7 h 23"/>
                <a:gd name="T10" fmla="*/ 0 w 22"/>
                <a:gd name="T11" fmla="*/ 10 h 23"/>
                <a:gd name="T12" fmla="*/ 7 w 22"/>
                <a:gd name="T13" fmla="*/ 21 h 23"/>
                <a:gd name="T14" fmla="*/ 9 w 22"/>
                <a:gd name="T15" fmla="*/ 23 h 23"/>
                <a:gd name="T16" fmla="*/ 9 w 22"/>
                <a:gd name="T17" fmla="*/ 23 h 23"/>
                <a:gd name="T18" fmla="*/ 11 w 22"/>
                <a:gd name="T19" fmla="*/ 22 h 23"/>
                <a:gd name="T20" fmla="*/ 22 w 22"/>
                <a:gd name="T21" fmla="*/ 12 h 23"/>
                <a:gd name="T22" fmla="*/ 22 w 22"/>
                <a:gd name="T23" fmla="*/ 10 h 23"/>
                <a:gd name="T24" fmla="*/ 21 w 22"/>
                <a:gd name="T25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21" y="8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5" y="19"/>
                    <a:pt x="18" y="16"/>
                    <a:pt x="22" y="12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2" y="9"/>
                    <a:pt x="22" y="9"/>
                    <a:pt x="21" y="8"/>
                  </a:cubicBez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 bwMode="auto">
            <a:xfrm>
              <a:off x="9569450" y="5030788"/>
              <a:ext cx="460376" cy="457200"/>
            </a:xfrm>
            <a:custGeom>
              <a:avLst/>
              <a:gdLst>
                <a:gd name="T0" fmla="*/ 84 w 123"/>
                <a:gd name="T1" fmla="*/ 100 h 122"/>
                <a:gd name="T2" fmla="*/ 81 w 123"/>
                <a:gd name="T3" fmla="*/ 99 h 122"/>
                <a:gd name="T4" fmla="*/ 80 w 123"/>
                <a:gd name="T5" fmla="*/ 99 h 122"/>
                <a:gd name="T6" fmla="*/ 61 w 123"/>
                <a:gd name="T7" fmla="*/ 103 h 122"/>
                <a:gd name="T8" fmla="*/ 18 w 123"/>
                <a:gd name="T9" fmla="*/ 61 h 122"/>
                <a:gd name="T10" fmla="*/ 61 w 123"/>
                <a:gd name="T11" fmla="*/ 18 h 122"/>
                <a:gd name="T12" fmla="*/ 90 w 123"/>
                <a:gd name="T13" fmla="*/ 28 h 122"/>
                <a:gd name="T14" fmla="*/ 82 w 123"/>
                <a:gd name="T15" fmla="*/ 36 h 122"/>
                <a:gd name="T16" fmla="*/ 81 w 123"/>
                <a:gd name="T17" fmla="*/ 39 h 122"/>
                <a:gd name="T18" fmla="*/ 83 w 123"/>
                <a:gd name="T19" fmla="*/ 41 h 122"/>
                <a:gd name="T20" fmla="*/ 119 w 123"/>
                <a:gd name="T21" fmla="*/ 47 h 122"/>
                <a:gd name="T22" fmla="*/ 120 w 123"/>
                <a:gd name="T23" fmla="*/ 47 h 122"/>
                <a:gd name="T24" fmla="*/ 122 w 123"/>
                <a:gd name="T25" fmla="*/ 47 h 122"/>
                <a:gd name="T26" fmla="*/ 122 w 123"/>
                <a:gd name="T27" fmla="*/ 44 h 122"/>
                <a:gd name="T28" fmla="*/ 116 w 123"/>
                <a:gd name="T29" fmla="*/ 8 h 122"/>
                <a:gd name="T30" fmla="*/ 114 w 123"/>
                <a:gd name="T31" fmla="*/ 6 h 122"/>
                <a:gd name="T32" fmla="*/ 113 w 123"/>
                <a:gd name="T33" fmla="*/ 6 h 122"/>
                <a:gd name="T34" fmla="*/ 111 w 123"/>
                <a:gd name="T35" fmla="*/ 7 h 122"/>
                <a:gd name="T36" fmla="*/ 103 w 123"/>
                <a:gd name="T37" fmla="*/ 15 h 122"/>
                <a:gd name="T38" fmla="*/ 61 w 123"/>
                <a:gd name="T39" fmla="*/ 0 h 122"/>
                <a:gd name="T40" fmla="*/ 0 w 123"/>
                <a:gd name="T41" fmla="*/ 61 h 122"/>
                <a:gd name="T42" fmla="*/ 61 w 123"/>
                <a:gd name="T43" fmla="*/ 122 h 122"/>
                <a:gd name="T44" fmla="*/ 89 w 123"/>
                <a:gd name="T45" fmla="*/ 115 h 122"/>
                <a:gd name="T46" fmla="*/ 90 w 123"/>
                <a:gd name="T47" fmla="*/ 113 h 122"/>
                <a:gd name="T48" fmla="*/ 90 w 123"/>
                <a:gd name="T49" fmla="*/ 111 h 122"/>
                <a:gd name="T50" fmla="*/ 84 w 123"/>
                <a:gd name="T51" fmla="*/ 10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3" h="122">
                  <a:moveTo>
                    <a:pt x="84" y="100"/>
                  </a:moveTo>
                  <a:cubicBezTo>
                    <a:pt x="83" y="99"/>
                    <a:pt x="82" y="99"/>
                    <a:pt x="81" y="99"/>
                  </a:cubicBezTo>
                  <a:cubicBezTo>
                    <a:pt x="81" y="99"/>
                    <a:pt x="81" y="99"/>
                    <a:pt x="80" y="99"/>
                  </a:cubicBezTo>
                  <a:cubicBezTo>
                    <a:pt x="74" y="102"/>
                    <a:pt x="68" y="103"/>
                    <a:pt x="61" y="103"/>
                  </a:cubicBezTo>
                  <a:cubicBezTo>
                    <a:pt x="37" y="103"/>
                    <a:pt x="18" y="84"/>
                    <a:pt x="18" y="61"/>
                  </a:cubicBezTo>
                  <a:cubicBezTo>
                    <a:pt x="18" y="37"/>
                    <a:pt x="37" y="18"/>
                    <a:pt x="61" y="18"/>
                  </a:cubicBezTo>
                  <a:cubicBezTo>
                    <a:pt x="72" y="18"/>
                    <a:pt x="82" y="22"/>
                    <a:pt x="90" y="2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8"/>
                    <a:pt x="81" y="39"/>
                  </a:cubicBezTo>
                  <a:cubicBezTo>
                    <a:pt x="82" y="40"/>
                    <a:pt x="82" y="41"/>
                    <a:pt x="83" y="41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20" y="47"/>
                    <a:pt x="120" y="47"/>
                  </a:cubicBezTo>
                  <a:cubicBezTo>
                    <a:pt x="120" y="47"/>
                    <a:pt x="121" y="47"/>
                    <a:pt x="122" y="47"/>
                  </a:cubicBezTo>
                  <a:cubicBezTo>
                    <a:pt x="122" y="46"/>
                    <a:pt x="123" y="45"/>
                    <a:pt x="122" y="44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6" y="7"/>
                    <a:pt x="115" y="7"/>
                    <a:pt x="114" y="6"/>
                  </a:cubicBezTo>
                  <a:cubicBezTo>
                    <a:pt x="114" y="6"/>
                    <a:pt x="113" y="6"/>
                    <a:pt x="113" y="6"/>
                  </a:cubicBezTo>
                  <a:cubicBezTo>
                    <a:pt x="112" y="6"/>
                    <a:pt x="112" y="6"/>
                    <a:pt x="111" y="7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92" y="5"/>
                    <a:pt x="77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2"/>
                    <a:pt x="61" y="122"/>
                  </a:cubicBezTo>
                  <a:cubicBezTo>
                    <a:pt x="71" y="122"/>
                    <a:pt x="81" y="119"/>
                    <a:pt x="89" y="115"/>
                  </a:cubicBezTo>
                  <a:cubicBezTo>
                    <a:pt x="90" y="115"/>
                    <a:pt x="90" y="114"/>
                    <a:pt x="90" y="113"/>
                  </a:cubicBezTo>
                  <a:cubicBezTo>
                    <a:pt x="91" y="113"/>
                    <a:pt x="91" y="112"/>
                    <a:pt x="90" y="111"/>
                  </a:cubicBezTo>
                  <a:lnTo>
                    <a:pt x="84" y="100"/>
                  </a:ln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9702800" y="5203826"/>
              <a:ext cx="87313" cy="123825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33 h 33"/>
                <a:gd name="T4" fmla="*/ 0 w 23"/>
                <a:gd name="T5" fmla="*/ 28 h 33"/>
                <a:gd name="T6" fmla="*/ 5 w 23"/>
                <a:gd name="T7" fmla="*/ 23 h 33"/>
                <a:gd name="T8" fmla="*/ 10 w 23"/>
                <a:gd name="T9" fmla="*/ 19 h 33"/>
                <a:gd name="T10" fmla="*/ 13 w 23"/>
                <a:gd name="T11" fmla="*/ 14 h 33"/>
                <a:gd name="T12" fmla="*/ 14 w 23"/>
                <a:gd name="T13" fmla="*/ 11 h 33"/>
                <a:gd name="T14" fmla="*/ 13 w 23"/>
                <a:gd name="T15" fmla="*/ 7 h 33"/>
                <a:gd name="T16" fmla="*/ 9 w 23"/>
                <a:gd name="T17" fmla="*/ 6 h 33"/>
                <a:gd name="T18" fmla="*/ 5 w 23"/>
                <a:gd name="T19" fmla="*/ 7 h 33"/>
                <a:gd name="T20" fmla="*/ 2 w 23"/>
                <a:gd name="T21" fmla="*/ 9 h 33"/>
                <a:gd name="T22" fmla="*/ 1 w 23"/>
                <a:gd name="T23" fmla="*/ 9 h 33"/>
                <a:gd name="T24" fmla="*/ 1 w 23"/>
                <a:gd name="T25" fmla="*/ 2 h 33"/>
                <a:gd name="T26" fmla="*/ 5 w 23"/>
                <a:gd name="T27" fmla="*/ 0 h 33"/>
                <a:gd name="T28" fmla="*/ 11 w 23"/>
                <a:gd name="T29" fmla="*/ 0 h 33"/>
                <a:gd name="T30" fmla="*/ 19 w 23"/>
                <a:gd name="T31" fmla="*/ 2 h 33"/>
                <a:gd name="T32" fmla="*/ 22 w 23"/>
                <a:gd name="T33" fmla="*/ 10 h 33"/>
                <a:gd name="T34" fmla="*/ 20 w 23"/>
                <a:gd name="T35" fmla="*/ 15 h 33"/>
                <a:gd name="T36" fmla="*/ 16 w 23"/>
                <a:gd name="T37" fmla="*/ 21 h 33"/>
                <a:gd name="T38" fmla="*/ 13 w 23"/>
                <a:gd name="T39" fmla="*/ 25 h 33"/>
                <a:gd name="T40" fmla="*/ 10 w 23"/>
                <a:gd name="T41" fmla="*/ 27 h 33"/>
                <a:gd name="T42" fmla="*/ 23 w 23"/>
                <a:gd name="T43" fmla="*/ 27 h 33"/>
                <a:gd name="T44" fmla="*/ 23 w 23"/>
                <a:gd name="T4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6"/>
                    <a:pt x="4" y="25"/>
                    <a:pt x="5" y="23"/>
                  </a:cubicBezTo>
                  <a:cubicBezTo>
                    <a:pt x="7" y="21"/>
                    <a:pt x="9" y="20"/>
                    <a:pt x="10" y="19"/>
                  </a:cubicBezTo>
                  <a:cubicBezTo>
                    <a:pt x="11" y="17"/>
                    <a:pt x="12" y="16"/>
                    <a:pt x="13" y="14"/>
                  </a:cubicBezTo>
                  <a:cubicBezTo>
                    <a:pt x="14" y="13"/>
                    <a:pt x="14" y="12"/>
                    <a:pt x="14" y="11"/>
                  </a:cubicBezTo>
                  <a:cubicBezTo>
                    <a:pt x="14" y="9"/>
                    <a:pt x="14" y="8"/>
                    <a:pt x="13" y="7"/>
                  </a:cubicBezTo>
                  <a:cubicBezTo>
                    <a:pt x="12" y="6"/>
                    <a:pt x="11" y="6"/>
                    <a:pt x="9" y="6"/>
                  </a:cubicBezTo>
                  <a:cubicBezTo>
                    <a:pt x="8" y="6"/>
                    <a:pt x="7" y="6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5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21" y="4"/>
                    <a:pt x="22" y="6"/>
                    <a:pt x="22" y="10"/>
                  </a:cubicBezTo>
                  <a:cubicBezTo>
                    <a:pt x="22" y="12"/>
                    <a:pt x="21" y="14"/>
                    <a:pt x="20" y="15"/>
                  </a:cubicBezTo>
                  <a:cubicBezTo>
                    <a:pt x="19" y="17"/>
                    <a:pt x="18" y="19"/>
                    <a:pt x="16" y="21"/>
                  </a:cubicBezTo>
                  <a:cubicBezTo>
                    <a:pt x="15" y="22"/>
                    <a:pt x="14" y="24"/>
                    <a:pt x="13" y="25"/>
                  </a:cubicBezTo>
                  <a:cubicBezTo>
                    <a:pt x="11" y="26"/>
                    <a:pt x="11" y="26"/>
                    <a:pt x="10" y="27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3" y="33"/>
                  </a:ln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804400" y="5203826"/>
              <a:ext cx="93663" cy="123825"/>
            </a:xfrm>
            <a:custGeom>
              <a:avLst/>
              <a:gdLst>
                <a:gd name="T0" fmla="*/ 59 w 59"/>
                <a:gd name="T1" fmla="*/ 59 h 78"/>
                <a:gd name="T2" fmla="*/ 50 w 59"/>
                <a:gd name="T3" fmla="*/ 59 h 78"/>
                <a:gd name="T4" fmla="*/ 50 w 59"/>
                <a:gd name="T5" fmla="*/ 78 h 78"/>
                <a:gd name="T6" fmla="*/ 33 w 59"/>
                <a:gd name="T7" fmla="*/ 78 h 78"/>
                <a:gd name="T8" fmla="*/ 33 w 59"/>
                <a:gd name="T9" fmla="*/ 59 h 78"/>
                <a:gd name="T10" fmla="*/ 0 w 59"/>
                <a:gd name="T11" fmla="*/ 59 h 78"/>
                <a:gd name="T12" fmla="*/ 0 w 59"/>
                <a:gd name="T13" fmla="*/ 45 h 78"/>
                <a:gd name="T14" fmla="*/ 31 w 59"/>
                <a:gd name="T15" fmla="*/ 0 h 78"/>
                <a:gd name="T16" fmla="*/ 50 w 59"/>
                <a:gd name="T17" fmla="*/ 0 h 78"/>
                <a:gd name="T18" fmla="*/ 50 w 59"/>
                <a:gd name="T19" fmla="*/ 47 h 78"/>
                <a:gd name="T20" fmla="*/ 59 w 59"/>
                <a:gd name="T21" fmla="*/ 47 h 78"/>
                <a:gd name="T22" fmla="*/ 59 w 59"/>
                <a:gd name="T23" fmla="*/ 59 h 78"/>
                <a:gd name="T24" fmla="*/ 33 w 59"/>
                <a:gd name="T25" fmla="*/ 47 h 78"/>
                <a:gd name="T26" fmla="*/ 33 w 59"/>
                <a:gd name="T27" fmla="*/ 19 h 78"/>
                <a:gd name="T28" fmla="*/ 12 w 59"/>
                <a:gd name="T29" fmla="*/ 47 h 78"/>
                <a:gd name="T30" fmla="*/ 33 w 59"/>
                <a:gd name="T31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78">
                  <a:moveTo>
                    <a:pt x="59" y="59"/>
                  </a:moveTo>
                  <a:lnTo>
                    <a:pt x="50" y="59"/>
                  </a:lnTo>
                  <a:lnTo>
                    <a:pt x="50" y="78"/>
                  </a:lnTo>
                  <a:lnTo>
                    <a:pt x="33" y="78"/>
                  </a:lnTo>
                  <a:lnTo>
                    <a:pt x="33" y="59"/>
                  </a:lnTo>
                  <a:lnTo>
                    <a:pt x="0" y="59"/>
                  </a:lnTo>
                  <a:lnTo>
                    <a:pt x="0" y="45"/>
                  </a:lnTo>
                  <a:lnTo>
                    <a:pt x="31" y="0"/>
                  </a:lnTo>
                  <a:lnTo>
                    <a:pt x="50" y="0"/>
                  </a:lnTo>
                  <a:lnTo>
                    <a:pt x="50" y="47"/>
                  </a:lnTo>
                  <a:lnTo>
                    <a:pt x="59" y="47"/>
                  </a:lnTo>
                  <a:lnTo>
                    <a:pt x="59" y="59"/>
                  </a:lnTo>
                  <a:close/>
                  <a:moveTo>
                    <a:pt x="33" y="47"/>
                  </a:moveTo>
                  <a:lnTo>
                    <a:pt x="33" y="19"/>
                  </a:lnTo>
                  <a:lnTo>
                    <a:pt x="12" y="47"/>
                  </a:lnTo>
                  <a:lnTo>
                    <a:pt x="33" y="47"/>
                  </a:lnTo>
                  <a:close/>
                </a:path>
              </a:pathLst>
            </a:cu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出自【趣你的PPT】(微信:qunideppt)：最优质的PPT资源库"/>
          <p:cNvSpPr txBox="1"/>
          <p:nvPr/>
        </p:nvSpPr>
        <p:spPr>
          <a:xfrm>
            <a:off x="826474" y="3343031"/>
            <a:ext cx="1925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zh-CN" altLang="en-US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3" name="出自【趣你的PPT】(微信:qunideppt)：最优质的PPT资源库"/>
          <p:cNvSpPr txBox="1"/>
          <p:nvPr/>
        </p:nvSpPr>
        <p:spPr>
          <a:xfrm>
            <a:off x="290588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4902565" y="3343031"/>
            <a:ext cx="182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zh-CN" altLang="en-US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4272577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出自【趣你的PPT】(微信:qunideppt)：最优质的PPT资源库"/>
          <p:cNvSpPr txBox="1"/>
          <p:nvPr/>
        </p:nvSpPr>
        <p:spPr>
          <a:xfrm>
            <a:off x="8461482" y="3343031"/>
            <a:ext cx="1879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zh-CN" altLang="en-US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8" name="出自【趣你的PPT】(微信:qunideppt)：最优质的PPT资源库"/>
          <p:cNvSpPr txBox="1"/>
          <p:nvPr/>
        </p:nvSpPr>
        <p:spPr>
          <a:xfrm>
            <a:off x="7925632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220093" y="2819815"/>
            <a:ext cx="1751814" cy="1138773"/>
            <a:chOff x="5220093" y="2819815"/>
            <a:chExt cx="1751814" cy="1138773"/>
          </a:xfrm>
        </p:grpSpPr>
        <p:sp>
          <p:nvSpPr>
            <p:cNvPr id="8" name="文本框 7"/>
            <p:cNvSpPr txBox="1"/>
            <p:nvPr/>
          </p:nvSpPr>
          <p:spPr>
            <a:xfrm>
              <a:off x="5220093" y="2819815"/>
              <a:ext cx="175181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199F8E"/>
                  </a:solidFill>
                  <a:cs typeface="+mn-ea"/>
                  <a:sym typeface="+mn-lt"/>
                </a:rPr>
                <a:t>目录</a:t>
              </a:r>
              <a:endParaRPr lang="zh-CN" altLang="en-US" sz="4400" b="1" dirty="0">
                <a:solidFill>
                  <a:srgbClr val="199F8E"/>
                </a:solidFill>
                <a:cs typeface="+mn-ea"/>
                <a:sym typeface="+mn-lt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6058294" y="3551549"/>
              <a:ext cx="75413" cy="75413"/>
            </a:xfrm>
            <a:prstGeom prst="ellipse">
              <a:avLst/>
            </a:prstGeom>
            <a:solidFill>
              <a:srgbClr val="199F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220093" y="3589256"/>
              <a:ext cx="1751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199F8E"/>
                  </a:solidFill>
                  <a:cs typeface="+mn-ea"/>
                  <a:sym typeface="+mn-lt"/>
                </a:rPr>
                <a:t>contents</a:t>
              </a:r>
              <a:endParaRPr lang="zh-CN" altLang="en-US" b="1" dirty="0">
                <a:solidFill>
                  <a:srgbClr val="199F8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95403" y="4396403"/>
            <a:ext cx="783210" cy="725864"/>
            <a:chOff x="1375920" y="4138367"/>
            <a:chExt cx="783210" cy="725864"/>
          </a:xfrm>
        </p:grpSpPr>
        <p:sp>
          <p:nvSpPr>
            <p:cNvPr id="4" name="椭圆 3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srgbClr val="199F8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03428" y="5353099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cs typeface="+mn-ea"/>
                <a:sym typeface="+mn-lt"/>
              </a:rPr>
              <a:t>单击添加标题</a:t>
            </a:r>
            <a:endParaRPr lang="zh-CN" altLang="en-US" sz="24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3428" y="5814764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cs typeface="+mn-ea"/>
                <a:sym typeface="+mn-lt"/>
              </a:rPr>
              <a:t>ADD YOUR TITTLE</a:t>
            </a:r>
            <a:endParaRPr lang="zh-CN" altLang="en-US" sz="14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303056" y="4402197"/>
            <a:ext cx="783210" cy="725864"/>
            <a:chOff x="1375920" y="4138367"/>
            <a:chExt cx="783210" cy="725864"/>
          </a:xfrm>
        </p:grpSpPr>
        <p:sp>
          <p:nvSpPr>
            <p:cNvPr id="39" name="椭圆 38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cs typeface="+mn-ea"/>
                  <a:sym typeface="+mn-lt"/>
                </a:rPr>
                <a:t>02</a:t>
              </a:r>
              <a:endParaRPr lang="zh-CN" altLang="en-US" sz="3200" b="1" dirty="0">
                <a:solidFill>
                  <a:srgbClr val="199F8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311081" y="5358893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cs typeface="+mn-ea"/>
                <a:sym typeface="+mn-lt"/>
              </a:rPr>
              <a:t>单击添加标题</a:t>
            </a:r>
            <a:endParaRPr lang="zh-CN" altLang="en-US" sz="24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311081" y="5820558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cs typeface="+mn-ea"/>
                <a:sym typeface="+mn-lt"/>
              </a:rPr>
              <a:t>ADD YOUR TITTLE</a:t>
            </a:r>
            <a:endParaRPr lang="zh-CN" altLang="en-US" sz="14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108221" y="4402197"/>
            <a:ext cx="783210" cy="725864"/>
            <a:chOff x="1375920" y="4138367"/>
            <a:chExt cx="783210" cy="725864"/>
          </a:xfrm>
        </p:grpSpPr>
        <p:sp>
          <p:nvSpPr>
            <p:cNvPr id="45" name="椭圆 44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srgbClr val="199F8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116246" y="5358893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cs typeface="+mn-ea"/>
                <a:sym typeface="+mn-lt"/>
              </a:rPr>
              <a:t>单击添加标题</a:t>
            </a:r>
            <a:endParaRPr lang="zh-CN" altLang="en-US" sz="24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116246" y="5820558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cs typeface="+mn-ea"/>
                <a:sym typeface="+mn-lt"/>
              </a:rPr>
              <a:t>ADD YOUR TITTLE</a:t>
            </a:r>
            <a:endParaRPr lang="zh-CN" altLang="en-US" sz="14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9913385" y="4402197"/>
            <a:ext cx="783210" cy="725864"/>
            <a:chOff x="1375920" y="4138367"/>
            <a:chExt cx="783210" cy="725864"/>
          </a:xfrm>
        </p:grpSpPr>
        <p:sp>
          <p:nvSpPr>
            <p:cNvPr id="51" name="椭圆 50"/>
            <p:cNvSpPr/>
            <p:nvPr/>
          </p:nvSpPr>
          <p:spPr>
            <a:xfrm>
              <a:off x="1404593" y="4138367"/>
              <a:ext cx="725864" cy="725864"/>
            </a:xfrm>
            <a:prstGeom prst="ellipse">
              <a:avLst/>
            </a:prstGeom>
            <a:noFill/>
            <a:ln>
              <a:solidFill>
                <a:srgbClr val="199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75920" y="4208911"/>
              <a:ext cx="783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rgbClr val="199F8E"/>
                  </a:solidFill>
                  <a:cs typeface="+mn-ea"/>
                  <a:sym typeface="+mn-lt"/>
                </a:rPr>
                <a:t>04</a:t>
              </a:r>
              <a:endParaRPr lang="zh-CN" altLang="en-US" sz="3200" b="1" dirty="0">
                <a:solidFill>
                  <a:srgbClr val="199F8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8921410" y="5358893"/>
            <a:ext cx="2767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199F8E"/>
                </a:solidFill>
                <a:cs typeface="+mn-ea"/>
                <a:sym typeface="+mn-lt"/>
              </a:rPr>
              <a:t>单击添加标题</a:t>
            </a:r>
            <a:endParaRPr lang="zh-CN" altLang="en-US" sz="24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921410" y="5820558"/>
            <a:ext cx="2767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199F8E"/>
                </a:solidFill>
                <a:cs typeface="+mn-ea"/>
                <a:sym typeface="+mn-lt"/>
              </a:rPr>
              <a:t>ADD YOUR TITTLE</a:t>
            </a:r>
            <a:endParaRPr lang="zh-CN" altLang="en-US" sz="1400" dirty="0">
              <a:solidFill>
                <a:srgbClr val="199F8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354344" y="3429000"/>
            <a:ext cx="748331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rgbClr val="199F8E"/>
                </a:solidFill>
                <a:cs typeface="+mn-ea"/>
                <a:sym typeface="+mn-lt"/>
              </a:rPr>
              <a:t>THINKS</a:t>
            </a:r>
            <a:endParaRPr lang="en-US" altLang="zh-CN" sz="48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55393" y="4259997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cs typeface="+mn-ea"/>
                <a:sym typeface="+mn-lt"/>
              </a:rPr>
              <a:t>THE GRADUATION REPLY POWERPOINT TEMPLATE</a:t>
            </a:r>
            <a:endParaRPr lang="zh-CN" altLang="en-US" sz="16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8000" y="5526305"/>
            <a:ext cx="6096000" cy="7067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zh-CN" altLang="en-US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汇报时间：</a:t>
            </a:r>
            <a:r>
              <a:rPr lang="en-US" altLang="zh-CN" sz="2000" dirty="0">
                <a:cs typeface="+mn-ea"/>
                <a:sym typeface="+mn-lt"/>
              </a:rPr>
              <a:t>201X</a:t>
            </a:r>
            <a:r>
              <a:rPr lang="zh-CN" altLang="en-US" sz="2000" dirty="0">
                <a:cs typeface="+mn-ea"/>
                <a:sym typeface="+mn-lt"/>
              </a:rPr>
              <a:t>年</a:t>
            </a:r>
            <a:r>
              <a:rPr lang="en-US" altLang="zh-CN" sz="2000" dirty="0">
                <a:cs typeface="+mn-ea"/>
                <a:sym typeface="+mn-lt"/>
              </a:rPr>
              <a:t>XX</a:t>
            </a:r>
            <a:r>
              <a:rPr lang="zh-CN" altLang="en-US" sz="2000" dirty="0">
                <a:cs typeface="+mn-ea"/>
                <a:sym typeface="+mn-lt"/>
              </a:rPr>
              <a:t>月      汇报</a:t>
            </a:r>
            <a:r>
              <a:rPr lang="zh-CN" altLang="en-US" sz="2000">
                <a:cs typeface="+mn-ea"/>
                <a:sym typeface="+mn-lt"/>
              </a:rPr>
              <a:t>人</a:t>
            </a:r>
            <a:r>
              <a:rPr lang="zh-CN" altLang="en-US" sz="2000" smtClean="0">
                <a:cs typeface="+mn-ea"/>
                <a:sym typeface="+mn-lt"/>
              </a:rPr>
              <a:t>：夏雨家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cs typeface="+mn-ea"/>
                <a:sym typeface="+mn-lt"/>
              </a:rPr>
              <a:t>单击添加您的标题</a:t>
            </a:r>
            <a:endParaRPr lang="zh-CN" altLang="en-US" sz="48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cs typeface="+mn-ea"/>
                <a:sym typeface="+mn-lt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cs typeface="+mn-ea"/>
                <a:sym typeface="+mn-lt"/>
              </a:rPr>
              <a:t>01</a:t>
            </a:r>
            <a:endParaRPr lang="zh-CN" altLang="en-US" sz="44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cs typeface="+mn-ea"/>
                <a:sym typeface="+mn-lt"/>
              </a:rPr>
              <a:t>点击此出编辑文本内容，以表达您的项目详细资料，建议您在展示时采用微软雅黑字体</a:t>
            </a:r>
            <a:endParaRPr lang="zh-CN" altLang="en-US" sz="14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右箭头 20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圆角右箭头 21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" name="圆角右箭头 18"/>
          <p:cNvSpPr/>
          <p:nvPr/>
        </p:nvSpPr>
        <p:spPr>
          <a:xfrm rot="16200000" flipH="1" flipV="1">
            <a:off x="3502665" y="-26978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" name="圆角右箭头 19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圆角右箭头 16"/>
          <p:cNvSpPr/>
          <p:nvPr/>
        </p:nvSpPr>
        <p:spPr>
          <a:xfrm rot="16200000" flipH="1" flipV="1">
            <a:off x="2379819" y="87160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圆角右箭头 17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圆角右箭头 13"/>
          <p:cNvSpPr/>
          <p:nvPr/>
        </p:nvSpPr>
        <p:spPr>
          <a:xfrm rot="16200000" flipH="1" flipV="1">
            <a:off x="1192286" y="205913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199F8E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圆角右箭头 1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rgbClr val="00C1A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TextBox 101"/>
          <p:cNvSpPr txBox="1"/>
          <p:nvPr/>
        </p:nvSpPr>
        <p:spPr>
          <a:xfrm>
            <a:off x="2779006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1" name="Rectangle 102"/>
          <p:cNvSpPr/>
          <p:nvPr/>
        </p:nvSpPr>
        <p:spPr>
          <a:xfrm>
            <a:off x="2509032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点击此处更换文本https</a:t>
            </a:r>
            <a:r>
              <a:rPr lang="zh-CN" altLang="en-US" sz="1100">
                <a:solidFill>
                  <a:srgbClr val="262626"/>
                </a:solidFill>
                <a:cs typeface="+mn-ea"/>
                <a:sym typeface="+mn-lt"/>
              </a:rPr>
              <a:t>:</a:t>
            </a:r>
            <a:r>
              <a:rPr lang="zh-CN" altLang="en-US" sz="1100" smtClean="0">
                <a:solidFill>
                  <a:srgbClr val="262626"/>
                </a:solidFill>
                <a:cs typeface="+mn-ea"/>
                <a:sym typeface="+mn-lt"/>
              </a:rPr>
              <a:t>//</a:t>
            </a:r>
            <a:r>
              <a:rPr lang="en-US" altLang="zh-CN" sz="1100" smtClean="0">
                <a:solidFill>
                  <a:srgbClr val="262626"/>
                </a:solidFill>
                <a:cs typeface="+mn-ea"/>
                <a:sym typeface="+mn-lt"/>
              </a:rPr>
              <a:t>xnwe.taobao.com</a:t>
            </a:r>
            <a:r>
              <a:rPr lang="zh-CN" altLang="en-US" sz="1100" smtClean="0">
                <a:solidFill>
                  <a:srgbClr val="262626"/>
                </a:solidFill>
                <a:cs typeface="+mn-ea"/>
                <a:sym typeface="+mn-lt"/>
              </a:rPr>
              <a:t>/</a:t>
            </a:r>
            <a:endParaRPr lang="zh-CN" alt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8" name="TextBox 101"/>
          <p:cNvSpPr txBox="1"/>
          <p:nvPr/>
        </p:nvSpPr>
        <p:spPr>
          <a:xfrm>
            <a:off x="5207246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" name="Rectangle 102"/>
          <p:cNvSpPr/>
          <p:nvPr/>
        </p:nvSpPr>
        <p:spPr>
          <a:xfrm>
            <a:off x="4937272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点击此处更换文本https</a:t>
            </a:r>
            <a:r>
              <a:rPr lang="zh-CN" altLang="en-US" sz="1100">
                <a:solidFill>
                  <a:srgbClr val="262626"/>
                </a:solidFill>
                <a:cs typeface="+mn-ea"/>
                <a:sym typeface="+mn-lt"/>
              </a:rPr>
              <a:t>:</a:t>
            </a:r>
            <a:r>
              <a:rPr lang="zh-CN" altLang="en-US" sz="1100" smtClean="0">
                <a:solidFill>
                  <a:srgbClr val="262626"/>
                </a:solidFill>
                <a:cs typeface="+mn-ea"/>
                <a:sym typeface="+mn-lt"/>
              </a:rPr>
              <a:t>//</a:t>
            </a:r>
            <a:r>
              <a:rPr lang="en-US" altLang="zh-CN" sz="1100" smtClean="0">
                <a:solidFill>
                  <a:srgbClr val="262626"/>
                </a:solidFill>
                <a:cs typeface="+mn-ea"/>
                <a:sym typeface="+mn-lt"/>
              </a:rPr>
              <a:t>xnwe.taobao.com</a:t>
            </a:r>
            <a:r>
              <a:rPr lang="zh-CN" altLang="en-US" sz="1100" smtClean="0">
                <a:solidFill>
                  <a:srgbClr val="262626"/>
                </a:solidFill>
                <a:cs typeface="+mn-ea"/>
                <a:sym typeface="+mn-lt"/>
              </a:rPr>
              <a:t>/</a:t>
            </a:r>
            <a:endParaRPr lang="zh-CN" alt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0" name="TextBox 101"/>
          <p:cNvSpPr txBox="1"/>
          <p:nvPr/>
        </p:nvSpPr>
        <p:spPr>
          <a:xfrm>
            <a:off x="7440644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1" name="Rectangle 102"/>
          <p:cNvSpPr/>
          <p:nvPr/>
        </p:nvSpPr>
        <p:spPr>
          <a:xfrm>
            <a:off x="7170670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2" name="TextBox 101"/>
          <p:cNvSpPr txBox="1"/>
          <p:nvPr/>
        </p:nvSpPr>
        <p:spPr>
          <a:xfrm>
            <a:off x="9778162" y="491922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3" name="Rectangle 102"/>
          <p:cNvSpPr/>
          <p:nvPr/>
        </p:nvSpPr>
        <p:spPr>
          <a:xfrm>
            <a:off x="9508188" y="5200865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4" name="TextBox 101"/>
          <p:cNvSpPr txBox="1"/>
          <p:nvPr/>
        </p:nvSpPr>
        <p:spPr>
          <a:xfrm>
            <a:off x="2239058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5" name="Rectangle 102"/>
          <p:cNvSpPr/>
          <p:nvPr/>
        </p:nvSpPr>
        <p:spPr>
          <a:xfrm>
            <a:off x="1969084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6" name="TextBox 101"/>
          <p:cNvSpPr txBox="1"/>
          <p:nvPr/>
        </p:nvSpPr>
        <p:spPr>
          <a:xfrm>
            <a:off x="4667298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7" name="Rectangle 102"/>
          <p:cNvSpPr/>
          <p:nvPr/>
        </p:nvSpPr>
        <p:spPr>
          <a:xfrm>
            <a:off x="4397324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8" name="TextBox 101"/>
          <p:cNvSpPr txBox="1"/>
          <p:nvPr/>
        </p:nvSpPr>
        <p:spPr>
          <a:xfrm>
            <a:off x="6900696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9" name="Rectangle 102"/>
          <p:cNvSpPr/>
          <p:nvPr/>
        </p:nvSpPr>
        <p:spPr>
          <a:xfrm>
            <a:off x="6630722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0" name="TextBox 101"/>
          <p:cNvSpPr txBox="1"/>
          <p:nvPr/>
        </p:nvSpPr>
        <p:spPr>
          <a:xfrm>
            <a:off x="9238214" y="134621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1" name="Rectangle 102"/>
          <p:cNvSpPr/>
          <p:nvPr/>
        </p:nvSpPr>
        <p:spPr>
          <a:xfrm>
            <a:off x="8968240" y="1627859"/>
            <a:ext cx="19634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6"/>
          <p:cNvSpPr>
            <a:spLocks noEditPoints="1"/>
          </p:cNvSpPr>
          <p:nvPr/>
        </p:nvSpPr>
        <p:spPr bwMode="auto">
          <a:xfrm>
            <a:off x="2733537" y="2282971"/>
            <a:ext cx="1875950" cy="1521926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60" name="Freeform 7"/>
          <p:cNvSpPr>
            <a:spLocks noEditPoints="1"/>
          </p:cNvSpPr>
          <p:nvPr/>
        </p:nvSpPr>
        <p:spPr bwMode="auto">
          <a:xfrm>
            <a:off x="2738577" y="2284230"/>
            <a:ext cx="1865871" cy="1472791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61" name="Freeform 23"/>
          <p:cNvSpPr>
            <a:spLocks noEditPoints="1"/>
          </p:cNvSpPr>
          <p:nvPr/>
        </p:nvSpPr>
        <p:spPr bwMode="auto">
          <a:xfrm>
            <a:off x="3053545" y="2602979"/>
            <a:ext cx="1234675" cy="949943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62" name="Freeform 35"/>
          <p:cNvSpPr>
            <a:spLocks noEditPoints="1"/>
          </p:cNvSpPr>
          <p:nvPr/>
        </p:nvSpPr>
        <p:spPr bwMode="auto">
          <a:xfrm>
            <a:off x="3533556" y="3080470"/>
            <a:ext cx="274652" cy="277172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63" name="Freeform 36"/>
          <p:cNvSpPr/>
          <p:nvPr/>
        </p:nvSpPr>
        <p:spPr bwMode="auto">
          <a:xfrm>
            <a:off x="3349545" y="3501663"/>
            <a:ext cx="674806" cy="269612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64" name="Freeform 38"/>
          <p:cNvSpPr>
            <a:spLocks noEditPoints="1"/>
          </p:cNvSpPr>
          <p:nvPr/>
        </p:nvSpPr>
        <p:spPr bwMode="auto">
          <a:xfrm>
            <a:off x="3524737" y="3610877"/>
            <a:ext cx="302369" cy="91970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65" name="Freeform 41"/>
          <p:cNvSpPr/>
          <p:nvPr/>
        </p:nvSpPr>
        <p:spPr bwMode="auto">
          <a:xfrm flipH="1">
            <a:off x="3733754" y="2461873"/>
            <a:ext cx="467413" cy="671512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8" name="Text Box 7"/>
          <p:cNvSpPr txBox="1">
            <a:spLocks noChangeArrowheads="1"/>
          </p:cNvSpPr>
          <p:nvPr/>
        </p:nvSpPr>
        <p:spPr bwMode="auto">
          <a:xfrm>
            <a:off x="3363123" y="3513578"/>
            <a:ext cx="634469" cy="276999"/>
          </a:xfrm>
          <a:prstGeom prst="rect">
            <a:avLst/>
          </a:prstGeom>
          <a:solidFill>
            <a:srgbClr val="00C1A5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400" b="1" spc="-150" dirty="0">
                <a:solidFill>
                  <a:schemeClr val="bg1"/>
                </a:solidFill>
                <a:cs typeface="+mn-ea"/>
                <a:sym typeface="+mn-lt"/>
              </a:rPr>
              <a:t>60 mph</a:t>
            </a:r>
            <a:endParaRPr lang="en-CA" sz="1400" b="1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Freeform 6"/>
          <p:cNvSpPr>
            <a:spLocks noEditPoints="1"/>
          </p:cNvSpPr>
          <p:nvPr/>
        </p:nvSpPr>
        <p:spPr bwMode="auto">
          <a:xfrm>
            <a:off x="1223900" y="2467109"/>
            <a:ext cx="1336115" cy="1083967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70" name="Freeform 7"/>
          <p:cNvSpPr>
            <a:spLocks noEditPoints="1"/>
          </p:cNvSpPr>
          <p:nvPr/>
        </p:nvSpPr>
        <p:spPr bwMode="auto">
          <a:xfrm>
            <a:off x="1227490" y="2468006"/>
            <a:ext cx="1328937" cy="1048972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71" name="Freeform 23"/>
          <p:cNvSpPr>
            <a:spLocks noEditPoints="1"/>
          </p:cNvSpPr>
          <p:nvPr/>
        </p:nvSpPr>
        <p:spPr bwMode="auto">
          <a:xfrm>
            <a:off x="1451821" y="2695030"/>
            <a:ext cx="879377" cy="676582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72" name="Freeform 35"/>
          <p:cNvSpPr>
            <a:spLocks noEditPoints="1"/>
          </p:cNvSpPr>
          <p:nvPr/>
        </p:nvSpPr>
        <p:spPr bwMode="auto">
          <a:xfrm>
            <a:off x="1793701" y="3035114"/>
            <a:ext cx="195617" cy="197411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73" name="Freeform 36"/>
          <p:cNvSpPr/>
          <p:nvPr/>
        </p:nvSpPr>
        <p:spPr bwMode="auto">
          <a:xfrm>
            <a:off x="1662642" y="3335103"/>
            <a:ext cx="480620" cy="192027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1787419" y="3412888"/>
            <a:ext cx="215357" cy="65504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75" name="Freeform 41"/>
          <p:cNvSpPr/>
          <p:nvPr/>
        </p:nvSpPr>
        <p:spPr bwMode="auto">
          <a:xfrm>
            <a:off x="1538292" y="2594529"/>
            <a:ext cx="332907" cy="478273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68" name="Text Box 7"/>
          <p:cNvSpPr txBox="1">
            <a:spLocks noChangeArrowheads="1"/>
          </p:cNvSpPr>
          <p:nvPr/>
        </p:nvSpPr>
        <p:spPr bwMode="auto">
          <a:xfrm>
            <a:off x="1647069" y="3324539"/>
            <a:ext cx="501419" cy="230832"/>
          </a:xfrm>
          <a:prstGeom prst="rect">
            <a:avLst/>
          </a:prstGeom>
          <a:solidFill>
            <a:srgbClr val="199F8E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100" b="1" spc="-150" dirty="0">
                <a:solidFill>
                  <a:schemeClr val="bg1"/>
                </a:solidFill>
                <a:cs typeface="+mn-ea"/>
                <a:sym typeface="+mn-lt"/>
              </a:rPr>
              <a:t>30 mph</a:t>
            </a:r>
            <a:endParaRPr lang="en-CA" sz="1100" b="1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4694799" y="1934883"/>
            <a:ext cx="2820460" cy="2288190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0" name="Freeform 7"/>
          <p:cNvSpPr>
            <a:spLocks noEditPoints="1"/>
          </p:cNvSpPr>
          <p:nvPr/>
        </p:nvSpPr>
        <p:spPr bwMode="auto">
          <a:xfrm>
            <a:off x="4702377" y="1936776"/>
            <a:ext cx="2805307" cy="2214317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1" name="Freeform 23"/>
          <p:cNvSpPr>
            <a:spLocks noEditPoints="1"/>
          </p:cNvSpPr>
          <p:nvPr/>
        </p:nvSpPr>
        <p:spPr bwMode="auto">
          <a:xfrm>
            <a:off x="5175926" y="2416010"/>
            <a:ext cx="1856314" cy="1428224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2" name="Freeform 35"/>
          <p:cNvSpPr>
            <a:spLocks noEditPoints="1"/>
          </p:cNvSpPr>
          <p:nvPr/>
        </p:nvSpPr>
        <p:spPr bwMode="auto">
          <a:xfrm>
            <a:off x="5897615" y="3133909"/>
            <a:ext cx="412935" cy="416724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3" name="Freeform 36"/>
          <p:cNvSpPr/>
          <p:nvPr/>
        </p:nvSpPr>
        <p:spPr bwMode="auto">
          <a:xfrm>
            <a:off x="5620957" y="3767166"/>
            <a:ext cx="1014560" cy="405357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4" name="Freeform 38"/>
          <p:cNvSpPr>
            <a:spLocks noEditPoints="1"/>
          </p:cNvSpPr>
          <p:nvPr/>
        </p:nvSpPr>
        <p:spPr bwMode="auto">
          <a:xfrm>
            <a:off x="5884355" y="3931366"/>
            <a:ext cx="454606" cy="138275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5" name="Freeform 41"/>
          <p:cNvSpPr/>
          <p:nvPr/>
        </p:nvSpPr>
        <p:spPr bwMode="auto">
          <a:xfrm>
            <a:off x="5358463" y="2203858"/>
            <a:ext cx="702747" cy="1009607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5684735" y="3785079"/>
            <a:ext cx="905376" cy="369332"/>
          </a:xfrm>
          <a:prstGeom prst="rect">
            <a:avLst/>
          </a:prstGeom>
          <a:solidFill>
            <a:srgbClr val="199F8E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2000" b="1" spc="-150" dirty="0">
                <a:solidFill>
                  <a:schemeClr val="bg1"/>
                </a:solidFill>
                <a:cs typeface="+mn-ea"/>
                <a:sym typeface="+mn-lt"/>
              </a:rPr>
              <a:t>30 mph</a:t>
            </a:r>
            <a:endParaRPr lang="en-CA" sz="2000" b="1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Freeform 6"/>
          <p:cNvSpPr>
            <a:spLocks noEditPoints="1"/>
          </p:cNvSpPr>
          <p:nvPr/>
        </p:nvSpPr>
        <p:spPr bwMode="auto">
          <a:xfrm>
            <a:off x="7635684" y="2282971"/>
            <a:ext cx="1875950" cy="1521926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0" name="Freeform 7"/>
          <p:cNvSpPr>
            <a:spLocks noEditPoints="1"/>
          </p:cNvSpPr>
          <p:nvPr/>
        </p:nvSpPr>
        <p:spPr bwMode="auto">
          <a:xfrm>
            <a:off x="7640724" y="2284230"/>
            <a:ext cx="1865871" cy="1472791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1" name="Freeform 23"/>
          <p:cNvSpPr>
            <a:spLocks noEditPoints="1"/>
          </p:cNvSpPr>
          <p:nvPr/>
        </p:nvSpPr>
        <p:spPr bwMode="auto">
          <a:xfrm>
            <a:off x="7955692" y="2602979"/>
            <a:ext cx="1234675" cy="949943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2" name="Freeform 35"/>
          <p:cNvSpPr>
            <a:spLocks noEditPoints="1"/>
          </p:cNvSpPr>
          <p:nvPr/>
        </p:nvSpPr>
        <p:spPr bwMode="auto">
          <a:xfrm>
            <a:off x="8435703" y="3080470"/>
            <a:ext cx="274652" cy="277172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3" name="Freeform 36"/>
          <p:cNvSpPr/>
          <p:nvPr/>
        </p:nvSpPr>
        <p:spPr bwMode="auto">
          <a:xfrm>
            <a:off x="8251692" y="3501663"/>
            <a:ext cx="674806" cy="269612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4" name="Freeform 38"/>
          <p:cNvSpPr>
            <a:spLocks noEditPoints="1"/>
          </p:cNvSpPr>
          <p:nvPr/>
        </p:nvSpPr>
        <p:spPr bwMode="auto">
          <a:xfrm>
            <a:off x="8426884" y="3610877"/>
            <a:ext cx="302369" cy="91970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55" name="Freeform 41"/>
          <p:cNvSpPr/>
          <p:nvPr/>
        </p:nvSpPr>
        <p:spPr bwMode="auto">
          <a:xfrm>
            <a:off x="8077101" y="2461873"/>
            <a:ext cx="467413" cy="671512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8277970" y="3513578"/>
            <a:ext cx="634469" cy="276999"/>
          </a:xfrm>
          <a:prstGeom prst="rect">
            <a:avLst/>
          </a:prstGeom>
          <a:solidFill>
            <a:srgbClr val="00C1A5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400" b="1" spc="-150" dirty="0">
                <a:solidFill>
                  <a:schemeClr val="bg1"/>
                </a:solidFill>
                <a:cs typeface="+mn-ea"/>
                <a:sym typeface="+mn-lt"/>
              </a:rPr>
              <a:t>35 mph</a:t>
            </a:r>
            <a:endParaRPr lang="en-CA" sz="1400" b="1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9" name="Freeform 6"/>
          <p:cNvSpPr>
            <a:spLocks noEditPoints="1"/>
          </p:cNvSpPr>
          <p:nvPr/>
        </p:nvSpPr>
        <p:spPr bwMode="auto">
          <a:xfrm>
            <a:off x="9674364" y="2467109"/>
            <a:ext cx="1336115" cy="1083967"/>
          </a:xfrm>
          <a:custGeom>
            <a:avLst/>
            <a:gdLst>
              <a:gd name="T0" fmla="*/ 95 w 1489"/>
              <a:gd name="T1" fmla="*/ 752 h 1208"/>
              <a:gd name="T2" fmla="*/ 0 w 1489"/>
              <a:gd name="T3" fmla="*/ 733 h 1208"/>
              <a:gd name="T4" fmla="*/ 102 w 1489"/>
              <a:gd name="T5" fmla="*/ 645 h 1208"/>
              <a:gd name="T6" fmla="*/ 12 w 1489"/>
              <a:gd name="T7" fmla="*/ 611 h 1208"/>
              <a:gd name="T8" fmla="*/ 126 w 1489"/>
              <a:gd name="T9" fmla="*/ 540 h 1208"/>
              <a:gd name="T10" fmla="*/ 44 w 1489"/>
              <a:gd name="T11" fmla="*/ 493 h 1208"/>
              <a:gd name="T12" fmla="*/ 168 w 1489"/>
              <a:gd name="T13" fmla="*/ 441 h 1208"/>
              <a:gd name="T14" fmla="*/ 95 w 1489"/>
              <a:gd name="T15" fmla="*/ 381 h 1208"/>
              <a:gd name="T16" fmla="*/ 226 w 1489"/>
              <a:gd name="T17" fmla="*/ 351 h 1208"/>
              <a:gd name="T18" fmla="*/ 164 w 1489"/>
              <a:gd name="T19" fmla="*/ 278 h 1208"/>
              <a:gd name="T20" fmla="*/ 297 w 1489"/>
              <a:gd name="T21" fmla="*/ 270 h 1208"/>
              <a:gd name="T22" fmla="*/ 247 w 1489"/>
              <a:gd name="T23" fmla="*/ 189 h 1208"/>
              <a:gd name="T24" fmla="*/ 381 w 1489"/>
              <a:gd name="T25" fmla="*/ 204 h 1208"/>
              <a:gd name="T26" fmla="*/ 346 w 1489"/>
              <a:gd name="T27" fmla="*/ 115 h 1208"/>
              <a:gd name="T28" fmla="*/ 475 w 1489"/>
              <a:gd name="T29" fmla="*/ 151 h 1208"/>
              <a:gd name="T30" fmla="*/ 455 w 1489"/>
              <a:gd name="T31" fmla="*/ 57 h 1208"/>
              <a:gd name="T32" fmla="*/ 577 w 1489"/>
              <a:gd name="T33" fmla="*/ 115 h 1208"/>
              <a:gd name="T34" fmla="*/ 571 w 1489"/>
              <a:gd name="T35" fmla="*/ 19 h 1208"/>
              <a:gd name="T36" fmla="*/ 682 w 1489"/>
              <a:gd name="T37" fmla="*/ 96 h 1208"/>
              <a:gd name="T38" fmla="*/ 693 w 1489"/>
              <a:gd name="T39" fmla="*/ 0 h 1208"/>
              <a:gd name="T40" fmla="*/ 790 w 1489"/>
              <a:gd name="T41" fmla="*/ 94 h 1208"/>
              <a:gd name="T42" fmla="*/ 815 w 1489"/>
              <a:gd name="T43" fmla="*/ 1 h 1208"/>
              <a:gd name="T44" fmla="*/ 895 w 1489"/>
              <a:gd name="T45" fmla="*/ 111 h 1208"/>
              <a:gd name="T46" fmla="*/ 937 w 1489"/>
              <a:gd name="T47" fmla="*/ 24 h 1208"/>
              <a:gd name="T48" fmla="*/ 998 w 1489"/>
              <a:gd name="T49" fmla="*/ 144 h 1208"/>
              <a:gd name="T50" fmla="*/ 1053 w 1489"/>
              <a:gd name="T51" fmla="*/ 66 h 1208"/>
              <a:gd name="T52" fmla="*/ 1093 w 1489"/>
              <a:gd name="T53" fmla="*/ 194 h 1208"/>
              <a:gd name="T54" fmla="*/ 1160 w 1489"/>
              <a:gd name="T55" fmla="*/ 125 h 1208"/>
              <a:gd name="T56" fmla="*/ 1179 w 1489"/>
              <a:gd name="T57" fmla="*/ 259 h 1208"/>
              <a:gd name="T58" fmla="*/ 1257 w 1489"/>
              <a:gd name="T59" fmla="*/ 202 h 1208"/>
              <a:gd name="T60" fmla="*/ 1312 w 1489"/>
              <a:gd name="T61" fmla="*/ 426 h 1208"/>
              <a:gd name="T62" fmla="*/ 1404 w 1489"/>
              <a:gd name="T63" fmla="*/ 398 h 1208"/>
              <a:gd name="T64" fmla="*/ 1253 w 1489"/>
              <a:gd name="T65" fmla="*/ 337 h 1208"/>
              <a:gd name="T66" fmla="*/ 1338 w 1489"/>
              <a:gd name="T67" fmla="*/ 294 h 1208"/>
              <a:gd name="T68" fmla="*/ 150 w 1489"/>
              <a:gd name="T69" fmla="*/ 1192 h 1208"/>
              <a:gd name="T70" fmla="*/ 237 w 1489"/>
              <a:gd name="T71" fmla="*/ 1149 h 1208"/>
              <a:gd name="T72" fmla="*/ 1357 w 1489"/>
              <a:gd name="T73" fmla="*/ 524 h 1208"/>
              <a:gd name="T74" fmla="*/ 1451 w 1489"/>
              <a:gd name="T75" fmla="*/ 512 h 1208"/>
              <a:gd name="T76" fmla="*/ 1384 w 1489"/>
              <a:gd name="T77" fmla="*/ 628 h 1208"/>
              <a:gd name="T78" fmla="*/ 1479 w 1489"/>
              <a:gd name="T79" fmla="*/ 632 h 1208"/>
              <a:gd name="T80" fmla="*/ 8 w 1489"/>
              <a:gd name="T81" fmla="*/ 854 h 1208"/>
              <a:gd name="T82" fmla="*/ 104 w 1489"/>
              <a:gd name="T83" fmla="*/ 857 h 1208"/>
              <a:gd name="T84" fmla="*/ 37 w 1489"/>
              <a:gd name="T85" fmla="*/ 973 h 1208"/>
              <a:gd name="T86" fmla="*/ 131 w 1489"/>
              <a:gd name="T87" fmla="*/ 961 h 1208"/>
              <a:gd name="T88" fmla="*/ 84 w 1489"/>
              <a:gd name="T89" fmla="*/ 1087 h 1208"/>
              <a:gd name="T90" fmla="*/ 176 w 1489"/>
              <a:gd name="T91" fmla="*/ 1060 h 1208"/>
              <a:gd name="T92" fmla="*/ 1326 w 1489"/>
              <a:gd name="T93" fmla="*/ 1208 h 1208"/>
              <a:gd name="T94" fmla="*/ 1262 w 1489"/>
              <a:gd name="T95" fmla="*/ 1135 h 1208"/>
              <a:gd name="T96" fmla="*/ 1394 w 1489"/>
              <a:gd name="T97" fmla="*/ 1106 h 1208"/>
              <a:gd name="T98" fmla="*/ 1320 w 1489"/>
              <a:gd name="T99" fmla="*/ 1045 h 1208"/>
              <a:gd name="T100" fmla="*/ 1444 w 1489"/>
              <a:gd name="T101" fmla="*/ 993 h 1208"/>
              <a:gd name="T102" fmla="*/ 1362 w 1489"/>
              <a:gd name="T103" fmla="*/ 945 h 1208"/>
              <a:gd name="T104" fmla="*/ 1477 w 1489"/>
              <a:gd name="T105" fmla="*/ 875 h 1208"/>
              <a:gd name="T106" fmla="*/ 1386 w 1489"/>
              <a:gd name="T107" fmla="*/ 841 h 1208"/>
              <a:gd name="T108" fmla="*/ 1489 w 1489"/>
              <a:gd name="T109" fmla="*/ 752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9" h="1208">
                <a:moveTo>
                  <a:pt x="0" y="733"/>
                </a:moveTo>
                <a:lnTo>
                  <a:pt x="95" y="733"/>
                </a:lnTo>
                <a:lnTo>
                  <a:pt x="95" y="752"/>
                </a:lnTo>
                <a:lnTo>
                  <a:pt x="0" y="752"/>
                </a:lnTo>
                <a:lnTo>
                  <a:pt x="0" y="733"/>
                </a:lnTo>
                <a:lnTo>
                  <a:pt x="0" y="733"/>
                </a:lnTo>
                <a:close/>
                <a:moveTo>
                  <a:pt x="12" y="611"/>
                </a:moveTo>
                <a:lnTo>
                  <a:pt x="104" y="626"/>
                </a:lnTo>
                <a:lnTo>
                  <a:pt x="102" y="645"/>
                </a:lnTo>
                <a:lnTo>
                  <a:pt x="8" y="629"/>
                </a:lnTo>
                <a:lnTo>
                  <a:pt x="12" y="611"/>
                </a:lnTo>
                <a:lnTo>
                  <a:pt x="12" y="611"/>
                </a:lnTo>
                <a:close/>
                <a:moveTo>
                  <a:pt x="44" y="493"/>
                </a:moveTo>
                <a:lnTo>
                  <a:pt x="133" y="522"/>
                </a:lnTo>
                <a:lnTo>
                  <a:pt x="126" y="540"/>
                </a:lnTo>
                <a:lnTo>
                  <a:pt x="38" y="510"/>
                </a:lnTo>
                <a:lnTo>
                  <a:pt x="44" y="493"/>
                </a:lnTo>
                <a:lnTo>
                  <a:pt x="44" y="493"/>
                </a:lnTo>
                <a:close/>
                <a:moveTo>
                  <a:pt x="95" y="381"/>
                </a:moveTo>
                <a:lnTo>
                  <a:pt x="177" y="425"/>
                </a:lnTo>
                <a:lnTo>
                  <a:pt x="168" y="441"/>
                </a:lnTo>
                <a:lnTo>
                  <a:pt x="85" y="397"/>
                </a:lnTo>
                <a:lnTo>
                  <a:pt x="95" y="381"/>
                </a:lnTo>
                <a:lnTo>
                  <a:pt x="95" y="381"/>
                </a:lnTo>
                <a:close/>
                <a:moveTo>
                  <a:pt x="164" y="278"/>
                </a:moveTo>
                <a:lnTo>
                  <a:pt x="238" y="336"/>
                </a:lnTo>
                <a:lnTo>
                  <a:pt x="226" y="351"/>
                </a:lnTo>
                <a:lnTo>
                  <a:pt x="151" y="293"/>
                </a:lnTo>
                <a:lnTo>
                  <a:pt x="164" y="278"/>
                </a:lnTo>
                <a:lnTo>
                  <a:pt x="164" y="278"/>
                </a:lnTo>
                <a:close/>
                <a:moveTo>
                  <a:pt x="247" y="189"/>
                </a:moveTo>
                <a:lnTo>
                  <a:pt x="311" y="258"/>
                </a:lnTo>
                <a:lnTo>
                  <a:pt x="297" y="270"/>
                </a:lnTo>
                <a:lnTo>
                  <a:pt x="234" y="201"/>
                </a:lnTo>
                <a:lnTo>
                  <a:pt x="247" y="189"/>
                </a:lnTo>
                <a:lnTo>
                  <a:pt x="247" y="189"/>
                </a:lnTo>
                <a:close/>
                <a:moveTo>
                  <a:pt x="346" y="115"/>
                </a:moveTo>
                <a:lnTo>
                  <a:pt x="397" y="193"/>
                </a:lnTo>
                <a:lnTo>
                  <a:pt x="381" y="204"/>
                </a:lnTo>
                <a:lnTo>
                  <a:pt x="330" y="124"/>
                </a:lnTo>
                <a:lnTo>
                  <a:pt x="346" y="115"/>
                </a:lnTo>
                <a:lnTo>
                  <a:pt x="346" y="115"/>
                </a:lnTo>
                <a:close/>
                <a:moveTo>
                  <a:pt x="455" y="57"/>
                </a:moveTo>
                <a:lnTo>
                  <a:pt x="493" y="143"/>
                </a:lnTo>
                <a:lnTo>
                  <a:pt x="475" y="151"/>
                </a:lnTo>
                <a:lnTo>
                  <a:pt x="438" y="65"/>
                </a:lnTo>
                <a:lnTo>
                  <a:pt x="455" y="57"/>
                </a:lnTo>
                <a:lnTo>
                  <a:pt x="455" y="57"/>
                </a:lnTo>
                <a:close/>
                <a:moveTo>
                  <a:pt x="571" y="19"/>
                </a:moveTo>
                <a:lnTo>
                  <a:pt x="594" y="111"/>
                </a:lnTo>
                <a:lnTo>
                  <a:pt x="577" y="115"/>
                </a:lnTo>
                <a:lnTo>
                  <a:pt x="554" y="23"/>
                </a:lnTo>
                <a:lnTo>
                  <a:pt x="571" y="19"/>
                </a:lnTo>
                <a:lnTo>
                  <a:pt x="571" y="19"/>
                </a:lnTo>
                <a:close/>
                <a:moveTo>
                  <a:pt x="693" y="0"/>
                </a:moveTo>
                <a:lnTo>
                  <a:pt x="701" y="94"/>
                </a:lnTo>
                <a:lnTo>
                  <a:pt x="682" y="96"/>
                </a:lnTo>
                <a:lnTo>
                  <a:pt x="674" y="1"/>
                </a:lnTo>
                <a:lnTo>
                  <a:pt x="693" y="0"/>
                </a:lnTo>
                <a:lnTo>
                  <a:pt x="693" y="0"/>
                </a:lnTo>
                <a:close/>
                <a:moveTo>
                  <a:pt x="815" y="1"/>
                </a:moveTo>
                <a:lnTo>
                  <a:pt x="809" y="96"/>
                </a:lnTo>
                <a:lnTo>
                  <a:pt x="790" y="94"/>
                </a:lnTo>
                <a:lnTo>
                  <a:pt x="798" y="0"/>
                </a:lnTo>
                <a:lnTo>
                  <a:pt x="815" y="1"/>
                </a:lnTo>
                <a:lnTo>
                  <a:pt x="815" y="1"/>
                </a:lnTo>
                <a:close/>
                <a:moveTo>
                  <a:pt x="937" y="24"/>
                </a:moveTo>
                <a:lnTo>
                  <a:pt x="914" y="115"/>
                </a:lnTo>
                <a:lnTo>
                  <a:pt x="895" y="111"/>
                </a:lnTo>
                <a:lnTo>
                  <a:pt x="919" y="19"/>
                </a:lnTo>
                <a:lnTo>
                  <a:pt x="937" y="24"/>
                </a:lnTo>
                <a:lnTo>
                  <a:pt x="937" y="24"/>
                </a:lnTo>
                <a:close/>
                <a:moveTo>
                  <a:pt x="1053" y="66"/>
                </a:moveTo>
                <a:lnTo>
                  <a:pt x="1015" y="151"/>
                </a:lnTo>
                <a:lnTo>
                  <a:pt x="998" y="144"/>
                </a:lnTo>
                <a:lnTo>
                  <a:pt x="1035" y="58"/>
                </a:lnTo>
                <a:lnTo>
                  <a:pt x="1053" y="66"/>
                </a:lnTo>
                <a:lnTo>
                  <a:pt x="1053" y="66"/>
                </a:lnTo>
                <a:close/>
                <a:moveTo>
                  <a:pt x="1160" y="125"/>
                </a:moveTo>
                <a:lnTo>
                  <a:pt x="1108" y="204"/>
                </a:lnTo>
                <a:lnTo>
                  <a:pt x="1093" y="194"/>
                </a:lnTo>
                <a:lnTo>
                  <a:pt x="1145" y="115"/>
                </a:lnTo>
                <a:lnTo>
                  <a:pt x="1160" y="125"/>
                </a:lnTo>
                <a:lnTo>
                  <a:pt x="1160" y="125"/>
                </a:lnTo>
                <a:close/>
                <a:moveTo>
                  <a:pt x="1257" y="202"/>
                </a:moveTo>
                <a:lnTo>
                  <a:pt x="1192" y="271"/>
                </a:lnTo>
                <a:lnTo>
                  <a:pt x="1179" y="259"/>
                </a:lnTo>
                <a:lnTo>
                  <a:pt x="1242" y="190"/>
                </a:lnTo>
                <a:lnTo>
                  <a:pt x="1257" y="202"/>
                </a:lnTo>
                <a:lnTo>
                  <a:pt x="1257" y="202"/>
                </a:lnTo>
                <a:close/>
                <a:moveTo>
                  <a:pt x="1404" y="398"/>
                </a:moveTo>
                <a:lnTo>
                  <a:pt x="1322" y="443"/>
                </a:lnTo>
                <a:lnTo>
                  <a:pt x="1312" y="426"/>
                </a:lnTo>
                <a:lnTo>
                  <a:pt x="1394" y="382"/>
                </a:lnTo>
                <a:lnTo>
                  <a:pt x="1404" y="398"/>
                </a:lnTo>
                <a:lnTo>
                  <a:pt x="1404" y="398"/>
                </a:lnTo>
                <a:close/>
                <a:moveTo>
                  <a:pt x="1338" y="294"/>
                </a:moveTo>
                <a:lnTo>
                  <a:pt x="1264" y="352"/>
                </a:lnTo>
                <a:lnTo>
                  <a:pt x="1253" y="337"/>
                </a:lnTo>
                <a:lnTo>
                  <a:pt x="1327" y="279"/>
                </a:lnTo>
                <a:lnTo>
                  <a:pt x="1338" y="294"/>
                </a:lnTo>
                <a:lnTo>
                  <a:pt x="1338" y="294"/>
                </a:lnTo>
                <a:close/>
                <a:moveTo>
                  <a:pt x="237" y="1149"/>
                </a:moveTo>
                <a:lnTo>
                  <a:pt x="162" y="1207"/>
                </a:lnTo>
                <a:lnTo>
                  <a:pt x="150" y="1192"/>
                </a:lnTo>
                <a:lnTo>
                  <a:pt x="224" y="1134"/>
                </a:lnTo>
                <a:lnTo>
                  <a:pt x="237" y="1149"/>
                </a:lnTo>
                <a:lnTo>
                  <a:pt x="237" y="1149"/>
                </a:lnTo>
                <a:close/>
                <a:moveTo>
                  <a:pt x="1451" y="512"/>
                </a:moveTo>
                <a:lnTo>
                  <a:pt x="1362" y="543"/>
                </a:lnTo>
                <a:lnTo>
                  <a:pt x="1357" y="524"/>
                </a:lnTo>
                <a:lnTo>
                  <a:pt x="1446" y="494"/>
                </a:lnTo>
                <a:lnTo>
                  <a:pt x="1451" y="512"/>
                </a:lnTo>
                <a:lnTo>
                  <a:pt x="1451" y="512"/>
                </a:lnTo>
                <a:close/>
                <a:moveTo>
                  <a:pt x="1479" y="632"/>
                </a:moveTo>
                <a:lnTo>
                  <a:pt x="1388" y="647"/>
                </a:lnTo>
                <a:lnTo>
                  <a:pt x="1384" y="628"/>
                </a:lnTo>
                <a:lnTo>
                  <a:pt x="1477" y="613"/>
                </a:lnTo>
                <a:lnTo>
                  <a:pt x="1479" y="632"/>
                </a:lnTo>
                <a:lnTo>
                  <a:pt x="1479" y="632"/>
                </a:lnTo>
                <a:close/>
                <a:moveTo>
                  <a:pt x="104" y="857"/>
                </a:moveTo>
                <a:lnTo>
                  <a:pt x="11" y="873"/>
                </a:lnTo>
                <a:lnTo>
                  <a:pt x="8" y="854"/>
                </a:lnTo>
                <a:lnTo>
                  <a:pt x="102" y="840"/>
                </a:lnTo>
                <a:lnTo>
                  <a:pt x="104" y="857"/>
                </a:lnTo>
                <a:lnTo>
                  <a:pt x="104" y="857"/>
                </a:lnTo>
                <a:close/>
                <a:moveTo>
                  <a:pt x="131" y="961"/>
                </a:moveTo>
                <a:lnTo>
                  <a:pt x="44" y="992"/>
                </a:lnTo>
                <a:lnTo>
                  <a:pt x="37" y="973"/>
                </a:lnTo>
                <a:lnTo>
                  <a:pt x="126" y="944"/>
                </a:lnTo>
                <a:lnTo>
                  <a:pt x="131" y="961"/>
                </a:lnTo>
                <a:lnTo>
                  <a:pt x="131" y="961"/>
                </a:lnTo>
                <a:close/>
                <a:moveTo>
                  <a:pt x="176" y="1060"/>
                </a:moveTo>
                <a:lnTo>
                  <a:pt x="93" y="1104"/>
                </a:lnTo>
                <a:lnTo>
                  <a:pt x="84" y="1087"/>
                </a:lnTo>
                <a:lnTo>
                  <a:pt x="168" y="1042"/>
                </a:lnTo>
                <a:lnTo>
                  <a:pt x="176" y="1060"/>
                </a:lnTo>
                <a:lnTo>
                  <a:pt x="176" y="1060"/>
                </a:lnTo>
                <a:close/>
                <a:moveTo>
                  <a:pt x="1262" y="1135"/>
                </a:moveTo>
                <a:lnTo>
                  <a:pt x="1336" y="1193"/>
                </a:lnTo>
                <a:lnTo>
                  <a:pt x="1326" y="1208"/>
                </a:lnTo>
                <a:lnTo>
                  <a:pt x="1251" y="1150"/>
                </a:lnTo>
                <a:lnTo>
                  <a:pt x="1262" y="1135"/>
                </a:lnTo>
                <a:lnTo>
                  <a:pt x="1262" y="1135"/>
                </a:lnTo>
                <a:close/>
                <a:moveTo>
                  <a:pt x="1320" y="1045"/>
                </a:moveTo>
                <a:lnTo>
                  <a:pt x="1403" y="1089"/>
                </a:lnTo>
                <a:lnTo>
                  <a:pt x="1394" y="1106"/>
                </a:lnTo>
                <a:lnTo>
                  <a:pt x="1311" y="1061"/>
                </a:lnTo>
                <a:lnTo>
                  <a:pt x="1320" y="1045"/>
                </a:lnTo>
                <a:lnTo>
                  <a:pt x="1320" y="1045"/>
                </a:lnTo>
                <a:close/>
                <a:moveTo>
                  <a:pt x="1362" y="945"/>
                </a:moveTo>
                <a:lnTo>
                  <a:pt x="1451" y="976"/>
                </a:lnTo>
                <a:lnTo>
                  <a:pt x="1444" y="993"/>
                </a:lnTo>
                <a:lnTo>
                  <a:pt x="1357" y="962"/>
                </a:lnTo>
                <a:lnTo>
                  <a:pt x="1362" y="945"/>
                </a:lnTo>
                <a:lnTo>
                  <a:pt x="1362" y="945"/>
                </a:lnTo>
                <a:close/>
                <a:moveTo>
                  <a:pt x="1386" y="841"/>
                </a:moveTo>
                <a:lnTo>
                  <a:pt x="1479" y="856"/>
                </a:lnTo>
                <a:lnTo>
                  <a:pt x="1477" y="875"/>
                </a:lnTo>
                <a:lnTo>
                  <a:pt x="1384" y="860"/>
                </a:lnTo>
                <a:lnTo>
                  <a:pt x="1386" y="841"/>
                </a:lnTo>
                <a:lnTo>
                  <a:pt x="1386" y="841"/>
                </a:lnTo>
                <a:close/>
                <a:moveTo>
                  <a:pt x="1394" y="733"/>
                </a:moveTo>
                <a:lnTo>
                  <a:pt x="1489" y="733"/>
                </a:lnTo>
                <a:lnTo>
                  <a:pt x="1489" y="752"/>
                </a:lnTo>
                <a:lnTo>
                  <a:pt x="1394" y="752"/>
                </a:lnTo>
                <a:lnTo>
                  <a:pt x="1394" y="73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80" name="Freeform 7"/>
          <p:cNvSpPr>
            <a:spLocks noEditPoints="1"/>
          </p:cNvSpPr>
          <p:nvPr/>
        </p:nvSpPr>
        <p:spPr bwMode="auto">
          <a:xfrm>
            <a:off x="9677954" y="2468006"/>
            <a:ext cx="1328937" cy="1048972"/>
          </a:xfrm>
          <a:custGeom>
            <a:avLst/>
            <a:gdLst>
              <a:gd name="T0" fmla="*/ 33 w 1097"/>
              <a:gd name="T1" fmla="*/ 574 h 866"/>
              <a:gd name="T2" fmla="*/ 36 w 1097"/>
              <a:gd name="T3" fmla="*/ 602 h 866"/>
              <a:gd name="T4" fmla="*/ 34 w 1097"/>
              <a:gd name="T5" fmla="*/ 517 h 866"/>
              <a:gd name="T6" fmla="*/ 46 w 1097"/>
              <a:gd name="T7" fmla="*/ 433 h 866"/>
              <a:gd name="T8" fmla="*/ 72 w 1097"/>
              <a:gd name="T9" fmla="*/ 352 h 866"/>
              <a:gd name="T10" fmla="*/ 111 w 1097"/>
              <a:gd name="T11" fmla="*/ 276 h 866"/>
              <a:gd name="T12" fmla="*/ 162 w 1097"/>
              <a:gd name="T13" fmla="*/ 208 h 866"/>
              <a:gd name="T14" fmla="*/ 224 w 1097"/>
              <a:gd name="T15" fmla="*/ 149 h 866"/>
              <a:gd name="T16" fmla="*/ 294 w 1097"/>
              <a:gd name="T17" fmla="*/ 101 h 866"/>
              <a:gd name="T18" fmla="*/ 372 w 1097"/>
              <a:gd name="T19" fmla="*/ 65 h 866"/>
              <a:gd name="T20" fmla="*/ 454 w 1097"/>
              <a:gd name="T21" fmla="*/ 43 h 866"/>
              <a:gd name="T22" fmla="*/ 539 w 1097"/>
              <a:gd name="T23" fmla="*/ 34 h 866"/>
              <a:gd name="T24" fmla="*/ 624 w 1097"/>
              <a:gd name="T25" fmla="*/ 39 h 866"/>
              <a:gd name="T26" fmla="*/ 707 w 1097"/>
              <a:gd name="T27" fmla="*/ 59 h 866"/>
              <a:gd name="T28" fmla="*/ 785 w 1097"/>
              <a:gd name="T29" fmla="*/ 92 h 866"/>
              <a:gd name="T30" fmla="*/ 857 w 1097"/>
              <a:gd name="T31" fmla="*/ 137 h 866"/>
              <a:gd name="T32" fmla="*/ 975 w 1097"/>
              <a:gd name="T33" fmla="*/ 260 h 866"/>
              <a:gd name="T34" fmla="*/ 921 w 1097"/>
              <a:gd name="T35" fmla="*/ 193 h 866"/>
              <a:gd name="T36" fmla="*/ 1016 w 1097"/>
              <a:gd name="T37" fmla="*/ 334 h 866"/>
              <a:gd name="T38" fmla="*/ 1046 w 1097"/>
              <a:gd name="T39" fmla="*/ 414 h 866"/>
              <a:gd name="T40" fmla="*/ 21 w 1097"/>
              <a:gd name="T41" fmla="*/ 702 h 866"/>
              <a:gd name="T42" fmla="*/ 54 w 1097"/>
              <a:gd name="T43" fmla="*/ 787 h 866"/>
              <a:gd name="T44" fmla="*/ 1018 w 1097"/>
              <a:gd name="T45" fmla="*/ 832 h 866"/>
              <a:gd name="T46" fmla="*/ 1059 w 1097"/>
              <a:gd name="T47" fmla="*/ 751 h 866"/>
              <a:gd name="T48" fmla="*/ 1085 w 1097"/>
              <a:gd name="T49" fmla="*/ 664 h 866"/>
              <a:gd name="T50" fmla="*/ 1097 w 1097"/>
              <a:gd name="T51" fmla="*/ 574 h 866"/>
              <a:gd name="T52" fmla="*/ 1093 w 1097"/>
              <a:gd name="T53" fmla="*/ 484 h 866"/>
              <a:gd name="T54" fmla="*/ 36 w 1097"/>
              <a:gd name="T55" fmla="*/ 488 h 866"/>
              <a:gd name="T56" fmla="*/ 53 w 1097"/>
              <a:gd name="T57" fmla="*/ 405 h 866"/>
              <a:gd name="T58" fmla="*/ 84 w 1097"/>
              <a:gd name="T59" fmla="*/ 325 h 866"/>
              <a:gd name="T60" fmla="*/ 127 w 1097"/>
              <a:gd name="T61" fmla="*/ 252 h 866"/>
              <a:gd name="T62" fmla="*/ 182 w 1097"/>
              <a:gd name="T63" fmla="*/ 187 h 866"/>
              <a:gd name="T64" fmla="*/ 247 w 1097"/>
              <a:gd name="T65" fmla="*/ 131 h 866"/>
              <a:gd name="T66" fmla="*/ 320 w 1097"/>
              <a:gd name="T67" fmla="*/ 87 h 866"/>
              <a:gd name="T68" fmla="*/ 399 w 1097"/>
              <a:gd name="T69" fmla="*/ 56 h 866"/>
              <a:gd name="T70" fmla="*/ 482 w 1097"/>
              <a:gd name="T71" fmla="*/ 38 h 866"/>
              <a:gd name="T72" fmla="*/ 567 w 1097"/>
              <a:gd name="T73" fmla="*/ 34 h 866"/>
              <a:gd name="T74" fmla="*/ 652 w 1097"/>
              <a:gd name="T75" fmla="*/ 44 h 866"/>
              <a:gd name="T76" fmla="*/ 734 w 1097"/>
              <a:gd name="T77" fmla="*/ 68 h 866"/>
              <a:gd name="T78" fmla="*/ 810 w 1097"/>
              <a:gd name="T79" fmla="*/ 106 h 866"/>
              <a:gd name="T80" fmla="*/ 880 w 1097"/>
              <a:gd name="T81" fmla="*/ 155 h 866"/>
              <a:gd name="T82" fmla="*/ 990 w 1097"/>
              <a:gd name="T83" fmla="*/ 284 h 866"/>
              <a:gd name="T84" fmla="*/ 940 w 1097"/>
              <a:gd name="T85" fmla="*/ 215 h 866"/>
              <a:gd name="T86" fmla="*/ 1028 w 1097"/>
              <a:gd name="T87" fmla="*/ 360 h 866"/>
              <a:gd name="T88" fmla="*/ 1052 w 1097"/>
              <a:gd name="T89" fmla="*/ 442 h 866"/>
              <a:gd name="T90" fmla="*/ 13 w 1097"/>
              <a:gd name="T91" fmla="*/ 673 h 866"/>
              <a:gd name="T92" fmla="*/ 41 w 1097"/>
              <a:gd name="T93" fmla="*/ 759 h 866"/>
              <a:gd name="T94" fmla="*/ 83 w 1097"/>
              <a:gd name="T95" fmla="*/ 840 h 866"/>
              <a:gd name="T96" fmla="*/ 1002 w 1097"/>
              <a:gd name="T97" fmla="*/ 858 h 866"/>
              <a:gd name="T98" fmla="*/ 1047 w 1097"/>
              <a:gd name="T99" fmla="*/ 779 h 866"/>
              <a:gd name="T100" fmla="*/ 1078 w 1097"/>
              <a:gd name="T101" fmla="*/ 694 h 866"/>
              <a:gd name="T102" fmla="*/ 1094 w 1097"/>
              <a:gd name="T103" fmla="*/ 605 h 866"/>
              <a:gd name="T104" fmla="*/ 1096 w 1097"/>
              <a:gd name="T105" fmla="*/ 514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97" h="866">
                <a:moveTo>
                  <a:pt x="33" y="574"/>
                </a:moveTo>
                <a:cubicBezTo>
                  <a:pt x="0" y="575"/>
                  <a:pt x="0" y="575"/>
                  <a:pt x="0" y="575"/>
                </a:cubicBezTo>
                <a:cubicBezTo>
                  <a:pt x="0" y="584"/>
                  <a:pt x="0" y="584"/>
                  <a:pt x="0" y="584"/>
                </a:cubicBezTo>
                <a:cubicBezTo>
                  <a:pt x="34" y="583"/>
                  <a:pt x="34" y="583"/>
                  <a:pt x="34" y="583"/>
                </a:cubicBezTo>
                <a:cubicBezTo>
                  <a:pt x="34" y="580"/>
                  <a:pt x="34" y="577"/>
                  <a:pt x="33" y="574"/>
                </a:cubicBezTo>
                <a:close/>
                <a:moveTo>
                  <a:pt x="36" y="602"/>
                </a:moveTo>
                <a:cubicBezTo>
                  <a:pt x="2" y="606"/>
                  <a:pt x="2" y="606"/>
                  <a:pt x="2" y="606"/>
                </a:cubicBezTo>
                <a:cubicBezTo>
                  <a:pt x="3" y="615"/>
                  <a:pt x="3" y="615"/>
                  <a:pt x="3" y="615"/>
                </a:cubicBezTo>
                <a:cubicBezTo>
                  <a:pt x="37" y="611"/>
                  <a:pt x="37" y="611"/>
                  <a:pt x="37" y="611"/>
                </a:cubicBezTo>
                <a:cubicBezTo>
                  <a:pt x="36" y="608"/>
                  <a:pt x="36" y="605"/>
                  <a:pt x="36" y="602"/>
                </a:cubicBezTo>
                <a:close/>
                <a:moveTo>
                  <a:pt x="34" y="517"/>
                </a:moveTo>
                <a:cubicBezTo>
                  <a:pt x="0" y="515"/>
                  <a:pt x="0" y="515"/>
                  <a:pt x="0" y="515"/>
                </a:cubicBezTo>
                <a:cubicBezTo>
                  <a:pt x="0" y="524"/>
                  <a:pt x="0" y="524"/>
                  <a:pt x="0" y="524"/>
                </a:cubicBezTo>
                <a:cubicBezTo>
                  <a:pt x="33" y="526"/>
                  <a:pt x="33" y="526"/>
                  <a:pt x="33" y="526"/>
                </a:cubicBezTo>
                <a:cubicBezTo>
                  <a:pt x="34" y="523"/>
                  <a:pt x="34" y="520"/>
                  <a:pt x="34" y="517"/>
                </a:cubicBezTo>
                <a:close/>
                <a:moveTo>
                  <a:pt x="46" y="433"/>
                </a:moveTo>
                <a:cubicBezTo>
                  <a:pt x="13" y="425"/>
                  <a:pt x="13" y="425"/>
                  <a:pt x="13" y="425"/>
                </a:cubicBezTo>
                <a:cubicBezTo>
                  <a:pt x="11" y="434"/>
                  <a:pt x="11" y="434"/>
                  <a:pt x="11" y="434"/>
                </a:cubicBezTo>
                <a:cubicBezTo>
                  <a:pt x="44" y="442"/>
                  <a:pt x="44" y="442"/>
                  <a:pt x="44" y="442"/>
                </a:cubicBezTo>
                <a:cubicBezTo>
                  <a:pt x="45" y="439"/>
                  <a:pt x="45" y="436"/>
                  <a:pt x="46" y="433"/>
                </a:cubicBezTo>
                <a:close/>
                <a:moveTo>
                  <a:pt x="72" y="352"/>
                </a:moveTo>
                <a:cubicBezTo>
                  <a:pt x="41" y="339"/>
                  <a:pt x="41" y="339"/>
                  <a:pt x="41" y="339"/>
                </a:cubicBezTo>
                <a:cubicBezTo>
                  <a:pt x="38" y="347"/>
                  <a:pt x="38" y="347"/>
                  <a:pt x="38" y="347"/>
                </a:cubicBezTo>
                <a:cubicBezTo>
                  <a:pt x="69" y="360"/>
                  <a:pt x="69" y="360"/>
                  <a:pt x="69" y="360"/>
                </a:cubicBezTo>
                <a:cubicBezTo>
                  <a:pt x="70" y="357"/>
                  <a:pt x="71" y="354"/>
                  <a:pt x="72" y="352"/>
                </a:cubicBezTo>
                <a:close/>
                <a:moveTo>
                  <a:pt x="111" y="276"/>
                </a:moveTo>
                <a:cubicBezTo>
                  <a:pt x="83" y="258"/>
                  <a:pt x="83" y="258"/>
                  <a:pt x="83" y="258"/>
                </a:cubicBezTo>
                <a:cubicBezTo>
                  <a:pt x="78" y="266"/>
                  <a:pt x="78" y="266"/>
                  <a:pt x="78" y="266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8" y="281"/>
                  <a:pt x="110" y="279"/>
                  <a:pt x="111" y="276"/>
                </a:cubicBezTo>
                <a:close/>
                <a:moveTo>
                  <a:pt x="162" y="208"/>
                </a:moveTo>
                <a:cubicBezTo>
                  <a:pt x="137" y="186"/>
                  <a:pt x="137" y="186"/>
                  <a:pt x="137" y="186"/>
                </a:cubicBezTo>
                <a:cubicBezTo>
                  <a:pt x="131" y="193"/>
                  <a:pt x="131" y="193"/>
                  <a:pt x="131" y="193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58" y="212"/>
                  <a:pt x="160" y="210"/>
                  <a:pt x="162" y="208"/>
                </a:cubicBezTo>
                <a:close/>
                <a:moveTo>
                  <a:pt x="224" y="149"/>
                </a:moveTo>
                <a:cubicBezTo>
                  <a:pt x="202" y="123"/>
                  <a:pt x="202" y="123"/>
                  <a:pt x="202" y="123"/>
                </a:cubicBezTo>
                <a:cubicBezTo>
                  <a:pt x="196" y="129"/>
                  <a:pt x="196" y="129"/>
                  <a:pt x="196" y="129"/>
                </a:cubicBezTo>
                <a:cubicBezTo>
                  <a:pt x="217" y="155"/>
                  <a:pt x="217" y="155"/>
                  <a:pt x="217" y="155"/>
                </a:cubicBezTo>
                <a:cubicBezTo>
                  <a:pt x="219" y="153"/>
                  <a:pt x="222" y="151"/>
                  <a:pt x="224" y="149"/>
                </a:cubicBezTo>
                <a:close/>
                <a:moveTo>
                  <a:pt x="294" y="101"/>
                </a:moveTo>
                <a:cubicBezTo>
                  <a:pt x="277" y="72"/>
                  <a:pt x="277" y="72"/>
                  <a:pt x="277" y="72"/>
                </a:cubicBezTo>
                <a:cubicBezTo>
                  <a:pt x="270" y="76"/>
                  <a:pt x="270" y="76"/>
                  <a:pt x="270" y="76"/>
                </a:cubicBezTo>
                <a:cubicBezTo>
                  <a:pt x="286" y="105"/>
                  <a:pt x="286" y="105"/>
                  <a:pt x="286" y="105"/>
                </a:cubicBezTo>
                <a:cubicBezTo>
                  <a:pt x="289" y="104"/>
                  <a:pt x="292" y="102"/>
                  <a:pt x="294" y="101"/>
                </a:cubicBezTo>
                <a:close/>
                <a:moveTo>
                  <a:pt x="372" y="65"/>
                </a:moveTo>
                <a:cubicBezTo>
                  <a:pt x="360" y="34"/>
                  <a:pt x="360" y="34"/>
                  <a:pt x="360" y="34"/>
                </a:cubicBezTo>
                <a:cubicBezTo>
                  <a:pt x="351" y="37"/>
                  <a:pt x="351" y="37"/>
                  <a:pt x="351" y="37"/>
                </a:cubicBezTo>
                <a:cubicBezTo>
                  <a:pt x="363" y="68"/>
                  <a:pt x="363" y="68"/>
                  <a:pt x="363" y="68"/>
                </a:cubicBezTo>
                <a:cubicBezTo>
                  <a:pt x="366" y="67"/>
                  <a:pt x="369" y="66"/>
                  <a:pt x="372" y="65"/>
                </a:cubicBezTo>
                <a:close/>
                <a:moveTo>
                  <a:pt x="454" y="43"/>
                </a:moveTo>
                <a:cubicBezTo>
                  <a:pt x="447" y="10"/>
                  <a:pt x="447" y="10"/>
                  <a:pt x="447" y="10"/>
                </a:cubicBezTo>
                <a:cubicBezTo>
                  <a:pt x="438" y="11"/>
                  <a:pt x="438" y="11"/>
                  <a:pt x="438" y="11"/>
                </a:cubicBezTo>
                <a:cubicBezTo>
                  <a:pt x="445" y="44"/>
                  <a:pt x="445" y="44"/>
                  <a:pt x="445" y="44"/>
                </a:cubicBezTo>
                <a:cubicBezTo>
                  <a:pt x="448" y="44"/>
                  <a:pt x="451" y="43"/>
                  <a:pt x="454" y="43"/>
                </a:cubicBezTo>
                <a:close/>
                <a:moveTo>
                  <a:pt x="539" y="34"/>
                </a:moveTo>
                <a:cubicBezTo>
                  <a:pt x="538" y="0"/>
                  <a:pt x="538" y="0"/>
                  <a:pt x="538" y="0"/>
                </a:cubicBezTo>
                <a:cubicBezTo>
                  <a:pt x="529" y="1"/>
                  <a:pt x="529" y="1"/>
                  <a:pt x="529" y="1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2" y="34"/>
                  <a:pt x="535" y="34"/>
                  <a:pt x="539" y="34"/>
                </a:cubicBezTo>
                <a:close/>
                <a:moveTo>
                  <a:pt x="624" y="39"/>
                </a:moveTo>
                <a:cubicBezTo>
                  <a:pt x="628" y="6"/>
                  <a:pt x="628" y="6"/>
                  <a:pt x="628" y="6"/>
                </a:cubicBezTo>
                <a:cubicBezTo>
                  <a:pt x="619" y="5"/>
                  <a:pt x="619" y="5"/>
                  <a:pt x="619" y="5"/>
                </a:cubicBezTo>
                <a:cubicBezTo>
                  <a:pt x="615" y="38"/>
                  <a:pt x="615" y="38"/>
                  <a:pt x="615" y="38"/>
                </a:cubicBezTo>
                <a:cubicBezTo>
                  <a:pt x="618" y="39"/>
                  <a:pt x="621" y="39"/>
                  <a:pt x="624" y="39"/>
                </a:cubicBezTo>
                <a:close/>
                <a:moveTo>
                  <a:pt x="707" y="59"/>
                </a:moveTo>
                <a:cubicBezTo>
                  <a:pt x="717" y="27"/>
                  <a:pt x="717" y="27"/>
                  <a:pt x="717" y="27"/>
                </a:cubicBezTo>
                <a:cubicBezTo>
                  <a:pt x="708" y="24"/>
                  <a:pt x="708" y="24"/>
                  <a:pt x="708" y="24"/>
                </a:cubicBezTo>
                <a:cubicBezTo>
                  <a:pt x="698" y="56"/>
                  <a:pt x="698" y="56"/>
                  <a:pt x="698" y="56"/>
                </a:cubicBezTo>
                <a:cubicBezTo>
                  <a:pt x="701" y="57"/>
                  <a:pt x="704" y="58"/>
                  <a:pt x="707" y="59"/>
                </a:cubicBezTo>
                <a:close/>
                <a:moveTo>
                  <a:pt x="785" y="92"/>
                </a:moveTo>
                <a:cubicBezTo>
                  <a:pt x="800" y="62"/>
                  <a:pt x="800" y="62"/>
                  <a:pt x="800" y="62"/>
                </a:cubicBezTo>
                <a:cubicBezTo>
                  <a:pt x="792" y="58"/>
                  <a:pt x="792" y="58"/>
                  <a:pt x="792" y="58"/>
                </a:cubicBezTo>
                <a:cubicBezTo>
                  <a:pt x="777" y="87"/>
                  <a:pt x="777" y="87"/>
                  <a:pt x="777" y="87"/>
                </a:cubicBezTo>
                <a:cubicBezTo>
                  <a:pt x="780" y="89"/>
                  <a:pt x="782" y="90"/>
                  <a:pt x="785" y="92"/>
                </a:cubicBezTo>
                <a:close/>
                <a:moveTo>
                  <a:pt x="857" y="137"/>
                </a:moveTo>
                <a:cubicBezTo>
                  <a:pt x="877" y="110"/>
                  <a:pt x="877" y="110"/>
                  <a:pt x="877" y="110"/>
                </a:cubicBezTo>
                <a:cubicBezTo>
                  <a:pt x="870" y="104"/>
                  <a:pt x="870" y="104"/>
                  <a:pt x="870" y="104"/>
                </a:cubicBezTo>
                <a:cubicBezTo>
                  <a:pt x="850" y="132"/>
                  <a:pt x="850" y="132"/>
                  <a:pt x="850" y="132"/>
                </a:cubicBezTo>
                <a:cubicBezTo>
                  <a:pt x="852" y="133"/>
                  <a:pt x="855" y="135"/>
                  <a:pt x="857" y="137"/>
                </a:cubicBezTo>
                <a:close/>
                <a:moveTo>
                  <a:pt x="975" y="260"/>
                </a:moveTo>
                <a:cubicBezTo>
                  <a:pt x="1002" y="241"/>
                  <a:pt x="1002" y="241"/>
                  <a:pt x="1002" y="241"/>
                </a:cubicBezTo>
                <a:cubicBezTo>
                  <a:pt x="997" y="233"/>
                  <a:pt x="997" y="233"/>
                  <a:pt x="997" y="233"/>
                </a:cubicBezTo>
                <a:cubicBezTo>
                  <a:pt x="969" y="252"/>
                  <a:pt x="969" y="252"/>
                  <a:pt x="969" y="252"/>
                </a:cubicBezTo>
                <a:cubicBezTo>
                  <a:pt x="971" y="255"/>
                  <a:pt x="973" y="257"/>
                  <a:pt x="975" y="260"/>
                </a:cubicBezTo>
                <a:close/>
                <a:moveTo>
                  <a:pt x="921" y="193"/>
                </a:moveTo>
                <a:cubicBezTo>
                  <a:pt x="945" y="170"/>
                  <a:pt x="945" y="170"/>
                  <a:pt x="945" y="170"/>
                </a:cubicBezTo>
                <a:cubicBezTo>
                  <a:pt x="939" y="164"/>
                  <a:pt x="939" y="164"/>
                  <a:pt x="939" y="164"/>
                </a:cubicBezTo>
                <a:cubicBezTo>
                  <a:pt x="915" y="187"/>
                  <a:pt x="915" y="187"/>
                  <a:pt x="915" y="187"/>
                </a:cubicBezTo>
                <a:cubicBezTo>
                  <a:pt x="917" y="189"/>
                  <a:pt x="919" y="191"/>
                  <a:pt x="921" y="193"/>
                </a:cubicBezTo>
                <a:close/>
                <a:moveTo>
                  <a:pt x="1016" y="334"/>
                </a:moveTo>
                <a:cubicBezTo>
                  <a:pt x="1047" y="320"/>
                  <a:pt x="1047" y="320"/>
                  <a:pt x="1047" y="320"/>
                </a:cubicBezTo>
                <a:cubicBezTo>
                  <a:pt x="1043" y="311"/>
                  <a:pt x="1043" y="311"/>
                  <a:pt x="1043" y="311"/>
                </a:cubicBezTo>
                <a:cubicBezTo>
                  <a:pt x="1013" y="326"/>
                  <a:pt x="1013" y="326"/>
                  <a:pt x="1013" y="326"/>
                </a:cubicBezTo>
                <a:cubicBezTo>
                  <a:pt x="1014" y="328"/>
                  <a:pt x="1015" y="331"/>
                  <a:pt x="1016" y="334"/>
                </a:cubicBezTo>
                <a:close/>
                <a:moveTo>
                  <a:pt x="1046" y="414"/>
                </a:moveTo>
                <a:cubicBezTo>
                  <a:pt x="1078" y="405"/>
                  <a:pt x="1078" y="405"/>
                  <a:pt x="1078" y="405"/>
                </a:cubicBezTo>
                <a:cubicBezTo>
                  <a:pt x="1075" y="396"/>
                  <a:pt x="1075" y="396"/>
                  <a:pt x="1075" y="396"/>
                </a:cubicBezTo>
                <a:cubicBezTo>
                  <a:pt x="1043" y="405"/>
                  <a:pt x="1043" y="405"/>
                  <a:pt x="1043" y="405"/>
                </a:cubicBezTo>
                <a:cubicBezTo>
                  <a:pt x="1044" y="408"/>
                  <a:pt x="1045" y="411"/>
                  <a:pt x="1046" y="414"/>
                </a:cubicBezTo>
                <a:close/>
                <a:moveTo>
                  <a:pt x="21" y="702"/>
                </a:moveTo>
                <a:cubicBezTo>
                  <a:pt x="53" y="693"/>
                  <a:pt x="53" y="693"/>
                  <a:pt x="53" y="693"/>
                </a:cubicBezTo>
                <a:cubicBezTo>
                  <a:pt x="52" y="690"/>
                  <a:pt x="52" y="688"/>
                  <a:pt x="51" y="685"/>
                </a:cubicBezTo>
                <a:cubicBezTo>
                  <a:pt x="19" y="694"/>
                  <a:pt x="19" y="694"/>
                  <a:pt x="19" y="694"/>
                </a:cubicBezTo>
                <a:cubicBezTo>
                  <a:pt x="21" y="702"/>
                  <a:pt x="21" y="702"/>
                  <a:pt x="21" y="702"/>
                </a:cubicBezTo>
                <a:close/>
                <a:moveTo>
                  <a:pt x="54" y="787"/>
                </a:moveTo>
                <a:cubicBezTo>
                  <a:pt x="84" y="773"/>
                  <a:pt x="84" y="773"/>
                  <a:pt x="84" y="773"/>
                </a:cubicBezTo>
                <a:cubicBezTo>
                  <a:pt x="82" y="770"/>
                  <a:pt x="81" y="767"/>
                  <a:pt x="80" y="765"/>
                </a:cubicBezTo>
                <a:cubicBezTo>
                  <a:pt x="50" y="779"/>
                  <a:pt x="50" y="779"/>
                  <a:pt x="50" y="779"/>
                </a:cubicBezTo>
                <a:cubicBezTo>
                  <a:pt x="54" y="787"/>
                  <a:pt x="54" y="787"/>
                  <a:pt x="54" y="787"/>
                </a:cubicBezTo>
                <a:close/>
                <a:moveTo>
                  <a:pt x="1018" y="832"/>
                </a:moveTo>
                <a:cubicBezTo>
                  <a:pt x="990" y="815"/>
                  <a:pt x="990" y="815"/>
                  <a:pt x="990" y="815"/>
                </a:cubicBezTo>
                <a:cubicBezTo>
                  <a:pt x="988" y="818"/>
                  <a:pt x="987" y="820"/>
                  <a:pt x="985" y="823"/>
                </a:cubicBezTo>
                <a:cubicBezTo>
                  <a:pt x="1014" y="840"/>
                  <a:pt x="1014" y="840"/>
                  <a:pt x="1014" y="840"/>
                </a:cubicBezTo>
                <a:cubicBezTo>
                  <a:pt x="1018" y="832"/>
                  <a:pt x="1018" y="832"/>
                  <a:pt x="1018" y="832"/>
                </a:cubicBezTo>
                <a:close/>
                <a:moveTo>
                  <a:pt x="1059" y="751"/>
                </a:moveTo>
                <a:cubicBezTo>
                  <a:pt x="1028" y="739"/>
                  <a:pt x="1028" y="739"/>
                  <a:pt x="1028" y="739"/>
                </a:cubicBezTo>
                <a:cubicBezTo>
                  <a:pt x="1027" y="741"/>
                  <a:pt x="1025" y="744"/>
                  <a:pt x="1024" y="747"/>
                </a:cubicBezTo>
                <a:cubicBezTo>
                  <a:pt x="1055" y="760"/>
                  <a:pt x="1055" y="760"/>
                  <a:pt x="1055" y="760"/>
                </a:cubicBezTo>
                <a:cubicBezTo>
                  <a:pt x="1059" y="751"/>
                  <a:pt x="1059" y="751"/>
                  <a:pt x="1059" y="751"/>
                </a:cubicBezTo>
                <a:close/>
                <a:moveTo>
                  <a:pt x="1085" y="664"/>
                </a:moveTo>
                <a:cubicBezTo>
                  <a:pt x="1052" y="657"/>
                  <a:pt x="1052" y="657"/>
                  <a:pt x="1052" y="657"/>
                </a:cubicBezTo>
                <a:cubicBezTo>
                  <a:pt x="1052" y="660"/>
                  <a:pt x="1051" y="663"/>
                  <a:pt x="1050" y="666"/>
                </a:cubicBezTo>
                <a:cubicBezTo>
                  <a:pt x="1083" y="673"/>
                  <a:pt x="1083" y="673"/>
                  <a:pt x="1083" y="673"/>
                </a:cubicBezTo>
                <a:cubicBezTo>
                  <a:pt x="1085" y="664"/>
                  <a:pt x="1085" y="664"/>
                  <a:pt x="1085" y="664"/>
                </a:cubicBezTo>
                <a:close/>
                <a:moveTo>
                  <a:pt x="1097" y="574"/>
                </a:moveTo>
                <a:cubicBezTo>
                  <a:pt x="1063" y="572"/>
                  <a:pt x="1063" y="572"/>
                  <a:pt x="1063" y="572"/>
                </a:cubicBezTo>
                <a:cubicBezTo>
                  <a:pt x="1063" y="576"/>
                  <a:pt x="1063" y="579"/>
                  <a:pt x="1063" y="582"/>
                </a:cubicBezTo>
                <a:cubicBezTo>
                  <a:pt x="1096" y="583"/>
                  <a:pt x="1096" y="583"/>
                  <a:pt x="1096" y="583"/>
                </a:cubicBezTo>
                <a:cubicBezTo>
                  <a:pt x="1097" y="574"/>
                  <a:pt x="1097" y="574"/>
                  <a:pt x="1097" y="574"/>
                </a:cubicBezTo>
                <a:close/>
                <a:moveTo>
                  <a:pt x="1093" y="484"/>
                </a:moveTo>
                <a:cubicBezTo>
                  <a:pt x="1060" y="487"/>
                  <a:pt x="1060" y="487"/>
                  <a:pt x="1060" y="487"/>
                </a:cubicBezTo>
                <a:cubicBezTo>
                  <a:pt x="1060" y="490"/>
                  <a:pt x="1061" y="493"/>
                  <a:pt x="1061" y="496"/>
                </a:cubicBezTo>
                <a:cubicBezTo>
                  <a:pt x="1094" y="493"/>
                  <a:pt x="1094" y="493"/>
                  <a:pt x="1094" y="493"/>
                </a:cubicBezTo>
                <a:cubicBezTo>
                  <a:pt x="1093" y="484"/>
                  <a:pt x="1093" y="484"/>
                  <a:pt x="1093" y="484"/>
                </a:cubicBezTo>
                <a:close/>
                <a:moveTo>
                  <a:pt x="36" y="488"/>
                </a:moveTo>
                <a:cubicBezTo>
                  <a:pt x="3" y="485"/>
                  <a:pt x="3" y="485"/>
                  <a:pt x="3" y="485"/>
                </a:cubicBezTo>
                <a:cubicBezTo>
                  <a:pt x="2" y="494"/>
                  <a:pt x="2" y="494"/>
                  <a:pt x="2" y="494"/>
                </a:cubicBezTo>
                <a:cubicBezTo>
                  <a:pt x="35" y="497"/>
                  <a:pt x="35" y="497"/>
                  <a:pt x="35" y="497"/>
                </a:cubicBezTo>
                <a:cubicBezTo>
                  <a:pt x="36" y="494"/>
                  <a:pt x="36" y="491"/>
                  <a:pt x="36" y="488"/>
                </a:cubicBezTo>
                <a:close/>
                <a:moveTo>
                  <a:pt x="53" y="405"/>
                </a:moveTo>
                <a:cubicBezTo>
                  <a:pt x="21" y="396"/>
                  <a:pt x="21" y="396"/>
                  <a:pt x="21" y="396"/>
                </a:cubicBezTo>
                <a:cubicBezTo>
                  <a:pt x="19" y="405"/>
                  <a:pt x="19" y="405"/>
                  <a:pt x="19" y="405"/>
                </a:cubicBezTo>
                <a:cubicBezTo>
                  <a:pt x="51" y="414"/>
                  <a:pt x="51" y="414"/>
                  <a:pt x="51" y="414"/>
                </a:cubicBezTo>
                <a:cubicBezTo>
                  <a:pt x="52" y="411"/>
                  <a:pt x="53" y="408"/>
                  <a:pt x="53" y="405"/>
                </a:cubicBezTo>
                <a:close/>
                <a:moveTo>
                  <a:pt x="84" y="325"/>
                </a:moveTo>
                <a:cubicBezTo>
                  <a:pt x="54" y="311"/>
                  <a:pt x="54" y="311"/>
                  <a:pt x="54" y="311"/>
                </a:cubicBezTo>
                <a:cubicBezTo>
                  <a:pt x="50" y="319"/>
                  <a:pt x="50" y="319"/>
                  <a:pt x="50" y="319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81" y="331"/>
                  <a:pt x="83" y="328"/>
                  <a:pt x="84" y="325"/>
                </a:cubicBezTo>
                <a:close/>
                <a:moveTo>
                  <a:pt x="127" y="252"/>
                </a:moveTo>
                <a:cubicBezTo>
                  <a:pt x="125" y="254"/>
                  <a:pt x="124" y="257"/>
                  <a:pt x="122" y="259"/>
                </a:cubicBezTo>
                <a:cubicBezTo>
                  <a:pt x="95" y="240"/>
                  <a:pt x="95" y="240"/>
                  <a:pt x="95" y="240"/>
                </a:cubicBezTo>
                <a:cubicBezTo>
                  <a:pt x="100" y="233"/>
                  <a:pt x="100" y="233"/>
                  <a:pt x="100" y="233"/>
                </a:cubicBezTo>
                <a:cubicBezTo>
                  <a:pt x="127" y="252"/>
                  <a:pt x="127" y="252"/>
                  <a:pt x="127" y="252"/>
                </a:cubicBezTo>
                <a:close/>
                <a:moveTo>
                  <a:pt x="182" y="187"/>
                </a:moveTo>
                <a:cubicBezTo>
                  <a:pt x="180" y="189"/>
                  <a:pt x="178" y="191"/>
                  <a:pt x="176" y="193"/>
                </a:cubicBezTo>
                <a:cubicBezTo>
                  <a:pt x="152" y="170"/>
                  <a:pt x="152" y="170"/>
                  <a:pt x="152" y="170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2" y="187"/>
                  <a:pt x="182" y="187"/>
                  <a:pt x="182" y="187"/>
                </a:cubicBezTo>
                <a:close/>
                <a:moveTo>
                  <a:pt x="247" y="131"/>
                </a:moveTo>
                <a:cubicBezTo>
                  <a:pt x="244" y="133"/>
                  <a:pt x="242" y="135"/>
                  <a:pt x="239" y="137"/>
                </a:cubicBezTo>
                <a:cubicBezTo>
                  <a:pt x="220" y="110"/>
                  <a:pt x="220" y="110"/>
                  <a:pt x="220" y="110"/>
                </a:cubicBezTo>
                <a:cubicBezTo>
                  <a:pt x="227" y="104"/>
                  <a:pt x="227" y="104"/>
                  <a:pt x="227" y="104"/>
                </a:cubicBezTo>
                <a:cubicBezTo>
                  <a:pt x="247" y="131"/>
                  <a:pt x="247" y="131"/>
                  <a:pt x="247" y="131"/>
                </a:cubicBezTo>
                <a:close/>
                <a:moveTo>
                  <a:pt x="320" y="87"/>
                </a:moveTo>
                <a:cubicBezTo>
                  <a:pt x="305" y="57"/>
                  <a:pt x="305" y="57"/>
                  <a:pt x="305" y="57"/>
                </a:cubicBezTo>
                <a:cubicBezTo>
                  <a:pt x="296" y="62"/>
                  <a:pt x="296" y="62"/>
                  <a:pt x="296" y="62"/>
                </a:cubicBezTo>
                <a:cubicBezTo>
                  <a:pt x="312" y="91"/>
                  <a:pt x="312" y="91"/>
                  <a:pt x="312" y="91"/>
                </a:cubicBezTo>
                <a:cubicBezTo>
                  <a:pt x="314" y="90"/>
                  <a:pt x="317" y="89"/>
                  <a:pt x="320" y="87"/>
                </a:cubicBezTo>
                <a:close/>
                <a:moveTo>
                  <a:pt x="399" y="56"/>
                </a:moveTo>
                <a:cubicBezTo>
                  <a:pt x="389" y="24"/>
                  <a:pt x="389" y="24"/>
                  <a:pt x="389" y="24"/>
                </a:cubicBezTo>
                <a:cubicBezTo>
                  <a:pt x="380" y="27"/>
                  <a:pt x="380" y="27"/>
                  <a:pt x="380" y="27"/>
                </a:cubicBezTo>
                <a:cubicBezTo>
                  <a:pt x="390" y="59"/>
                  <a:pt x="390" y="59"/>
                  <a:pt x="390" y="59"/>
                </a:cubicBezTo>
                <a:cubicBezTo>
                  <a:pt x="393" y="58"/>
                  <a:pt x="396" y="57"/>
                  <a:pt x="399" y="56"/>
                </a:cubicBezTo>
                <a:close/>
                <a:moveTo>
                  <a:pt x="482" y="38"/>
                </a:moveTo>
                <a:cubicBezTo>
                  <a:pt x="478" y="5"/>
                  <a:pt x="478" y="5"/>
                  <a:pt x="478" y="5"/>
                </a:cubicBezTo>
                <a:cubicBezTo>
                  <a:pt x="469" y="6"/>
                  <a:pt x="469" y="6"/>
                  <a:pt x="469" y="6"/>
                </a:cubicBezTo>
                <a:cubicBezTo>
                  <a:pt x="473" y="39"/>
                  <a:pt x="473" y="39"/>
                  <a:pt x="473" y="39"/>
                </a:cubicBezTo>
                <a:cubicBezTo>
                  <a:pt x="476" y="39"/>
                  <a:pt x="479" y="39"/>
                  <a:pt x="482" y="38"/>
                </a:cubicBezTo>
                <a:close/>
                <a:moveTo>
                  <a:pt x="567" y="34"/>
                </a:moveTo>
                <a:cubicBezTo>
                  <a:pt x="568" y="1"/>
                  <a:pt x="568" y="1"/>
                  <a:pt x="568" y="1"/>
                </a:cubicBezTo>
                <a:cubicBezTo>
                  <a:pt x="559" y="0"/>
                  <a:pt x="559" y="0"/>
                  <a:pt x="559" y="0"/>
                </a:cubicBezTo>
                <a:cubicBezTo>
                  <a:pt x="558" y="34"/>
                  <a:pt x="558" y="34"/>
                  <a:pt x="558" y="34"/>
                </a:cubicBezTo>
                <a:cubicBezTo>
                  <a:pt x="561" y="34"/>
                  <a:pt x="564" y="34"/>
                  <a:pt x="567" y="34"/>
                </a:cubicBezTo>
                <a:close/>
                <a:moveTo>
                  <a:pt x="652" y="44"/>
                </a:moveTo>
                <a:cubicBezTo>
                  <a:pt x="658" y="12"/>
                  <a:pt x="658" y="12"/>
                  <a:pt x="658" y="12"/>
                </a:cubicBezTo>
                <a:cubicBezTo>
                  <a:pt x="649" y="10"/>
                  <a:pt x="649" y="10"/>
                  <a:pt x="649" y="10"/>
                </a:cubicBezTo>
                <a:cubicBezTo>
                  <a:pt x="643" y="43"/>
                  <a:pt x="643" y="43"/>
                  <a:pt x="643" y="43"/>
                </a:cubicBezTo>
                <a:cubicBezTo>
                  <a:pt x="646" y="43"/>
                  <a:pt x="649" y="44"/>
                  <a:pt x="652" y="44"/>
                </a:cubicBezTo>
                <a:close/>
                <a:moveTo>
                  <a:pt x="734" y="68"/>
                </a:moveTo>
                <a:cubicBezTo>
                  <a:pt x="745" y="37"/>
                  <a:pt x="745" y="37"/>
                  <a:pt x="745" y="37"/>
                </a:cubicBezTo>
                <a:cubicBezTo>
                  <a:pt x="737" y="34"/>
                  <a:pt x="737" y="34"/>
                  <a:pt x="737" y="34"/>
                </a:cubicBezTo>
                <a:cubicBezTo>
                  <a:pt x="725" y="65"/>
                  <a:pt x="725" y="65"/>
                  <a:pt x="725" y="65"/>
                </a:cubicBezTo>
                <a:cubicBezTo>
                  <a:pt x="728" y="66"/>
                  <a:pt x="731" y="67"/>
                  <a:pt x="734" y="68"/>
                </a:cubicBezTo>
                <a:close/>
                <a:moveTo>
                  <a:pt x="810" y="106"/>
                </a:moveTo>
                <a:cubicBezTo>
                  <a:pt x="827" y="76"/>
                  <a:pt x="827" y="76"/>
                  <a:pt x="827" y="76"/>
                </a:cubicBezTo>
                <a:cubicBezTo>
                  <a:pt x="819" y="72"/>
                  <a:pt x="819" y="72"/>
                  <a:pt x="819" y="72"/>
                </a:cubicBezTo>
                <a:cubicBezTo>
                  <a:pt x="802" y="101"/>
                  <a:pt x="802" y="101"/>
                  <a:pt x="802" y="101"/>
                </a:cubicBezTo>
                <a:cubicBezTo>
                  <a:pt x="805" y="102"/>
                  <a:pt x="808" y="104"/>
                  <a:pt x="810" y="106"/>
                </a:cubicBezTo>
                <a:close/>
                <a:moveTo>
                  <a:pt x="880" y="155"/>
                </a:moveTo>
                <a:cubicBezTo>
                  <a:pt x="877" y="153"/>
                  <a:pt x="875" y="151"/>
                  <a:pt x="873" y="149"/>
                </a:cubicBezTo>
                <a:cubicBezTo>
                  <a:pt x="894" y="123"/>
                  <a:pt x="894" y="123"/>
                  <a:pt x="894" y="123"/>
                </a:cubicBezTo>
                <a:cubicBezTo>
                  <a:pt x="901" y="129"/>
                  <a:pt x="901" y="129"/>
                  <a:pt x="901" y="129"/>
                </a:cubicBezTo>
                <a:cubicBezTo>
                  <a:pt x="880" y="155"/>
                  <a:pt x="880" y="155"/>
                  <a:pt x="880" y="155"/>
                </a:cubicBezTo>
                <a:close/>
                <a:moveTo>
                  <a:pt x="990" y="284"/>
                </a:moveTo>
                <a:cubicBezTo>
                  <a:pt x="988" y="281"/>
                  <a:pt x="987" y="279"/>
                  <a:pt x="985" y="276"/>
                </a:cubicBezTo>
                <a:cubicBezTo>
                  <a:pt x="1014" y="259"/>
                  <a:pt x="1014" y="259"/>
                  <a:pt x="1014" y="259"/>
                </a:cubicBezTo>
                <a:cubicBezTo>
                  <a:pt x="1019" y="266"/>
                  <a:pt x="1019" y="266"/>
                  <a:pt x="1019" y="266"/>
                </a:cubicBezTo>
                <a:cubicBezTo>
                  <a:pt x="990" y="284"/>
                  <a:pt x="990" y="284"/>
                  <a:pt x="990" y="284"/>
                </a:cubicBezTo>
                <a:close/>
                <a:moveTo>
                  <a:pt x="940" y="215"/>
                </a:moveTo>
                <a:cubicBezTo>
                  <a:pt x="938" y="213"/>
                  <a:pt x="936" y="210"/>
                  <a:pt x="934" y="208"/>
                </a:cubicBezTo>
                <a:cubicBezTo>
                  <a:pt x="960" y="186"/>
                  <a:pt x="960" y="186"/>
                  <a:pt x="960" y="186"/>
                </a:cubicBezTo>
                <a:cubicBezTo>
                  <a:pt x="966" y="193"/>
                  <a:pt x="966" y="193"/>
                  <a:pt x="966" y="193"/>
                </a:cubicBezTo>
                <a:cubicBezTo>
                  <a:pt x="940" y="215"/>
                  <a:pt x="940" y="215"/>
                  <a:pt x="940" y="215"/>
                </a:cubicBezTo>
                <a:close/>
                <a:moveTo>
                  <a:pt x="1028" y="360"/>
                </a:moveTo>
                <a:cubicBezTo>
                  <a:pt x="1059" y="348"/>
                  <a:pt x="1059" y="348"/>
                  <a:pt x="1059" y="348"/>
                </a:cubicBezTo>
                <a:cubicBezTo>
                  <a:pt x="1055" y="339"/>
                  <a:pt x="1055" y="339"/>
                  <a:pt x="1055" y="339"/>
                </a:cubicBezTo>
                <a:cubicBezTo>
                  <a:pt x="1024" y="352"/>
                  <a:pt x="1024" y="352"/>
                  <a:pt x="1024" y="352"/>
                </a:cubicBezTo>
                <a:cubicBezTo>
                  <a:pt x="1026" y="355"/>
                  <a:pt x="1027" y="358"/>
                  <a:pt x="1028" y="360"/>
                </a:cubicBezTo>
                <a:close/>
                <a:moveTo>
                  <a:pt x="1052" y="442"/>
                </a:moveTo>
                <a:cubicBezTo>
                  <a:pt x="1085" y="435"/>
                  <a:pt x="1085" y="435"/>
                  <a:pt x="1085" y="435"/>
                </a:cubicBezTo>
                <a:cubicBezTo>
                  <a:pt x="1083" y="426"/>
                  <a:pt x="1083" y="426"/>
                  <a:pt x="1083" y="426"/>
                </a:cubicBezTo>
                <a:cubicBezTo>
                  <a:pt x="1050" y="433"/>
                  <a:pt x="1050" y="433"/>
                  <a:pt x="1050" y="433"/>
                </a:cubicBezTo>
                <a:cubicBezTo>
                  <a:pt x="1051" y="436"/>
                  <a:pt x="1052" y="439"/>
                  <a:pt x="1052" y="442"/>
                </a:cubicBezTo>
                <a:close/>
                <a:moveTo>
                  <a:pt x="13" y="673"/>
                </a:moveTo>
                <a:cubicBezTo>
                  <a:pt x="46" y="666"/>
                  <a:pt x="46" y="666"/>
                  <a:pt x="46" y="666"/>
                </a:cubicBezTo>
                <a:cubicBezTo>
                  <a:pt x="45" y="663"/>
                  <a:pt x="45" y="660"/>
                  <a:pt x="44" y="657"/>
                </a:cubicBezTo>
                <a:cubicBezTo>
                  <a:pt x="11" y="664"/>
                  <a:pt x="11" y="664"/>
                  <a:pt x="11" y="664"/>
                </a:cubicBezTo>
                <a:cubicBezTo>
                  <a:pt x="13" y="673"/>
                  <a:pt x="13" y="673"/>
                  <a:pt x="13" y="673"/>
                </a:cubicBezTo>
                <a:close/>
                <a:moveTo>
                  <a:pt x="41" y="759"/>
                </a:moveTo>
                <a:cubicBezTo>
                  <a:pt x="72" y="747"/>
                  <a:pt x="72" y="747"/>
                  <a:pt x="72" y="747"/>
                </a:cubicBezTo>
                <a:cubicBezTo>
                  <a:pt x="71" y="744"/>
                  <a:pt x="70" y="741"/>
                  <a:pt x="69" y="738"/>
                </a:cubicBezTo>
                <a:cubicBezTo>
                  <a:pt x="38" y="751"/>
                  <a:pt x="38" y="751"/>
                  <a:pt x="38" y="751"/>
                </a:cubicBezTo>
                <a:cubicBezTo>
                  <a:pt x="41" y="759"/>
                  <a:pt x="41" y="759"/>
                  <a:pt x="41" y="759"/>
                </a:cubicBezTo>
                <a:close/>
                <a:moveTo>
                  <a:pt x="83" y="840"/>
                </a:moveTo>
                <a:cubicBezTo>
                  <a:pt x="111" y="822"/>
                  <a:pt x="111" y="822"/>
                  <a:pt x="111" y="822"/>
                </a:cubicBezTo>
                <a:cubicBezTo>
                  <a:pt x="110" y="820"/>
                  <a:pt x="108" y="817"/>
                  <a:pt x="106" y="815"/>
                </a:cubicBezTo>
                <a:cubicBezTo>
                  <a:pt x="78" y="832"/>
                  <a:pt x="78" y="832"/>
                  <a:pt x="78" y="832"/>
                </a:cubicBezTo>
                <a:cubicBezTo>
                  <a:pt x="83" y="840"/>
                  <a:pt x="83" y="840"/>
                  <a:pt x="83" y="840"/>
                </a:cubicBezTo>
                <a:close/>
                <a:moveTo>
                  <a:pt x="1002" y="858"/>
                </a:moveTo>
                <a:cubicBezTo>
                  <a:pt x="997" y="866"/>
                  <a:pt x="997" y="866"/>
                  <a:pt x="997" y="866"/>
                </a:cubicBezTo>
                <a:cubicBezTo>
                  <a:pt x="969" y="847"/>
                  <a:pt x="969" y="847"/>
                  <a:pt x="969" y="847"/>
                </a:cubicBezTo>
                <a:cubicBezTo>
                  <a:pt x="971" y="844"/>
                  <a:pt x="973" y="842"/>
                  <a:pt x="974" y="839"/>
                </a:cubicBezTo>
                <a:cubicBezTo>
                  <a:pt x="1002" y="858"/>
                  <a:pt x="1002" y="858"/>
                  <a:pt x="1002" y="858"/>
                </a:cubicBezTo>
                <a:close/>
                <a:moveTo>
                  <a:pt x="1047" y="779"/>
                </a:moveTo>
                <a:cubicBezTo>
                  <a:pt x="1016" y="765"/>
                  <a:pt x="1016" y="765"/>
                  <a:pt x="1016" y="765"/>
                </a:cubicBezTo>
                <a:cubicBezTo>
                  <a:pt x="1015" y="768"/>
                  <a:pt x="1014" y="771"/>
                  <a:pt x="1012" y="773"/>
                </a:cubicBezTo>
                <a:cubicBezTo>
                  <a:pt x="1043" y="787"/>
                  <a:pt x="1043" y="787"/>
                  <a:pt x="1043" y="787"/>
                </a:cubicBezTo>
                <a:cubicBezTo>
                  <a:pt x="1047" y="779"/>
                  <a:pt x="1047" y="779"/>
                  <a:pt x="1047" y="779"/>
                </a:cubicBezTo>
                <a:close/>
                <a:moveTo>
                  <a:pt x="1078" y="694"/>
                </a:moveTo>
                <a:cubicBezTo>
                  <a:pt x="1045" y="685"/>
                  <a:pt x="1045" y="685"/>
                  <a:pt x="1045" y="685"/>
                </a:cubicBezTo>
                <a:cubicBezTo>
                  <a:pt x="1045" y="688"/>
                  <a:pt x="1044" y="691"/>
                  <a:pt x="1043" y="694"/>
                </a:cubicBezTo>
                <a:cubicBezTo>
                  <a:pt x="1075" y="703"/>
                  <a:pt x="1075" y="703"/>
                  <a:pt x="1075" y="703"/>
                </a:cubicBezTo>
                <a:cubicBezTo>
                  <a:pt x="1078" y="694"/>
                  <a:pt x="1078" y="694"/>
                  <a:pt x="1078" y="694"/>
                </a:cubicBezTo>
                <a:close/>
                <a:moveTo>
                  <a:pt x="1094" y="605"/>
                </a:moveTo>
                <a:cubicBezTo>
                  <a:pt x="1061" y="601"/>
                  <a:pt x="1061" y="601"/>
                  <a:pt x="1061" y="601"/>
                </a:cubicBezTo>
                <a:cubicBezTo>
                  <a:pt x="1061" y="604"/>
                  <a:pt x="1060" y="607"/>
                  <a:pt x="1060" y="610"/>
                </a:cubicBezTo>
                <a:cubicBezTo>
                  <a:pt x="1093" y="614"/>
                  <a:pt x="1093" y="614"/>
                  <a:pt x="1093" y="614"/>
                </a:cubicBezTo>
                <a:cubicBezTo>
                  <a:pt x="1094" y="605"/>
                  <a:pt x="1094" y="605"/>
                  <a:pt x="1094" y="605"/>
                </a:cubicBezTo>
                <a:close/>
                <a:moveTo>
                  <a:pt x="1096" y="514"/>
                </a:moveTo>
                <a:cubicBezTo>
                  <a:pt x="1062" y="516"/>
                  <a:pt x="1062" y="516"/>
                  <a:pt x="1062" y="516"/>
                </a:cubicBezTo>
                <a:cubicBezTo>
                  <a:pt x="1063" y="519"/>
                  <a:pt x="1063" y="522"/>
                  <a:pt x="1063" y="525"/>
                </a:cubicBezTo>
                <a:cubicBezTo>
                  <a:pt x="1097" y="523"/>
                  <a:pt x="1097" y="523"/>
                  <a:pt x="1097" y="523"/>
                </a:cubicBezTo>
                <a:lnTo>
                  <a:pt x="1096" y="514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81" name="Freeform 23"/>
          <p:cNvSpPr>
            <a:spLocks noEditPoints="1"/>
          </p:cNvSpPr>
          <p:nvPr/>
        </p:nvSpPr>
        <p:spPr bwMode="auto">
          <a:xfrm>
            <a:off x="9902285" y="2695030"/>
            <a:ext cx="879377" cy="676582"/>
          </a:xfrm>
          <a:custGeom>
            <a:avLst/>
            <a:gdLst>
              <a:gd name="T0" fmla="*/ 90 w 980"/>
              <a:gd name="T1" fmla="*/ 661 h 754"/>
              <a:gd name="T2" fmla="*/ 45 w 980"/>
              <a:gd name="T3" fmla="*/ 694 h 754"/>
              <a:gd name="T4" fmla="*/ 39 w 980"/>
              <a:gd name="T5" fmla="*/ 683 h 754"/>
              <a:gd name="T6" fmla="*/ 856 w 980"/>
              <a:gd name="T7" fmla="*/ 726 h 754"/>
              <a:gd name="T8" fmla="*/ 908 w 980"/>
              <a:gd name="T9" fmla="*/ 746 h 754"/>
              <a:gd name="T10" fmla="*/ 903 w 980"/>
              <a:gd name="T11" fmla="*/ 754 h 754"/>
              <a:gd name="T12" fmla="*/ 918 w 980"/>
              <a:gd name="T13" fmla="*/ 648 h 754"/>
              <a:gd name="T14" fmla="*/ 954 w 980"/>
              <a:gd name="T15" fmla="*/ 649 h 754"/>
              <a:gd name="T16" fmla="*/ 950 w 980"/>
              <a:gd name="T17" fmla="*/ 658 h 754"/>
              <a:gd name="T18" fmla="*/ 920 w 980"/>
              <a:gd name="T19" fmla="*/ 556 h 754"/>
              <a:gd name="T20" fmla="*/ 977 w 980"/>
              <a:gd name="T21" fmla="*/ 553 h 754"/>
              <a:gd name="T22" fmla="*/ 974 w 980"/>
              <a:gd name="T23" fmla="*/ 564 h 754"/>
              <a:gd name="T24" fmla="*/ 946 w 980"/>
              <a:gd name="T25" fmla="*/ 460 h 754"/>
              <a:gd name="T26" fmla="*/ 978 w 980"/>
              <a:gd name="T27" fmla="*/ 447 h 754"/>
              <a:gd name="T28" fmla="*/ 980 w 980"/>
              <a:gd name="T29" fmla="*/ 457 h 754"/>
              <a:gd name="T30" fmla="*/ 912 w 980"/>
              <a:gd name="T31" fmla="*/ 382 h 754"/>
              <a:gd name="T32" fmla="*/ 962 w 980"/>
              <a:gd name="T33" fmla="*/ 357 h 754"/>
              <a:gd name="T34" fmla="*/ 966 w 980"/>
              <a:gd name="T35" fmla="*/ 368 h 754"/>
              <a:gd name="T36" fmla="*/ 42 w 980"/>
              <a:gd name="T37" fmla="*/ 577 h 754"/>
              <a:gd name="T38" fmla="*/ 11 w 980"/>
              <a:gd name="T39" fmla="*/ 595 h 754"/>
              <a:gd name="T40" fmla="*/ 9 w 980"/>
              <a:gd name="T41" fmla="*/ 584 h 754"/>
              <a:gd name="T42" fmla="*/ 54 w 980"/>
              <a:gd name="T43" fmla="*/ 483 h 754"/>
              <a:gd name="T44" fmla="*/ 0 w 980"/>
              <a:gd name="T45" fmla="*/ 494 h 754"/>
              <a:gd name="T46" fmla="*/ 0 w 980"/>
              <a:gd name="T47" fmla="*/ 483 h 754"/>
              <a:gd name="T48" fmla="*/ 45 w 980"/>
              <a:gd name="T49" fmla="*/ 387 h 754"/>
              <a:gd name="T50" fmla="*/ 9 w 980"/>
              <a:gd name="T51" fmla="*/ 390 h 754"/>
              <a:gd name="T52" fmla="*/ 12 w 980"/>
              <a:gd name="T53" fmla="*/ 380 h 754"/>
              <a:gd name="T54" fmla="*/ 92 w 980"/>
              <a:gd name="T55" fmla="*/ 310 h 754"/>
              <a:gd name="T56" fmla="*/ 38 w 980"/>
              <a:gd name="T57" fmla="*/ 299 h 754"/>
              <a:gd name="T58" fmla="*/ 42 w 980"/>
              <a:gd name="T59" fmla="*/ 289 h 754"/>
              <a:gd name="T60" fmla="*/ 123 w 980"/>
              <a:gd name="T61" fmla="*/ 218 h 754"/>
              <a:gd name="T62" fmla="*/ 88 w 980"/>
              <a:gd name="T63" fmla="*/ 208 h 754"/>
              <a:gd name="T64" fmla="*/ 95 w 980"/>
              <a:gd name="T65" fmla="*/ 198 h 754"/>
              <a:gd name="T66" fmla="*/ 196 w 980"/>
              <a:gd name="T67" fmla="*/ 167 h 754"/>
              <a:gd name="T68" fmla="*/ 150 w 980"/>
              <a:gd name="T69" fmla="*/ 135 h 754"/>
              <a:gd name="T70" fmla="*/ 158 w 980"/>
              <a:gd name="T71" fmla="*/ 128 h 754"/>
              <a:gd name="T72" fmla="*/ 262 w 980"/>
              <a:gd name="T73" fmla="*/ 93 h 754"/>
              <a:gd name="T74" fmla="*/ 236 w 980"/>
              <a:gd name="T75" fmla="*/ 70 h 754"/>
              <a:gd name="T76" fmla="*/ 246 w 980"/>
              <a:gd name="T77" fmla="*/ 63 h 754"/>
              <a:gd name="T78" fmla="*/ 351 w 980"/>
              <a:gd name="T79" fmla="*/ 75 h 754"/>
              <a:gd name="T80" fmla="*/ 323 w 980"/>
              <a:gd name="T81" fmla="*/ 28 h 754"/>
              <a:gd name="T82" fmla="*/ 332 w 980"/>
              <a:gd name="T83" fmla="*/ 24 h 754"/>
              <a:gd name="T84" fmla="*/ 440 w 980"/>
              <a:gd name="T85" fmla="*/ 35 h 754"/>
              <a:gd name="T86" fmla="*/ 425 w 980"/>
              <a:gd name="T87" fmla="*/ 2 h 754"/>
              <a:gd name="T88" fmla="*/ 436 w 980"/>
              <a:gd name="T89" fmla="*/ 1 h 754"/>
              <a:gd name="T90" fmla="*/ 530 w 980"/>
              <a:gd name="T91" fmla="*/ 55 h 754"/>
              <a:gd name="T92" fmla="*/ 524 w 980"/>
              <a:gd name="T93" fmla="*/ 0 h 754"/>
              <a:gd name="T94" fmla="*/ 534 w 980"/>
              <a:gd name="T95" fmla="*/ 0 h 754"/>
              <a:gd name="T96" fmla="*/ 625 w 980"/>
              <a:gd name="T97" fmla="*/ 52 h 754"/>
              <a:gd name="T98" fmla="*/ 624 w 980"/>
              <a:gd name="T99" fmla="*/ 17 h 754"/>
              <a:gd name="T100" fmla="*/ 634 w 980"/>
              <a:gd name="T101" fmla="*/ 20 h 754"/>
              <a:gd name="T102" fmla="*/ 700 w 980"/>
              <a:gd name="T103" fmla="*/ 106 h 754"/>
              <a:gd name="T104" fmla="*/ 717 w 980"/>
              <a:gd name="T105" fmla="*/ 54 h 754"/>
              <a:gd name="T106" fmla="*/ 726 w 980"/>
              <a:gd name="T107" fmla="*/ 59 h 754"/>
              <a:gd name="T108" fmla="*/ 785 w 980"/>
              <a:gd name="T109" fmla="*/ 140 h 754"/>
              <a:gd name="T110" fmla="*/ 799 w 980"/>
              <a:gd name="T111" fmla="*/ 108 h 754"/>
              <a:gd name="T112" fmla="*/ 807 w 980"/>
              <a:gd name="T113" fmla="*/ 114 h 754"/>
              <a:gd name="T114" fmla="*/ 834 w 980"/>
              <a:gd name="T115" fmla="*/ 220 h 754"/>
              <a:gd name="T116" fmla="*/ 869 w 980"/>
              <a:gd name="T117" fmla="*/ 178 h 754"/>
              <a:gd name="T118" fmla="*/ 876 w 980"/>
              <a:gd name="T119" fmla="*/ 186 h 754"/>
              <a:gd name="T120" fmla="*/ 899 w 980"/>
              <a:gd name="T121" fmla="*/ 286 h 754"/>
              <a:gd name="T122" fmla="*/ 925 w 980"/>
              <a:gd name="T123" fmla="*/ 260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80" h="754">
                <a:moveTo>
                  <a:pt x="39" y="683"/>
                </a:moveTo>
                <a:lnTo>
                  <a:pt x="90" y="661"/>
                </a:lnTo>
                <a:lnTo>
                  <a:pt x="95" y="671"/>
                </a:lnTo>
                <a:lnTo>
                  <a:pt x="45" y="694"/>
                </a:lnTo>
                <a:lnTo>
                  <a:pt x="39" y="683"/>
                </a:lnTo>
                <a:lnTo>
                  <a:pt x="39" y="683"/>
                </a:lnTo>
                <a:close/>
                <a:moveTo>
                  <a:pt x="903" y="754"/>
                </a:moveTo>
                <a:lnTo>
                  <a:pt x="856" y="726"/>
                </a:lnTo>
                <a:lnTo>
                  <a:pt x="862" y="717"/>
                </a:lnTo>
                <a:lnTo>
                  <a:pt x="908" y="746"/>
                </a:lnTo>
                <a:lnTo>
                  <a:pt x="903" y="754"/>
                </a:lnTo>
                <a:lnTo>
                  <a:pt x="903" y="754"/>
                </a:lnTo>
                <a:close/>
                <a:moveTo>
                  <a:pt x="950" y="658"/>
                </a:moveTo>
                <a:lnTo>
                  <a:pt x="918" y="648"/>
                </a:lnTo>
                <a:lnTo>
                  <a:pt x="922" y="637"/>
                </a:lnTo>
                <a:lnTo>
                  <a:pt x="954" y="649"/>
                </a:lnTo>
                <a:lnTo>
                  <a:pt x="950" y="658"/>
                </a:lnTo>
                <a:lnTo>
                  <a:pt x="950" y="658"/>
                </a:lnTo>
                <a:close/>
                <a:moveTo>
                  <a:pt x="974" y="564"/>
                </a:moveTo>
                <a:lnTo>
                  <a:pt x="920" y="556"/>
                </a:lnTo>
                <a:lnTo>
                  <a:pt x="922" y="545"/>
                </a:lnTo>
                <a:lnTo>
                  <a:pt x="977" y="553"/>
                </a:lnTo>
                <a:lnTo>
                  <a:pt x="974" y="564"/>
                </a:lnTo>
                <a:lnTo>
                  <a:pt x="974" y="564"/>
                </a:lnTo>
                <a:close/>
                <a:moveTo>
                  <a:pt x="980" y="457"/>
                </a:moveTo>
                <a:lnTo>
                  <a:pt x="946" y="460"/>
                </a:lnTo>
                <a:lnTo>
                  <a:pt x="945" y="448"/>
                </a:lnTo>
                <a:lnTo>
                  <a:pt x="978" y="447"/>
                </a:lnTo>
                <a:lnTo>
                  <a:pt x="980" y="457"/>
                </a:lnTo>
                <a:lnTo>
                  <a:pt x="980" y="457"/>
                </a:lnTo>
                <a:close/>
                <a:moveTo>
                  <a:pt x="966" y="368"/>
                </a:moveTo>
                <a:lnTo>
                  <a:pt x="912" y="382"/>
                </a:lnTo>
                <a:lnTo>
                  <a:pt x="910" y="371"/>
                </a:lnTo>
                <a:lnTo>
                  <a:pt x="962" y="357"/>
                </a:lnTo>
                <a:lnTo>
                  <a:pt x="966" y="368"/>
                </a:lnTo>
                <a:lnTo>
                  <a:pt x="966" y="368"/>
                </a:lnTo>
                <a:close/>
                <a:moveTo>
                  <a:pt x="9" y="584"/>
                </a:moveTo>
                <a:lnTo>
                  <a:pt x="42" y="577"/>
                </a:lnTo>
                <a:lnTo>
                  <a:pt x="45" y="588"/>
                </a:lnTo>
                <a:lnTo>
                  <a:pt x="11" y="595"/>
                </a:lnTo>
                <a:lnTo>
                  <a:pt x="9" y="584"/>
                </a:lnTo>
                <a:lnTo>
                  <a:pt x="9" y="584"/>
                </a:lnTo>
                <a:close/>
                <a:moveTo>
                  <a:pt x="0" y="483"/>
                </a:moveTo>
                <a:lnTo>
                  <a:pt x="54" y="483"/>
                </a:lnTo>
                <a:lnTo>
                  <a:pt x="54" y="494"/>
                </a:lnTo>
                <a:lnTo>
                  <a:pt x="0" y="494"/>
                </a:lnTo>
                <a:lnTo>
                  <a:pt x="0" y="483"/>
                </a:lnTo>
                <a:lnTo>
                  <a:pt x="0" y="483"/>
                </a:lnTo>
                <a:close/>
                <a:moveTo>
                  <a:pt x="12" y="380"/>
                </a:moveTo>
                <a:lnTo>
                  <a:pt x="45" y="387"/>
                </a:lnTo>
                <a:lnTo>
                  <a:pt x="43" y="398"/>
                </a:lnTo>
                <a:lnTo>
                  <a:pt x="9" y="390"/>
                </a:lnTo>
                <a:lnTo>
                  <a:pt x="12" y="380"/>
                </a:lnTo>
                <a:lnTo>
                  <a:pt x="12" y="380"/>
                </a:lnTo>
                <a:close/>
                <a:moveTo>
                  <a:pt x="42" y="289"/>
                </a:moveTo>
                <a:lnTo>
                  <a:pt x="92" y="310"/>
                </a:lnTo>
                <a:lnTo>
                  <a:pt x="88" y="321"/>
                </a:lnTo>
                <a:lnTo>
                  <a:pt x="38" y="299"/>
                </a:lnTo>
                <a:lnTo>
                  <a:pt x="42" y="289"/>
                </a:lnTo>
                <a:lnTo>
                  <a:pt x="42" y="289"/>
                </a:lnTo>
                <a:close/>
                <a:moveTo>
                  <a:pt x="95" y="198"/>
                </a:moveTo>
                <a:lnTo>
                  <a:pt x="123" y="218"/>
                </a:lnTo>
                <a:lnTo>
                  <a:pt x="116" y="228"/>
                </a:lnTo>
                <a:lnTo>
                  <a:pt x="88" y="208"/>
                </a:lnTo>
                <a:lnTo>
                  <a:pt x="95" y="198"/>
                </a:lnTo>
                <a:lnTo>
                  <a:pt x="95" y="198"/>
                </a:lnTo>
                <a:close/>
                <a:moveTo>
                  <a:pt x="158" y="128"/>
                </a:moveTo>
                <a:lnTo>
                  <a:pt x="196" y="167"/>
                </a:lnTo>
                <a:lnTo>
                  <a:pt x="188" y="175"/>
                </a:lnTo>
                <a:lnTo>
                  <a:pt x="150" y="135"/>
                </a:lnTo>
                <a:lnTo>
                  <a:pt x="158" y="128"/>
                </a:lnTo>
                <a:lnTo>
                  <a:pt x="158" y="128"/>
                </a:lnTo>
                <a:close/>
                <a:moveTo>
                  <a:pt x="246" y="63"/>
                </a:moveTo>
                <a:lnTo>
                  <a:pt x="262" y="93"/>
                </a:lnTo>
                <a:lnTo>
                  <a:pt x="252" y="98"/>
                </a:lnTo>
                <a:lnTo>
                  <a:pt x="236" y="70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32" y="24"/>
                </a:moveTo>
                <a:lnTo>
                  <a:pt x="351" y="75"/>
                </a:lnTo>
                <a:lnTo>
                  <a:pt x="340" y="79"/>
                </a:lnTo>
                <a:lnTo>
                  <a:pt x="323" y="28"/>
                </a:lnTo>
                <a:lnTo>
                  <a:pt x="332" y="24"/>
                </a:lnTo>
                <a:lnTo>
                  <a:pt x="332" y="24"/>
                </a:lnTo>
                <a:close/>
                <a:moveTo>
                  <a:pt x="436" y="1"/>
                </a:moveTo>
                <a:lnTo>
                  <a:pt x="440" y="35"/>
                </a:lnTo>
                <a:lnTo>
                  <a:pt x="429" y="36"/>
                </a:lnTo>
                <a:lnTo>
                  <a:pt x="425" y="2"/>
                </a:lnTo>
                <a:lnTo>
                  <a:pt x="436" y="1"/>
                </a:lnTo>
                <a:lnTo>
                  <a:pt x="436" y="1"/>
                </a:lnTo>
                <a:close/>
                <a:moveTo>
                  <a:pt x="534" y="0"/>
                </a:moveTo>
                <a:lnTo>
                  <a:pt x="530" y="55"/>
                </a:lnTo>
                <a:lnTo>
                  <a:pt x="520" y="54"/>
                </a:lnTo>
                <a:lnTo>
                  <a:pt x="524" y="0"/>
                </a:lnTo>
                <a:lnTo>
                  <a:pt x="534" y="0"/>
                </a:lnTo>
                <a:lnTo>
                  <a:pt x="534" y="0"/>
                </a:lnTo>
                <a:close/>
                <a:moveTo>
                  <a:pt x="634" y="20"/>
                </a:moveTo>
                <a:lnTo>
                  <a:pt x="625" y="52"/>
                </a:lnTo>
                <a:lnTo>
                  <a:pt x="614" y="50"/>
                </a:lnTo>
                <a:lnTo>
                  <a:pt x="624" y="17"/>
                </a:lnTo>
                <a:lnTo>
                  <a:pt x="634" y="20"/>
                </a:lnTo>
                <a:lnTo>
                  <a:pt x="634" y="20"/>
                </a:lnTo>
                <a:close/>
                <a:moveTo>
                  <a:pt x="726" y="59"/>
                </a:moveTo>
                <a:lnTo>
                  <a:pt x="700" y="106"/>
                </a:lnTo>
                <a:lnTo>
                  <a:pt x="691" y="102"/>
                </a:lnTo>
                <a:lnTo>
                  <a:pt x="717" y="54"/>
                </a:lnTo>
                <a:lnTo>
                  <a:pt x="726" y="59"/>
                </a:lnTo>
                <a:lnTo>
                  <a:pt x="726" y="59"/>
                </a:lnTo>
                <a:close/>
                <a:moveTo>
                  <a:pt x="807" y="114"/>
                </a:moveTo>
                <a:lnTo>
                  <a:pt x="785" y="140"/>
                </a:lnTo>
                <a:lnTo>
                  <a:pt x="777" y="133"/>
                </a:lnTo>
                <a:lnTo>
                  <a:pt x="799" y="108"/>
                </a:lnTo>
                <a:lnTo>
                  <a:pt x="807" y="114"/>
                </a:lnTo>
                <a:lnTo>
                  <a:pt x="807" y="114"/>
                </a:lnTo>
                <a:close/>
                <a:moveTo>
                  <a:pt x="876" y="186"/>
                </a:moveTo>
                <a:lnTo>
                  <a:pt x="834" y="220"/>
                </a:lnTo>
                <a:lnTo>
                  <a:pt x="827" y="212"/>
                </a:lnTo>
                <a:lnTo>
                  <a:pt x="869" y="178"/>
                </a:lnTo>
                <a:lnTo>
                  <a:pt x="876" y="186"/>
                </a:lnTo>
                <a:lnTo>
                  <a:pt x="876" y="186"/>
                </a:lnTo>
                <a:close/>
                <a:moveTo>
                  <a:pt x="930" y="271"/>
                </a:moveTo>
                <a:lnTo>
                  <a:pt x="899" y="286"/>
                </a:lnTo>
                <a:lnTo>
                  <a:pt x="895" y="276"/>
                </a:lnTo>
                <a:lnTo>
                  <a:pt x="925" y="260"/>
                </a:lnTo>
                <a:lnTo>
                  <a:pt x="930" y="27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82" name="Freeform 35"/>
          <p:cNvSpPr>
            <a:spLocks noEditPoints="1"/>
          </p:cNvSpPr>
          <p:nvPr/>
        </p:nvSpPr>
        <p:spPr bwMode="auto">
          <a:xfrm>
            <a:off x="10244165" y="3035114"/>
            <a:ext cx="195617" cy="197411"/>
          </a:xfrm>
          <a:custGeom>
            <a:avLst/>
            <a:gdLst>
              <a:gd name="T0" fmla="*/ 81 w 162"/>
              <a:gd name="T1" fmla="*/ 0 h 163"/>
              <a:gd name="T2" fmla="*/ 162 w 162"/>
              <a:gd name="T3" fmla="*/ 81 h 163"/>
              <a:gd name="T4" fmla="*/ 81 w 162"/>
              <a:gd name="T5" fmla="*/ 163 h 163"/>
              <a:gd name="T6" fmla="*/ 0 w 162"/>
              <a:gd name="T7" fmla="*/ 81 h 163"/>
              <a:gd name="T8" fmla="*/ 81 w 162"/>
              <a:gd name="T9" fmla="*/ 0 h 163"/>
              <a:gd name="T10" fmla="*/ 81 w 162"/>
              <a:gd name="T11" fmla="*/ 15 h 163"/>
              <a:gd name="T12" fmla="*/ 15 w 162"/>
              <a:gd name="T13" fmla="*/ 81 h 163"/>
              <a:gd name="T14" fmla="*/ 81 w 162"/>
              <a:gd name="T15" fmla="*/ 148 h 163"/>
              <a:gd name="T16" fmla="*/ 148 w 162"/>
              <a:gd name="T17" fmla="*/ 81 h 163"/>
              <a:gd name="T18" fmla="*/ 81 w 162"/>
              <a:gd name="T19" fmla="*/ 1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63">
                <a:moveTo>
                  <a:pt x="81" y="0"/>
                </a:moveTo>
                <a:cubicBezTo>
                  <a:pt x="126" y="0"/>
                  <a:pt x="162" y="36"/>
                  <a:pt x="162" y="81"/>
                </a:cubicBezTo>
                <a:cubicBezTo>
                  <a:pt x="162" y="126"/>
                  <a:pt x="126" y="163"/>
                  <a:pt x="81" y="163"/>
                </a:cubicBezTo>
                <a:cubicBezTo>
                  <a:pt x="36" y="163"/>
                  <a:pt x="0" y="126"/>
                  <a:pt x="0" y="81"/>
                </a:cubicBezTo>
                <a:cubicBezTo>
                  <a:pt x="0" y="36"/>
                  <a:pt x="36" y="0"/>
                  <a:pt x="81" y="0"/>
                </a:cubicBezTo>
                <a:close/>
                <a:moveTo>
                  <a:pt x="81" y="15"/>
                </a:moveTo>
                <a:cubicBezTo>
                  <a:pt x="45" y="15"/>
                  <a:pt x="15" y="45"/>
                  <a:pt x="15" y="81"/>
                </a:cubicBezTo>
                <a:cubicBezTo>
                  <a:pt x="15" y="118"/>
                  <a:pt x="45" y="148"/>
                  <a:pt x="81" y="148"/>
                </a:cubicBezTo>
                <a:cubicBezTo>
                  <a:pt x="118" y="148"/>
                  <a:pt x="148" y="118"/>
                  <a:pt x="148" y="81"/>
                </a:cubicBezTo>
                <a:cubicBezTo>
                  <a:pt x="148" y="45"/>
                  <a:pt x="118" y="15"/>
                  <a:pt x="81" y="1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83" name="Freeform 36"/>
          <p:cNvSpPr/>
          <p:nvPr/>
        </p:nvSpPr>
        <p:spPr bwMode="auto">
          <a:xfrm>
            <a:off x="10113106" y="3335103"/>
            <a:ext cx="480620" cy="192027"/>
          </a:xfrm>
          <a:custGeom>
            <a:avLst/>
            <a:gdLst>
              <a:gd name="T0" fmla="*/ 66 w 298"/>
              <a:gd name="T1" fmla="*/ 0 h 159"/>
              <a:gd name="T2" fmla="*/ 232 w 298"/>
              <a:gd name="T3" fmla="*/ 0 h 159"/>
              <a:gd name="T4" fmla="*/ 298 w 298"/>
              <a:gd name="T5" fmla="*/ 66 h 159"/>
              <a:gd name="T6" fmla="*/ 298 w 298"/>
              <a:gd name="T7" fmla="*/ 141 h 159"/>
              <a:gd name="T8" fmla="*/ 280 w 298"/>
              <a:gd name="T9" fmla="*/ 159 h 159"/>
              <a:gd name="T10" fmla="*/ 18 w 298"/>
              <a:gd name="T11" fmla="*/ 159 h 159"/>
              <a:gd name="T12" fmla="*/ 0 w 298"/>
              <a:gd name="T13" fmla="*/ 141 h 159"/>
              <a:gd name="T14" fmla="*/ 0 w 298"/>
              <a:gd name="T15" fmla="*/ 66 h 159"/>
              <a:gd name="T16" fmla="*/ 66 w 298"/>
              <a:gd name="T17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159">
                <a:moveTo>
                  <a:pt x="66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68" y="0"/>
                  <a:pt x="298" y="30"/>
                  <a:pt x="298" y="66"/>
                </a:cubicBezTo>
                <a:cubicBezTo>
                  <a:pt x="298" y="141"/>
                  <a:pt x="298" y="141"/>
                  <a:pt x="298" y="141"/>
                </a:cubicBezTo>
                <a:cubicBezTo>
                  <a:pt x="298" y="151"/>
                  <a:pt x="290" y="159"/>
                  <a:pt x="280" y="159"/>
                </a:cubicBezTo>
                <a:cubicBezTo>
                  <a:pt x="18" y="159"/>
                  <a:pt x="18" y="159"/>
                  <a:pt x="18" y="159"/>
                </a:cubicBezTo>
                <a:cubicBezTo>
                  <a:pt x="9" y="159"/>
                  <a:pt x="0" y="151"/>
                  <a:pt x="0" y="141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84" name="Freeform 38"/>
          <p:cNvSpPr>
            <a:spLocks noEditPoints="1"/>
          </p:cNvSpPr>
          <p:nvPr/>
        </p:nvSpPr>
        <p:spPr bwMode="auto">
          <a:xfrm>
            <a:off x="10237883" y="3412888"/>
            <a:ext cx="215357" cy="65504"/>
          </a:xfrm>
          <a:custGeom>
            <a:avLst/>
            <a:gdLst>
              <a:gd name="T0" fmla="*/ 14 w 178"/>
              <a:gd name="T1" fmla="*/ 1 h 54"/>
              <a:gd name="T2" fmla="*/ 36 w 178"/>
              <a:gd name="T3" fmla="*/ 3 h 54"/>
              <a:gd name="T4" fmla="*/ 9 w 178"/>
              <a:gd name="T5" fmla="*/ 5 h 54"/>
              <a:gd name="T6" fmla="*/ 7 w 178"/>
              <a:gd name="T7" fmla="*/ 25 h 54"/>
              <a:gd name="T8" fmla="*/ 26 w 178"/>
              <a:gd name="T9" fmla="*/ 23 h 54"/>
              <a:gd name="T10" fmla="*/ 27 w 178"/>
              <a:gd name="T11" fmla="*/ 30 h 54"/>
              <a:gd name="T12" fmla="*/ 9 w 178"/>
              <a:gd name="T13" fmla="*/ 30 h 54"/>
              <a:gd name="T14" fmla="*/ 0 w 178"/>
              <a:gd name="T15" fmla="*/ 46 h 54"/>
              <a:gd name="T16" fmla="*/ 9 w 178"/>
              <a:gd name="T17" fmla="*/ 30 h 54"/>
              <a:gd name="T18" fmla="*/ 31 w 178"/>
              <a:gd name="T19" fmla="*/ 46 h 54"/>
              <a:gd name="T20" fmla="*/ 33 w 178"/>
              <a:gd name="T21" fmla="*/ 29 h 54"/>
              <a:gd name="T22" fmla="*/ 8 w 178"/>
              <a:gd name="T23" fmla="*/ 47 h 54"/>
              <a:gd name="T24" fmla="*/ 23 w 178"/>
              <a:gd name="T25" fmla="*/ 53 h 54"/>
              <a:gd name="T26" fmla="*/ 4 w 178"/>
              <a:gd name="T27" fmla="*/ 52 h 54"/>
              <a:gd name="T28" fmla="*/ 52 w 178"/>
              <a:gd name="T29" fmla="*/ 6 h 54"/>
              <a:gd name="T30" fmla="*/ 69 w 178"/>
              <a:gd name="T31" fmla="*/ 6 h 54"/>
              <a:gd name="T32" fmla="*/ 42 w 178"/>
              <a:gd name="T33" fmla="*/ 21 h 54"/>
              <a:gd name="T34" fmla="*/ 51 w 178"/>
              <a:gd name="T35" fmla="*/ 7 h 54"/>
              <a:gd name="T36" fmla="*/ 67 w 178"/>
              <a:gd name="T37" fmla="*/ 25 h 54"/>
              <a:gd name="T38" fmla="*/ 48 w 178"/>
              <a:gd name="T39" fmla="*/ 29 h 54"/>
              <a:gd name="T40" fmla="*/ 62 w 178"/>
              <a:gd name="T41" fmla="*/ 46 h 54"/>
              <a:gd name="T42" fmla="*/ 71 w 178"/>
              <a:gd name="T43" fmla="*/ 33 h 54"/>
              <a:gd name="T44" fmla="*/ 65 w 178"/>
              <a:gd name="T45" fmla="*/ 30 h 54"/>
              <a:gd name="T46" fmla="*/ 64 w 178"/>
              <a:gd name="T47" fmla="*/ 50 h 54"/>
              <a:gd name="T48" fmla="*/ 40 w 178"/>
              <a:gd name="T49" fmla="*/ 50 h 54"/>
              <a:gd name="T50" fmla="*/ 77 w 178"/>
              <a:gd name="T51" fmla="*/ 3 h 54"/>
              <a:gd name="T52" fmla="*/ 95 w 178"/>
              <a:gd name="T53" fmla="*/ 23 h 54"/>
              <a:gd name="T54" fmla="*/ 98 w 178"/>
              <a:gd name="T55" fmla="*/ 7 h 54"/>
              <a:gd name="T56" fmla="*/ 98 w 178"/>
              <a:gd name="T57" fmla="*/ 27 h 54"/>
              <a:gd name="T58" fmla="*/ 90 w 178"/>
              <a:gd name="T59" fmla="*/ 50 h 54"/>
              <a:gd name="T60" fmla="*/ 119 w 178"/>
              <a:gd name="T61" fmla="*/ 1 h 54"/>
              <a:gd name="T62" fmla="*/ 141 w 178"/>
              <a:gd name="T63" fmla="*/ 3 h 54"/>
              <a:gd name="T64" fmla="*/ 114 w 178"/>
              <a:gd name="T65" fmla="*/ 6 h 54"/>
              <a:gd name="T66" fmla="*/ 111 w 178"/>
              <a:gd name="T67" fmla="*/ 24 h 54"/>
              <a:gd name="T68" fmla="*/ 135 w 178"/>
              <a:gd name="T69" fmla="*/ 23 h 54"/>
              <a:gd name="T70" fmla="*/ 144 w 178"/>
              <a:gd name="T71" fmla="*/ 8 h 54"/>
              <a:gd name="T72" fmla="*/ 137 w 178"/>
              <a:gd name="T73" fmla="*/ 7 h 54"/>
              <a:gd name="T74" fmla="*/ 136 w 178"/>
              <a:gd name="T75" fmla="*/ 26 h 54"/>
              <a:gd name="T76" fmla="*/ 118 w 178"/>
              <a:gd name="T77" fmla="*/ 23 h 54"/>
              <a:gd name="T78" fmla="*/ 108 w 178"/>
              <a:gd name="T79" fmla="*/ 33 h 54"/>
              <a:gd name="T80" fmla="*/ 108 w 178"/>
              <a:gd name="T81" fmla="*/ 50 h 54"/>
              <a:gd name="T82" fmla="*/ 133 w 178"/>
              <a:gd name="T83" fmla="*/ 50 h 54"/>
              <a:gd name="T84" fmla="*/ 139 w 178"/>
              <a:gd name="T85" fmla="*/ 33 h 54"/>
              <a:gd name="T86" fmla="*/ 133 w 178"/>
              <a:gd name="T87" fmla="*/ 31 h 54"/>
              <a:gd name="T88" fmla="*/ 132 w 178"/>
              <a:gd name="T89" fmla="*/ 51 h 54"/>
              <a:gd name="T90" fmla="*/ 113 w 178"/>
              <a:gd name="T91" fmla="*/ 53 h 54"/>
              <a:gd name="T92" fmla="*/ 171 w 178"/>
              <a:gd name="T93" fmla="*/ 6 h 54"/>
              <a:gd name="T94" fmla="*/ 171 w 178"/>
              <a:gd name="T95" fmla="*/ 0 h 54"/>
              <a:gd name="T96" fmla="*/ 171 w 178"/>
              <a:gd name="T97" fmla="*/ 6 h 54"/>
              <a:gd name="T98" fmla="*/ 176 w 178"/>
              <a:gd name="T99" fmla="*/ 20 h 54"/>
              <a:gd name="T100" fmla="*/ 176 w 178"/>
              <a:gd name="T101" fmla="*/ 3 h 54"/>
              <a:gd name="T102" fmla="*/ 168 w 178"/>
              <a:gd name="T103" fmla="*/ 23 h 54"/>
              <a:gd name="T104" fmla="*/ 147 w 178"/>
              <a:gd name="T105" fmla="*/ 26 h 54"/>
              <a:gd name="T106" fmla="*/ 170 w 178"/>
              <a:gd name="T107" fmla="*/ 48 h 54"/>
              <a:gd name="T108" fmla="*/ 174 w 178"/>
              <a:gd name="T109" fmla="*/ 31 h 54"/>
              <a:gd name="T110" fmla="*/ 165 w 178"/>
              <a:gd name="T111" fmla="*/ 46 h 54"/>
              <a:gd name="T112" fmla="*/ 165 w 178"/>
              <a:gd name="T113" fmla="*/ 52 h 54"/>
              <a:gd name="T114" fmla="*/ 147 w 178"/>
              <a:gd name="T115" fmla="*/ 4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54">
                <a:moveTo>
                  <a:pt x="32" y="6"/>
                </a:moveTo>
                <a:cubicBezTo>
                  <a:pt x="15" y="6"/>
                  <a:pt x="15" y="6"/>
                  <a:pt x="15" y="6"/>
                </a:cubicBezTo>
                <a:cubicBezTo>
                  <a:pt x="12" y="3"/>
                  <a:pt x="12" y="3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5" y="0"/>
                </a:cubicBezTo>
                <a:cubicBezTo>
                  <a:pt x="16" y="0"/>
                  <a:pt x="17" y="0"/>
                  <a:pt x="1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3"/>
                  <a:pt x="36" y="3"/>
                  <a:pt x="36" y="3"/>
                </a:cubicBezTo>
                <a:cubicBezTo>
                  <a:pt x="32" y="6"/>
                  <a:pt x="32" y="6"/>
                  <a:pt x="32" y="6"/>
                </a:cubicBezTo>
                <a:close/>
                <a:moveTo>
                  <a:pt x="14" y="7"/>
                </a:moveTo>
                <a:cubicBezTo>
                  <a:pt x="11" y="3"/>
                  <a:pt x="11" y="3"/>
                  <a:pt x="11" y="3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4" y="22"/>
                  <a:pt x="4" y="22"/>
                  <a:pt x="4" y="22"/>
                </a:cubicBezTo>
                <a:cubicBezTo>
                  <a:pt x="7" y="25"/>
                  <a:pt x="7" y="25"/>
                  <a:pt x="7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2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7" y="23"/>
                  <a:pt x="28" y="23"/>
                  <a:pt x="28" y="23"/>
                </a:cubicBezTo>
                <a:cubicBezTo>
                  <a:pt x="28" y="24"/>
                  <a:pt x="29" y="24"/>
                  <a:pt x="29" y="25"/>
                </a:cubicBezTo>
                <a:cubicBezTo>
                  <a:pt x="31" y="26"/>
                  <a:pt x="31" y="26"/>
                  <a:pt x="31" y="26"/>
                </a:cubicBezTo>
                <a:cubicBezTo>
                  <a:pt x="27" y="30"/>
                  <a:pt x="27" y="30"/>
                  <a:pt x="27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8" y="26"/>
                  <a:pt x="8" y="26"/>
                  <a:pt x="8" y="26"/>
                </a:cubicBezTo>
                <a:cubicBezTo>
                  <a:pt x="12" y="23"/>
                  <a:pt x="12" y="23"/>
                  <a:pt x="12" y="23"/>
                </a:cubicBezTo>
                <a:close/>
                <a:moveTo>
                  <a:pt x="9" y="30"/>
                </a:moveTo>
                <a:cubicBezTo>
                  <a:pt x="7" y="27"/>
                  <a:pt x="7" y="27"/>
                  <a:pt x="7" y="27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0" y="46"/>
                  <a:pt x="1" y="47"/>
                  <a:pt x="1" y="48"/>
                </a:cubicBezTo>
                <a:cubicBezTo>
                  <a:pt x="2" y="49"/>
                  <a:pt x="2" y="49"/>
                  <a:pt x="2" y="49"/>
                </a:cubicBezTo>
                <a:cubicBezTo>
                  <a:pt x="7" y="46"/>
                  <a:pt x="7" y="46"/>
                  <a:pt x="7" y="46"/>
                </a:cubicBezTo>
                <a:cubicBezTo>
                  <a:pt x="9" y="30"/>
                  <a:pt x="9" y="30"/>
                  <a:pt x="9" y="30"/>
                </a:cubicBezTo>
                <a:close/>
                <a:moveTo>
                  <a:pt x="25" y="46"/>
                </a:moveTo>
                <a:cubicBezTo>
                  <a:pt x="28" y="50"/>
                  <a:pt x="28" y="50"/>
                  <a:pt x="28" y="50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7"/>
                  <a:pt x="31" y="47"/>
                  <a:pt x="31" y="46"/>
                </a:cubicBezTo>
                <a:cubicBezTo>
                  <a:pt x="31" y="46"/>
                  <a:pt x="31" y="45"/>
                  <a:pt x="32" y="4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2"/>
                  <a:pt x="34" y="32"/>
                  <a:pt x="34" y="31"/>
                </a:cubicBezTo>
                <a:cubicBezTo>
                  <a:pt x="34" y="31"/>
                  <a:pt x="33" y="30"/>
                  <a:pt x="33" y="29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30"/>
                  <a:pt x="28" y="30"/>
                  <a:pt x="28" y="30"/>
                </a:cubicBezTo>
                <a:cubicBezTo>
                  <a:pt x="25" y="46"/>
                  <a:pt x="25" y="46"/>
                  <a:pt x="25" y="46"/>
                </a:cubicBezTo>
                <a:close/>
                <a:moveTo>
                  <a:pt x="8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7" y="51"/>
                  <a:pt x="27" y="51"/>
                  <a:pt x="27" y="51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2"/>
                  <a:pt x="24" y="53"/>
                  <a:pt x="23" y="53"/>
                </a:cubicBezTo>
                <a:cubicBezTo>
                  <a:pt x="23" y="53"/>
                  <a:pt x="22" y="53"/>
                  <a:pt x="2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7" y="53"/>
                  <a:pt x="6" y="53"/>
                  <a:pt x="6" y="53"/>
                </a:cubicBezTo>
                <a:cubicBezTo>
                  <a:pt x="5" y="53"/>
                  <a:pt x="5" y="52"/>
                  <a:pt x="4" y="52"/>
                </a:cubicBezTo>
                <a:cubicBezTo>
                  <a:pt x="3" y="51"/>
                  <a:pt x="3" y="51"/>
                  <a:pt x="3" y="51"/>
                </a:cubicBezTo>
                <a:cubicBezTo>
                  <a:pt x="8" y="47"/>
                  <a:pt x="8" y="47"/>
                  <a:pt x="8" y="47"/>
                </a:cubicBezTo>
                <a:close/>
                <a:moveTo>
                  <a:pt x="69" y="6"/>
                </a:moveTo>
                <a:cubicBezTo>
                  <a:pt x="52" y="6"/>
                  <a:pt x="52" y="6"/>
                  <a:pt x="52" y="6"/>
                </a:cubicBezTo>
                <a:cubicBezTo>
                  <a:pt x="47" y="0"/>
                  <a:pt x="47" y="0"/>
                  <a:pt x="47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3"/>
                  <a:pt x="73" y="3"/>
                  <a:pt x="73" y="3"/>
                </a:cubicBezTo>
                <a:cubicBezTo>
                  <a:pt x="69" y="6"/>
                  <a:pt x="69" y="6"/>
                  <a:pt x="69" y="6"/>
                </a:cubicBezTo>
                <a:close/>
                <a:moveTo>
                  <a:pt x="51" y="7"/>
                </a:moveTo>
                <a:cubicBezTo>
                  <a:pt x="46" y="1"/>
                  <a:pt x="46" y="1"/>
                  <a:pt x="46" y="1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3"/>
                  <a:pt x="43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8" y="22"/>
                  <a:pt x="48" y="22"/>
                  <a:pt x="48" y="22"/>
                </a:cubicBezTo>
                <a:cubicBezTo>
                  <a:pt x="51" y="7"/>
                  <a:pt x="51" y="7"/>
                  <a:pt x="51" y="7"/>
                </a:cubicBezTo>
                <a:close/>
                <a:moveTo>
                  <a:pt x="49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64" y="23"/>
                  <a:pt x="65" y="23"/>
                  <a:pt x="65" y="23"/>
                </a:cubicBezTo>
                <a:cubicBezTo>
                  <a:pt x="66" y="24"/>
                  <a:pt x="66" y="24"/>
                  <a:pt x="67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4" y="30"/>
                  <a:pt x="64" y="30"/>
                  <a:pt x="64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0"/>
                  <a:pt x="49" y="30"/>
                  <a:pt x="48" y="29"/>
                </a:cubicBezTo>
                <a:cubicBezTo>
                  <a:pt x="48" y="29"/>
                  <a:pt x="47" y="29"/>
                  <a:pt x="47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62" y="46"/>
                </a:moveTo>
                <a:cubicBezTo>
                  <a:pt x="65" y="50"/>
                  <a:pt x="65" y="50"/>
                  <a:pt x="65" y="50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7"/>
                  <a:pt x="69" y="46"/>
                  <a:pt x="69" y="44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2"/>
                  <a:pt x="71" y="32"/>
                  <a:pt x="71" y="31"/>
                </a:cubicBezTo>
                <a:cubicBezTo>
                  <a:pt x="71" y="30"/>
                  <a:pt x="71" y="30"/>
                  <a:pt x="70" y="29"/>
                </a:cubicBezTo>
                <a:cubicBezTo>
                  <a:pt x="69" y="27"/>
                  <a:pt x="69" y="27"/>
                  <a:pt x="69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62" y="46"/>
                  <a:pt x="62" y="46"/>
                  <a:pt x="62" y="46"/>
                </a:cubicBezTo>
                <a:close/>
                <a:moveTo>
                  <a:pt x="44" y="47"/>
                </a:moveTo>
                <a:cubicBezTo>
                  <a:pt x="61" y="47"/>
                  <a:pt x="61" y="47"/>
                  <a:pt x="61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3"/>
                  <a:pt x="60" y="53"/>
                  <a:pt x="58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0" y="50"/>
                  <a:pt x="40" y="50"/>
                  <a:pt x="40" y="50"/>
                </a:cubicBezTo>
                <a:cubicBezTo>
                  <a:pt x="44" y="47"/>
                  <a:pt x="44" y="47"/>
                  <a:pt x="44" y="47"/>
                </a:cubicBezTo>
                <a:close/>
                <a:moveTo>
                  <a:pt x="97" y="6"/>
                </a:moveTo>
                <a:cubicBezTo>
                  <a:pt x="80" y="6"/>
                  <a:pt x="80" y="6"/>
                  <a:pt x="80" y="6"/>
                </a:cubicBezTo>
                <a:cubicBezTo>
                  <a:pt x="77" y="3"/>
                  <a:pt x="77" y="3"/>
                  <a:pt x="77" y="3"/>
                </a:cubicBezTo>
                <a:cubicBezTo>
                  <a:pt x="81" y="0"/>
                  <a:pt x="81" y="0"/>
                  <a:pt x="8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7" y="6"/>
                  <a:pt x="97" y="6"/>
                  <a:pt x="97" y="6"/>
                </a:cubicBezTo>
                <a:close/>
                <a:moveTo>
                  <a:pt x="95" y="23"/>
                </a:moveTo>
                <a:cubicBezTo>
                  <a:pt x="98" y="27"/>
                  <a:pt x="98" y="27"/>
                  <a:pt x="98" y="27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105" y="1"/>
                  <a:pt x="105" y="1"/>
                  <a:pt x="105" y="1"/>
                </a:cubicBezTo>
                <a:cubicBezTo>
                  <a:pt x="98" y="7"/>
                  <a:pt x="98" y="7"/>
                  <a:pt x="98" y="7"/>
                </a:cubicBezTo>
                <a:cubicBezTo>
                  <a:pt x="95" y="23"/>
                  <a:pt x="95" y="23"/>
                  <a:pt x="95" y="23"/>
                </a:cubicBezTo>
                <a:close/>
                <a:moveTo>
                  <a:pt x="90" y="50"/>
                </a:moveTo>
                <a:cubicBezTo>
                  <a:pt x="94" y="30"/>
                  <a:pt x="94" y="30"/>
                  <a:pt x="94" y="30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30"/>
                  <a:pt x="100" y="30"/>
                  <a:pt x="100" y="30"/>
                </a:cubicBezTo>
                <a:cubicBezTo>
                  <a:pt x="97" y="50"/>
                  <a:pt x="97" y="50"/>
                  <a:pt x="97" y="50"/>
                </a:cubicBezTo>
                <a:cubicBezTo>
                  <a:pt x="93" y="54"/>
                  <a:pt x="93" y="54"/>
                  <a:pt x="93" y="54"/>
                </a:cubicBezTo>
                <a:cubicBezTo>
                  <a:pt x="90" y="50"/>
                  <a:pt x="90" y="50"/>
                  <a:pt x="90" y="50"/>
                </a:cubicBezTo>
                <a:close/>
                <a:moveTo>
                  <a:pt x="137" y="6"/>
                </a:moveTo>
                <a:cubicBezTo>
                  <a:pt x="120" y="6"/>
                  <a:pt x="120" y="6"/>
                  <a:pt x="120" y="6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2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8" y="0"/>
                  <a:pt x="139" y="0"/>
                  <a:pt x="140" y="1"/>
                </a:cubicBezTo>
                <a:cubicBezTo>
                  <a:pt x="141" y="3"/>
                  <a:pt x="141" y="3"/>
                  <a:pt x="141" y="3"/>
                </a:cubicBezTo>
                <a:cubicBezTo>
                  <a:pt x="137" y="6"/>
                  <a:pt x="137" y="6"/>
                  <a:pt x="137" y="6"/>
                </a:cubicBezTo>
                <a:close/>
                <a:moveTo>
                  <a:pt x="119" y="7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7"/>
                  <a:pt x="113" y="8"/>
                  <a:pt x="112" y="9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2"/>
                  <a:pt x="111" y="23"/>
                  <a:pt x="111" y="24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9" y="7"/>
                  <a:pt x="119" y="7"/>
                  <a:pt x="119" y="7"/>
                </a:cubicBezTo>
                <a:close/>
                <a:moveTo>
                  <a:pt x="135" y="23"/>
                </a:moveTo>
                <a:cubicBezTo>
                  <a:pt x="137" y="26"/>
                  <a:pt x="137" y="26"/>
                  <a:pt x="137" y="26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41" y="23"/>
                  <a:pt x="141" y="22"/>
                  <a:pt x="142" y="20"/>
                </a:cubicBezTo>
                <a:cubicBezTo>
                  <a:pt x="144" y="8"/>
                  <a:pt x="144" y="8"/>
                  <a:pt x="144" y="8"/>
                </a:cubicBezTo>
                <a:cubicBezTo>
                  <a:pt x="144" y="8"/>
                  <a:pt x="144" y="7"/>
                  <a:pt x="144" y="7"/>
                </a:cubicBezTo>
                <a:cubicBezTo>
                  <a:pt x="144" y="6"/>
                  <a:pt x="143" y="6"/>
                  <a:pt x="143" y="5"/>
                </a:cubicBezTo>
                <a:cubicBezTo>
                  <a:pt x="142" y="4"/>
                  <a:pt x="142" y="4"/>
                  <a:pt x="142" y="4"/>
                </a:cubicBezTo>
                <a:cubicBezTo>
                  <a:pt x="137" y="7"/>
                  <a:pt x="137" y="7"/>
                  <a:pt x="137" y="7"/>
                </a:cubicBezTo>
                <a:cubicBezTo>
                  <a:pt x="135" y="23"/>
                  <a:pt x="135" y="23"/>
                  <a:pt x="135" y="23"/>
                </a:cubicBezTo>
                <a:close/>
                <a:moveTo>
                  <a:pt x="118" y="23"/>
                </a:moveTo>
                <a:cubicBezTo>
                  <a:pt x="134" y="23"/>
                  <a:pt x="134" y="23"/>
                  <a:pt x="134" y="23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8" y="23"/>
                  <a:pt x="118" y="23"/>
                  <a:pt x="118" y="23"/>
                </a:cubicBezTo>
                <a:close/>
                <a:moveTo>
                  <a:pt x="115" y="30"/>
                </a:moveTo>
                <a:cubicBezTo>
                  <a:pt x="113" y="27"/>
                  <a:pt x="113" y="27"/>
                  <a:pt x="113" y="27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09" y="31"/>
                  <a:pt x="108" y="31"/>
                  <a:pt x="108" y="33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5"/>
                  <a:pt x="106" y="46"/>
                  <a:pt x="106" y="46"/>
                </a:cubicBezTo>
                <a:cubicBezTo>
                  <a:pt x="106" y="47"/>
                  <a:pt x="106" y="47"/>
                  <a:pt x="107" y="48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5" y="30"/>
                  <a:pt x="115" y="30"/>
                  <a:pt x="115" y="30"/>
                </a:cubicBezTo>
                <a:close/>
                <a:moveTo>
                  <a:pt x="130" y="46"/>
                </a:moveTo>
                <a:cubicBezTo>
                  <a:pt x="133" y="50"/>
                  <a:pt x="133" y="50"/>
                  <a:pt x="133" y="50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6" y="47"/>
                  <a:pt x="137" y="47"/>
                  <a:pt x="137" y="47"/>
                </a:cubicBezTo>
                <a:cubicBezTo>
                  <a:pt x="137" y="46"/>
                  <a:pt x="137" y="46"/>
                  <a:pt x="13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32"/>
                  <a:pt x="139" y="32"/>
                  <a:pt x="139" y="31"/>
                </a:cubicBezTo>
                <a:cubicBezTo>
                  <a:pt x="139" y="31"/>
                  <a:pt x="139" y="30"/>
                  <a:pt x="139" y="29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0" y="46"/>
                  <a:pt x="130" y="46"/>
                  <a:pt x="130" y="46"/>
                </a:cubicBezTo>
                <a:close/>
                <a:moveTo>
                  <a:pt x="113" y="47"/>
                </a:moveTo>
                <a:cubicBezTo>
                  <a:pt x="129" y="47"/>
                  <a:pt x="129" y="47"/>
                  <a:pt x="129" y="47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52"/>
                  <a:pt x="131" y="52"/>
                  <a:pt x="131" y="52"/>
                </a:cubicBezTo>
                <a:cubicBezTo>
                  <a:pt x="130" y="53"/>
                  <a:pt x="129" y="53"/>
                  <a:pt x="129" y="53"/>
                </a:cubicBezTo>
                <a:cubicBezTo>
                  <a:pt x="129" y="53"/>
                  <a:pt x="128" y="53"/>
                  <a:pt x="127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2" y="53"/>
                  <a:pt x="111" y="53"/>
                  <a:pt x="110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3" y="47"/>
                  <a:pt x="113" y="47"/>
                  <a:pt x="113" y="47"/>
                </a:cubicBezTo>
                <a:close/>
                <a:moveTo>
                  <a:pt x="171" y="6"/>
                </a:moveTo>
                <a:cubicBezTo>
                  <a:pt x="154" y="6"/>
                  <a:pt x="154" y="6"/>
                  <a:pt x="154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5" y="0"/>
                  <a:pt x="155" y="0"/>
                  <a:pt x="155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72" y="0"/>
                  <a:pt x="173" y="0"/>
                  <a:pt x="173" y="0"/>
                </a:cubicBezTo>
                <a:cubicBezTo>
                  <a:pt x="173" y="0"/>
                  <a:pt x="174" y="0"/>
                  <a:pt x="174" y="1"/>
                </a:cubicBezTo>
                <a:cubicBezTo>
                  <a:pt x="175" y="2"/>
                  <a:pt x="175" y="2"/>
                  <a:pt x="175" y="2"/>
                </a:cubicBezTo>
                <a:cubicBezTo>
                  <a:pt x="171" y="6"/>
                  <a:pt x="171" y="6"/>
                  <a:pt x="171" y="6"/>
                </a:cubicBezTo>
                <a:close/>
                <a:moveTo>
                  <a:pt x="169" y="22"/>
                </a:moveTo>
                <a:cubicBezTo>
                  <a:pt x="172" y="25"/>
                  <a:pt x="172" y="25"/>
                  <a:pt x="172" y="25"/>
                </a:cubicBezTo>
                <a:cubicBezTo>
                  <a:pt x="174" y="23"/>
                  <a:pt x="174" y="23"/>
                  <a:pt x="174" y="23"/>
                </a:cubicBezTo>
                <a:cubicBezTo>
                  <a:pt x="175" y="22"/>
                  <a:pt x="176" y="21"/>
                  <a:pt x="176" y="2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8"/>
                  <a:pt x="178" y="7"/>
                  <a:pt x="178" y="7"/>
                </a:cubicBezTo>
                <a:cubicBezTo>
                  <a:pt x="178" y="6"/>
                  <a:pt x="178" y="5"/>
                  <a:pt x="177" y="5"/>
                </a:cubicBezTo>
                <a:cubicBezTo>
                  <a:pt x="176" y="3"/>
                  <a:pt x="176" y="3"/>
                  <a:pt x="176" y="3"/>
                </a:cubicBezTo>
                <a:cubicBezTo>
                  <a:pt x="172" y="7"/>
                  <a:pt x="172" y="7"/>
                  <a:pt x="172" y="7"/>
                </a:cubicBezTo>
                <a:cubicBezTo>
                  <a:pt x="169" y="22"/>
                  <a:pt x="169" y="22"/>
                  <a:pt x="169" y="22"/>
                </a:cubicBezTo>
                <a:close/>
                <a:moveTo>
                  <a:pt x="151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71" y="26"/>
                  <a:pt x="171" y="26"/>
                  <a:pt x="171" y="26"/>
                </a:cubicBezTo>
                <a:cubicBezTo>
                  <a:pt x="167" y="30"/>
                  <a:pt x="167" y="30"/>
                  <a:pt x="167" y="30"/>
                </a:cubicBezTo>
                <a:cubicBezTo>
                  <a:pt x="150" y="30"/>
                  <a:pt x="150" y="30"/>
                  <a:pt x="150" y="30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51" y="23"/>
                  <a:pt x="151" y="23"/>
                  <a:pt x="151" y="23"/>
                </a:cubicBezTo>
                <a:close/>
                <a:moveTo>
                  <a:pt x="165" y="46"/>
                </a:moveTo>
                <a:cubicBezTo>
                  <a:pt x="168" y="50"/>
                  <a:pt x="168" y="50"/>
                  <a:pt x="168" y="50"/>
                </a:cubicBezTo>
                <a:cubicBezTo>
                  <a:pt x="170" y="48"/>
                  <a:pt x="170" y="48"/>
                  <a:pt x="170" y="48"/>
                </a:cubicBezTo>
                <a:cubicBezTo>
                  <a:pt x="170" y="47"/>
                  <a:pt x="171" y="47"/>
                  <a:pt x="171" y="47"/>
                </a:cubicBezTo>
                <a:cubicBezTo>
                  <a:pt x="171" y="46"/>
                  <a:pt x="171" y="46"/>
                  <a:pt x="171" y="45"/>
                </a:cubicBezTo>
                <a:cubicBezTo>
                  <a:pt x="174" y="32"/>
                  <a:pt x="174" y="32"/>
                  <a:pt x="174" y="32"/>
                </a:cubicBezTo>
                <a:cubicBezTo>
                  <a:pt x="174" y="32"/>
                  <a:pt x="174" y="31"/>
                  <a:pt x="174" y="31"/>
                </a:cubicBezTo>
                <a:cubicBezTo>
                  <a:pt x="174" y="30"/>
                  <a:pt x="173" y="29"/>
                  <a:pt x="173" y="29"/>
                </a:cubicBezTo>
                <a:cubicBezTo>
                  <a:pt x="171" y="27"/>
                  <a:pt x="171" y="27"/>
                  <a:pt x="171" y="27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5" y="46"/>
                  <a:pt x="165" y="46"/>
                  <a:pt x="165" y="46"/>
                </a:cubicBezTo>
                <a:close/>
                <a:moveTo>
                  <a:pt x="147" y="47"/>
                </a:moveTo>
                <a:cubicBezTo>
                  <a:pt x="164" y="47"/>
                  <a:pt x="164" y="47"/>
                  <a:pt x="164" y="47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4" y="53"/>
                  <a:pt x="163" y="53"/>
                  <a:pt x="161" y="53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43" y="50"/>
                  <a:pt x="143" y="50"/>
                  <a:pt x="143" y="50"/>
                </a:cubicBezTo>
                <a:lnTo>
                  <a:pt x="147" y="4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85" name="Freeform 41"/>
          <p:cNvSpPr/>
          <p:nvPr/>
        </p:nvSpPr>
        <p:spPr bwMode="auto">
          <a:xfrm rot="1867980">
            <a:off x="10151629" y="2531019"/>
            <a:ext cx="332907" cy="478273"/>
          </a:xfrm>
          <a:custGeom>
            <a:avLst/>
            <a:gdLst>
              <a:gd name="T0" fmla="*/ 0 w 275"/>
              <a:gd name="T1" fmla="*/ 8 h 395"/>
              <a:gd name="T2" fmla="*/ 10 w 275"/>
              <a:gd name="T3" fmla="*/ 0 h 395"/>
              <a:gd name="T4" fmla="*/ 275 w 275"/>
              <a:gd name="T5" fmla="*/ 378 h 395"/>
              <a:gd name="T6" fmla="*/ 249 w 275"/>
              <a:gd name="T7" fmla="*/ 395 h 395"/>
              <a:gd name="T8" fmla="*/ 0 w 275"/>
              <a:gd name="T9" fmla="*/ 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395">
                <a:moveTo>
                  <a:pt x="0" y="8"/>
                </a:moveTo>
                <a:cubicBezTo>
                  <a:pt x="10" y="0"/>
                  <a:pt x="10" y="0"/>
                  <a:pt x="10" y="0"/>
                </a:cubicBezTo>
                <a:cubicBezTo>
                  <a:pt x="275" y="378"/>
                  <a:pt x="275" y="378"/>
                  <a:pt x="275" y="378"/>
                </a:cubicBezTo>
                <a:cubicBezTo>
                  <a:pt x="265" y="382"/>
                  <a:pt x="257" y="387"/>
                  <a:pt x="249" y="395"/>
                </a:cubicBezTo>
                <a:lnTo>
                  <a:pt x="0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cs typeface="+mn-ea"/>
              <a:sym typeface="+mn-lt"/>
            </a:endParaRPr>
          </a:p>
        </p:txBody>
      </p:sp>
      <p:sp>
        <p:nvSpPr>
          <p:cNvPr id="78" name="Text Box 7"/>
          <p:cNvSpPr txBox="1">
            <a:spLocks noChangeArrowheads="1"/>
          </p:cNvSpPr>
          <p:nvPr/>
        </p:nvSpPr>
        <p:spPr bwMode="auto">
          <a:xfrm>
            <a:off x="10144717" y="3320729"/>
            <a:ext cx="395622" cy="230832"/>
          </a:xfrm>
          <a:prstGeom prst="rect">
            <a:avLst/>
          </a:prstGeom>
          <a:solidFill>
            <a:srgbClr val="199F8E"/>
          </a:solidFill>
          <a:ln w="9525">
            <a:noFill/>
            <a:miter lim="800000"/>
          </a:ln>
        </p:spPr>
        <p:txBody>
          <a:bodyPr wrap="none" lIns="60960" tIns="30480" rIns="60960" bIns="30480">
            <a:spAutoFit/>
          </a:bodyPr>
          <a:lstStyle/>
          <a:p>
            <a:pPr algn="ctr" defTabSz="1450340"/>
            <a:r>
              <a:rPr lang="en-CA" sz="1100" b="1" spc="-150" dirty="0">
                <a:solidFill>
                  <a:schemeClr val="bg1"/>
                </a:solidFill>
                <a:cs typeface="+mn-ea"/>
                <a:sym typeface="+mn-lt"/>
              </a:rPr>
              <a:t>50 </a:t>
            </a:r>
            <a:r>
              <a:rPr lang="en-CA" sz="1100" b="1" spc="-150" dirty="0" err="1">
                <a:solidFill>
                  <a:schemeClr val="bg1"/>
                </a:solidFill>
                <a:cs typeface="+mn-ea"/>
                <a:sym typeface="+mn-lt"/>
              </a:rPr>
              <a:t>ph</a:t>
            </a:r>
            <a:endParaRPr lang="en-CA" sz="1100" b="1" spc="-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6" name="Text Placeholder 2"/>
          <p:cNvSpPr txBox="1"/>
          <p:nvPr/>
        </p:nvSpPr>
        <p:spPr>
          <a:xfrm>
            <a:off x="5146391" y="4878346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1" name="TextBox 37"/>
          <p:cNvSpPr txBox="1"/>
          <p:nvPr/>
        </p:nvSpPr>
        <p:spPr>
          <a:xfrm>
            <a:off x="4962134" y="5181713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2" name="Text Placeholder 2"/>
          <p:cNvSpPr txBox="1"/>
          <p:nvPr/>
        </p:nvSpPr>
        <p:spPr>
          <a:xfrm>
            <a:off x="7590890" y="4574979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3" name="TextBox 37"/>
          <p:cNvSpPr txBox="1"/>
          <p:nvPr/>
        </p:nvSpPr>
        <p:spPr>
          <a:xfrm>
            <a:off x="7406633" y="4878346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4" name="Text Placeholder 2"/>
          <p:cNvSpPr txBox="1"/>
          <p:nvPr/>
        </p:nvSpPr>
        <p:spPr>
          <a:xfrm>
            <a:off x="9503631" y="4006867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5" name="TextBox 37"/>
          <p:cNvSpPr txBox="1"/>
          <p:nvPr/>
        </p:nvSpPr>
        <p:spPr>
          <a:xfrm>
            <a:off x="9319374" y="4310234"/>
            <a:ext cx="226773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6" name="Text Placeholder 2"/>
          <p:cNvSpPr txBox="1"/>
          <p:nvPr/>
        </p:nvSpPr>
        <p:spPr>
          <a:xfrm>
            <a:off x="939063" y="400068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7" name="TextBox 37"/>
          <p:cNvSpPr txBox="1"/>
          <p:nvPr/>
        </p:nvSpPr>
        <p:spPr>
          <a:xfrm>
            <a:off x="754806" y="4304055"/>
            <a:ext cx="2267731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点击此处更换文本https</a:t>
            </a:r>
            <a:r>
              <a:rPr lang="zh-CN" altLang="en-US" sz="1200">
                <a:solidFill>
                  <a:srgbClr val="262626"/>
                </a:solidFill>
                <a:cs typeface="+mn-ea"/>
                <a:sym typeface="+mn-lt"/>
              </a:rPr>
              <a:t>:</a:t>
            </a:r>
            <a:r>
              <a:rPr lang="zh-CN" altLang="en-US" sz="1200" smtClean="0">
                <a:solidFill>
                  <a:srgbClr val="262626"/>
                </a:solidFill>
                <a:cs typeface="+mn-ea"/>
                <a:sym typeface="+mn-lt"/>
              </a:rPr>
              <a:t>//</a:t>
            </a:r>
            <a:r>
              <a:rPr lang="en-US" altLang="zh-CN" sz="1200" smtClean="0">
                <a:solidFill>
                  <a:srgbClr val="262626"/>
                </a:solidFill>
                <a:cs typeface="+mn-ea"/>
                <a:sym typeface="+mn-lt"/>
              </a:rPr>
              <a:t>xnwe.taobao.com</a:t>
            </a:r>
            <a:r>
              <a:rPr lang="zh-CN" altLang="en-US" sz="1200" smtClean="0">
                <a:solidFill>
                  <a:srgbClr val="262626"/>
                </a:solidFill>
                <a:cs typeface="+mn-ea"/>
                <a:sym typeface="+mn-lt"/>
              </a:rPr>
              <a:t>/</a:t>
            </a:r>
            <a:endParaRPr lang="zh-CN" alt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8" name="Text Placeholder 2"/>
          <p:cNvSpPr txBox="1"/>
          <p:nvPr/>
        </p:nvSpPr>
        <p:spPr>
          <a:xfrm>
            <a:off x="2830190" y="454642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09" name="TextBox 37"/>
          <p:cNvSpPr txBox="1"/>
          <p:nvPr/>
        </p:nvSpPr>
        <p:spPr>
          <a:xfrm>
            <a:off x="2645933" y="4849795"/>
            <a:ext cx="2267731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点击此处更换文本https</a:t>
            </a:r>
            <a:r>
              <a:rPr lang="zh-CN" altLang="en-US" sz="1200">
                <a:solidFill>
                  <a:srgbClr val="262626"/>
                </a:solidFill>
                <a:cs typeface="+mn-ea"/>
                <a:sym typeface="+mn-lt"/>
              </a:rPr>
              <a:t>:</a:t>
            </a:r>
            <a:r>
              <a:rPr lang="zh-CN" altLang="en-US" sz="1200" smtClean="0">
                <a:solidFill>
                  <a:srgbClr val="262626"/>
                </a:solidFill>
                <a:cs typeface="+mn-ea"/>
                <a:sym typeface="+mn-lt"/>
              </a:rPr>
              <a:t>//</a:t>
            </a:r>
            <a:r>
              <a:rPr lang="en-US" altLang="zh-CN" sz="1200" smtClean="0">
                <a:solidFill>
                  <a:srgbClr val="262626"/>
                </a:solidFill>
                <a:cs typeface="+mn-ea"/>
                <a:sym typeface="+mn-lt"/>
              </a:rPr>
              <a:t>xnwe.taobao.com</a:t>
            </a:r>
            <a:r>
              <a:rPr lang="zh-CN" altLang="en-US" sz="1200" smtClean="0">
                <a:solidFill>
                  <a:srgbClr val="262626"/>
                </a:solidFill>
                <a:cs typeface="+mn-ea"/>
                <a:sym typeface="+mn-lt"/>
              </a:rPr>
              <a:t>/</a:t>
            </a:r>
            <a:endParaRPr lang="zh-CN" alt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出自【趣你的PPT】(微信:qunideppt)：最优质的PPT资源库"/>
          <p:cNvSpPr/>
          <p:nvPr/>
        </p:nvSpPr>
        <p:spPr>
          <a:xfrm flipH="1" flipV="1">
            <a:off x="5872432" y="1498600"/>
            <a:ext cx="2438400" cy="24384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3" name="出自【趣你的PPT】(微信:qunideppt)：最优质的PPT资源库"/>
          <p:cNvSpPr/>
          <p:nvPr/>
        </p:nvSpPr>
        <p:spPr>
          <a:xfrm flipH="1" flipV="1">
            <a:off x="3942032" y="4038600"/>
            <a:ext cx="1828800" cy="18288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4" name="出自【趣你的PPT】(微信:qunideppt)：最优质的PPT资源库"/>
          <p:cNvSpPr/>
          <p:nvPr/>
        </p:nvSpPr>
        <p:spPr>
          <a:xfrm rot="5400000" flipH="1" flipV="1">
            <a:off x="4653232" y="2819400"/>
            <a:ext cx="1117600" cy="11176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rot="5400000" flipH="1" flipV="1">
            <a:off x="5872432" y="4038600"/>
            <a:ext cx="1320800" cy="1320800"/>
          </a:xfrm>
          <a:prstGeom prst="round2DiagRect">
            <a:avLst>
              <a:gd name="adj1" fmla="val 31532"/>
              <a:gd name="adj2" fmla="val 0"/>
            </a:avLst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>
            <a:off x="8412432" y="1498600"/>
            <a:ext cx="101600" cy="1828800"/>
          </a:xfrm>
          <a:prstGeom prst="rect">
            <a:avLst/>
          </a:prstGeom>
          <a:solidFill>
            <a:srgbClr val="199F8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>
          <a:xfrm>
            <a:off x="7294832" y="4445000"/>
            <a:ext cx="101600" cy="914400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8" name="出自【趣你的PPT】(微信:qunideppt)：最优质的PPT资源库"/>
          <p:cNvSpPr/>
          <p:nvPr/>
        </p:nvSpPr>
        <p:spPr>
          <a:xfrm>
            <a:off x="4450032" y="2819400"/>
            <a:ext cx="101600" cy="812800"/>
          </a:xfrm>
          <a:prstGeom prst="rect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9" name="出自【趣你的PPT】(微信:qunideppt)：最优质的PPT资源库"/>
          <p:cNvSpPr/>
          <p:nvPr/>
        </p:nvSpPr>
        <p:spPr>
          <a:xfrm>
            <a:off x="3738833" y="4546600"/>
            <a:ext cx="104345" cy="1320800"/>
          </a:xfrm>
          <a:prstGeom prst="rect">
            <a:avLst/>
          </a:prstGeom>
          <a:solidFill>
            <a:srgbClr val="199F8E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65456" y="2912097"/>
            <a:ext cx="251561" cy="531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7080" y="2209801"/>
            <a:ext cx="949105" cy="689599"/>
          </a:xfrm>
          <a:custGeom>
            <a:avLst/>
            <a:gdLst>
              <a:gd name="T0" fmla="*/ 493 w 506"/>
              <a:gd name="T1" fmla="*/ 0 h 368"/>
              <a:gd name="T2" fmla="*/ 12 w 506"/>
              <a:gd name="T3" fmla="*/ 0 h 368"/>
              <a:gd name="T4" fmla="*/ 0 w 506"/>
              <a:gd name="T5" fmla="*/ 13 h 368"/>
              <a:gd name="T6" fmla="*/ 0 w 506"/>
              <a:gd name="T7" fmla="*/ 355 h 368"/>
              <a:gd name="T8" fmla="*/ 12 w 506"/>
              <a:gd name="T9" fmla="*/ 368 h 368"/>
              <a:gd name="T10" fmla="*/ 493 w 506"/>
              <a:gd name="T11" fmla="*/ 368 h 368"/>
              <a:gd name="T12" fmla="*/ 506 w 506"/>
              <a:gd name="T13" fmla="*/ 355 h 368"/>
              <a:gd name="T14" fmla="*/ 506 w 506"/>
              <a:gd name="T15" fmla="*/ 13 h 368"/>
              <a:gd name="T16" fmla="*/ 493 w 506"/>
              <a:gd name="T17" fmla="*/ 0 h 368"/>
              <a:gd name="T18" fmla="*/ 474 w 506"/>
              <a:gd name="T19" fmla="*/ 287 h 368"/>
              <a:gd name="T20" fmla="*/ 31 w 506"/>
              <a:gd name="T21" fmla="*/ 287 h 368"/>
              <a:gd name="T22" fmla="*/ 31 w 506"/>
              <a:gd name="T23" fmla="*/ 31 h 368"/>
              <a:gd name="T24" fmla="*/ 474 w 506"/>
              <a:gd name="T25" fmla="*/ 31 h 368"/>
              <a:gd name="T26" fmla="*/ 474 w 506"/>
              <a:gd name="T27" fmla="*/ 28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6" h="368">
                <a:moveTo>
                  <a:pt x="493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355"/>
                  <a:pt x="0" y="355"/>
                  <a:pt x="0" y="355"/>
                </a:cubicBezTo>
                <a:cubicBezTo>
                  <a:pt x="0" y="362"/>
                  <a:pt x="5" y="368"/>
                  <a:pt x="12" y="368"/>
                </a:cubicBezTo>
                <a:cubicBezTo>
                  <a:pt x="493" y="368"/>
                  <a:pt x="493" y="368"/>
                  <a:pt x="493" y="368"/>
                </a:cubicBezTo>
                <a:cubicBezTo>
                  <a:pt x="500" y="368"/>
                  <a:pt x="506" y="362"/>
                  <a:pt x="506" y="355"/>
                </a:cubicBezTo>
                <a:cubicBezTo>
                  <a:pt x="506" y="13"/>
                  <a:pt x="506" y="13"/>
                  <a:pt x="506" y="13"/>
                </a:cubicBezTo>
                <a:cubicBezTo>
                  <a:pt x="506" y="6"/>
                  <a:pt x="500" y="0"/>
                  <a:pt x="493" y="0"/>
                </a:cubicBezTo>
                <a:close/>
                <a:moveTo>
                  <a:pt x="474" y="287"/>
                </a:moveTo>
                <a:cubicBezTo>
                  <a:pt x="31" y="287"/>
                  <a:pt x="31" y="287"/>
                  <a:pt x="31" y="287"/>
                </a:cubicBezTo>
                <a:cubicBezTo>
                  <a:pt x="31" y="31"/>
                  <a:pt x="31" y="31"/>
                  <a:pt x="31" y="31"/>
                </a:cubicBezTo>
                <a:cubicBezTo>
                  <a:pt x="474" y="31"/>
                  <a:pt x="474" y="31"/>
                  <a:pt x="474" y="31"/>
                </a:cubicBezTo>
                <a:lnTo>
                  <a:pt x="474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6889273" y="2976374"/>
            <a:ext cx="404719" cy="22220"/>
          </a:xfrm>
          <a:custGeom>
            <a:avLst/>
            <a:gdLst>
              <a:gd name="T0" fmla="*/ 206 w 216"/>
              <a:gd name="T1" fmla="*/ 0 h 12"/>
              <a:gd name="T2" fmla="*/ 9 w 216"/>
              <a:gd name="T3" fmla="*/ 0 h 12"/>
              <a:gd name="T4" fmla="*/ 0 w 216"/>
              <a:gd name="T5" fmla="*/ 9 h 12"/>
              <a:gd name="T6" fmla="*/ 0 w 216"/>
              <a:gd name="T7" fmla="*/ 12 h 12"/>
              <a:gd name="T8" fmla="*/ 216 w 216"/>
              <a:gd name="T9" fmla="*/ 12 h 12"/>
              <a:gd name="T10" fmla="*/ 216 w 216"/>
              <a:gd name="T11" fmla="*/ 9 h 12"/>
              <a:gd name="T12" fmla="*/ 206 w 216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12">
                <a:moveTo>
                  <a:pt x="2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2"/>
                  <a:pt x="0" y="12"/>
                  <a:pt x="0" y="12"/>
                </a:cubicBezTo>
                <a:cubicBezTo>
                  <a:pt x="216" y="12"/>
                  <a:pt x="216" y="12"/>
                  <a:pt x="216" y="12"/>
                </a:cubicBezTo>
                <a:cubicBezTo>
                  <a:pt x="216" y="9"/>
                  <a:pt x="216" y="9"/>
                  <a:pt x="216" y="9"/>
                </a:cubicBezTo>
                <a:cubicBezTo>
                  <a:pt x="216" y="4"/>
                  <a:pt x="211" y="0"/>
                  <a:pt x="20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701198" y="260340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40072" y="251135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97992" y="2556584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19408" y="2413745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237649" y="2501829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363032" y="2321692"/>
            <a:ext cx="108719" cy="10871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6733734" y="2351847"/>
            <a:ext cx="706274" cy="326151"/>
          </a:xfrm>
          <a:custGeom>
            <a:avLst/>
            <a:gdLst>
              <a:gd name="T0" fmla="*/ 12 w 377"/>
              <a:gd name="T1" fmla="*/ 174 h 174"/>
              <a:gd name="T2" fmla="*/ 3 w 377"/>
              <a:gd name="T3" fmla="*/ 169 h 174"/>
              <a:gd name="T4" fmla="*/ 6 w 377"/>
              <a:gd name="T5" fmla="*/ 154 h 174"/>
              <a:gd name="T6" fmla="*/ 84 w 377"/>
              <a:gd name="T7" fmla="*/ 102 h 174"/>
              <a:gd name="T8" fmla="*/ 166 w 377"/>
              <a:gd name="T9" fmla="*/ 125 h 174"/>
              <a:gd name="T10" fmla="*/ 233 w 377"/>
              <a:gd name="T11" fmla="*/ 47 h 174"/>
              <a:gd name="T12" fmla="*/ 296 w 377"/>
              <a:gd name="T13" fmla="*/ 93 h 174"/>
              <a:gd name="T14" fmla="*/ 356 w 377"/>
              <a:gd name="T15" fmla="*/ 6 h 174"/>
              <a:gd name="T16" fmla="*/ 371 w 377"/>
              <a:gd name="T17" fmla="*/ 4 h 174"/>
              <a:gd name="T18" fmla="*/ 374 w 377"/>
              <a:gd name="T19" fmla="*/ 19 h 174"/>
              <a:gd name="T20" fmla="*/ 301 w 377"/>
              <a:gd name="T21" fmla="*/ 124 h 174"/>
              <a:gd name="T22" fmla="*/ 236 w 377"/>
              <a:gd name="T23" fmla="*/ 76 h 174"/>
              <a:gd name="T24" fmla="*/ 173 w 377"/>
              <a:gd name="T25" fmla="*/ 150 h 174"/>
              <a:gd name="T26" fmla="*/ 88 w 377"/>
              <a:gd name="T27" fmla="*/ 126 h 174"/>
              <a:gd name="T28" fmla="*/ 18 w 377"/>
              <a:gd name="T29" fmla="*/ 172 h 174"/>
              <a:gd name="T30" fmla="*/ 12 w 377"/>
              <a:gd name="T31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7" h="174">
                <a:moveTo>
                  <a:pt x="12" y="174"/>
                </a:moveTo>
                <a:cubicBezTo>
                  <a:pt x="8" y="174"/>
                  <a:pt x="5" y="172"/>
                  <a:pt x="3" y="169"/>
                </a:cubicBezTo>
                <a:cubicBezTo>
                  <a:pt x="0" y="164"/>
                  <a:pt x="1" y="157"/>
                  <a:pt x="6" y="154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166" y="125"/>
                  <a:pt x="166" y="125"/>
                  <a:pt x="166" y="125"/>
                </a:cubicBezTo>
                <a:cubicBezTo>
                  <a:pt x="233" y="47"/>
                  <a:pt x="233" y="47"/>
                  <a:pt x="233" y="47"/>
                </a:cubicBezTo>
                <a:cubicBezTo>
                  <a:pt x="296" y="93"/>
                  <a:pt x="296" y="93"/>
                  <a:pt x="296" y="93"/>
                </a:cubicBezTo>
                <a:cubicBezTo>
                  <a:pt x="356" y="6"/>
                  <a:pt x="356" y="6"/>
                  <a:pt x="356" y="6"/>
                </a:cubicBezTo>
                <a:cubicBezTo>
                  <a:pt x="360" y="2"/>
                  <a:pt x="366" y="0"/>
                  <a:pt x="371" y="4"/>
                </a:cubicBezTo>
                <a:cubicBezTo>
                  <a:pt x="376" y="7"/>
                  <a:pt x="377" y="14"/>
                  <a:pt x="374" y="19"/>
                </a:cubicBezTo>
                <a:cubicBezTo>
                  <a:pt x="301" y="124"/>
                  <a:pt x="301" y="124"/>
                  <a:pt x="301" y="124"/>
                </a:cubicBezTo>
                <a:cubicBezTo>
                  <a:pt x="236" y="76"/>
                  <a:pt x="236" y="76"/>
                  <a:pt x="236" y="76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88" y="126"/>
                  <a:pt x="88" y="126"/>
                  <a:pt x="88" y="126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6" y="173"/>
                  <a:pt x="14" y="174"/>
                  <a:pt x="12" y="1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65660" y="4405429"/>
            <a:ext cx="505145" cy="499907"/>
          </a:xfrm>
          <a:custGeom>
            <a:avLst/>
            <a:gdLst>
              <a:gd name="T0" fmla="*/ 0 w 490"/>
              <a:gd name="T1" fmla="*/ 456 h 485"/>
              <a:gd name="T2" fmla="*/ 246 w 490"/>
              <a:gd name="T3" fmla="*/ 485 h 485"/>
              <a:gd name="T4" fmla="*/ 275 w 490"/>
              <a:gd name="T5" fmla="*/ 416 h 485"/>
              <a:gd name="T6" fmla="*/ 151 w 490"/>
              <a:gd name="T7" fmla="*/ 467 h 485"/>
              <a:gd name="T8" fmla="*/ 144 w 490"/>
              <a:gd name="T9" fmla="*/ 394 h 485"/>
              <a:gd name="T10" fmla="*/ 153 w 490"/>
              <a:gd name="T11" fmla="*/ 375 h 485"/>
              <a:gd name="T12" fmla="*/ 126 w 490"/>
              <a:gd name="T13" fmla="*/ 374 h 485"/>
              <a:gd name="T14" fmla="*/ 123 w 490"/>
              <a:gd name="T15" fmla="*/ 378 h 485"/>
              <a:gd name="T16" fmla="*/ 133 w 490"/>
              <a:gd name="T17" fmla="*/ 398 h 485"/>
              <a:gd name="T18" fmla="*/ 77 w 490"/>
              <a:gd name="T19" fmla="*/ 354 h 485"/>
              <a:gd name="T20" fmla="*/ 84 w 490"/>
              <a:gd name="T21" fmla="*/ 114 h 485"/>
              <a:gd name="T22" fmla="*/ 81 w 490"/>
              <a:gd name="T23" fmla="*/ 36 h 485"/>
              <a:gd name="T24" fmla="*/ 76 w 490"/>
              <a:gd name="T25" fmla="*/ 4 h 485"/>
              <a:gd name="T26" fmla="*/ 485 w 490"/>
              <a:gd name="T27" fmla="*/ 0 h 485"/>
              <a:gd name="T28" fmla="*/ 490 w 490"/>
              <a:gd name="T29" fmla="*/ 31 h 485"/>
              <a:gd name="T30" fmla="*/ 482 w 490"/>
              <a:gd name="T31" fmla="*/ 36 h 485"/>
              <a:gd name="T32" fmla="*/ 472 w 490"/>
              <a:gd name="T33" fmla="*/ 300 h 485"/>
              <a:gd name="T34" fmla="*/ 202 w 490"/>
              <a:gd name="T35" fmla="*/ 311 h 485"/>
              <a:gd name="T36" fmla="*/ 198 w 490"/>
              <a:gd name="T37" fmla="*/ 303 h 485"/>
              <a:gd name="T38" fmla="*/ 201 w 490"/>
              <a:gd name="T39" fmla="*/ 299 h 485"/>
              <a:gd name="T40" fmla="*/ 205 w 490"/>
              <a:gd name="T41" fmla="*/ 292 h 485"/>
              <a:gd name="T42" fmla="*/ 443 w 490"/>
              <a:gd name="T43" fmla="*/ 292 h 485"/>
              <a:gd name="T44" fmla="*/ 458 w 490"/>
              <a:gd name="T45" fmla="*/ 286 h 485"/>
              <a:gd name="T46" fmla="*/ 463 w 490"/>
              <a:gd name="T47" fmla="*/ 36 h 485"/>
              <a:gd name="T48" fmla="*/ 103 w 490"/>
              <a:gd name="T49" fmla="*/ 111 h 485"/>
              <a:gd name="T50" fmla="*/ 99 w 490"/>
              <a:gd name="T51" fmla="*/ 116 h 485"/>
              <a:gd name="T52" fmla="*/ 91 w 490"/>
              <a:gd name="T53" fmla="*/ 119 h 485"/>
              <a:gd name="T54" fmla="*/ 84 w 490"/>
              <a:gd name="T55" fmla="*/ 114 h 485"/>
              <a:gd name="T56" fmla="*/ 188 w 490"/>
              <a:gd name="T57" fmla="*/ 297 h 485"/>
              <a:gd name="T58" fmla="*/ 210 w 490"/>
              <a:gd name="T59" fmla="*/ 226 h 485"/>
              <a:gd name="T60" fmla="*/ 65 w 490"/>
              <a:gd name="T61" fmla="*/ 226 h 485"/>
              <a:gd name="T62" fmla="*/ 87 w 490"/>
              <a:gd name="T63" fmla="*/ 297 h 485"/>
              <a:gd name="T64" fmla="*/ 95 w 490"/>
              <a:gd name="T65" fmla="*/ 291 h 485"/>
              <a:gd name="T66" fmla="*/ 180 w 490"/>
              <a:gd name="T67" fmla="*/ 291 h 485"/>
              <a:gd name="T68" fmla="*/ 196 w 490"/>
              <a:gd name="T69" fmla="*/ 215 h 485"/>
              <a:gd name="T70" fmla="*/ 190 w 490"/>
              <a:gd name="T71" fmla="*/ 179 h 485"/>
              <a:gd name="T72" fmla="*/ 138 w 490"/>
              <a:gd name="T73" fmla="*/ 181 h 485"/>
              <a:gd name="T74" fmla="*/ 85 w 490"/>
              <a:gd name="T75" fmla="*/ 179 h 485"/>
              <a:gd name="T76" fmla="*/ 79 w 490"/>
              <a:gd name="T77" fmla="*/ 215 h 485"/>
              <a:gd name="T78" fmla="*/ 95 w 490"/>
              <a:gd name="T79" fmla="*/ 291 h 485"/>
              <a:gd name="T80" fmla="*/ 266 w 490"/>
              <a:gd name="T81" fmla="*/ 122 h 485"/>
              <a:gd name="T82" fmla="*/ 228 w 490"/>
              <a:gd name="T83" fmla="*/ 197 h 485"/>
              <a:gd name="T84" fmla="*/ 318 w 490"/>
              <a:gd name="T85" fmla="*/ 212 h 485"/>
              <a:gd name="T86" fmla="*/ 422 w 490"/>
              <a:gd name="T87" fmla="*/ 71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0" h="485">
                <a:moveTo>
                  <a:pt x="0" y="416"/>
                </a:moveTo>
                <a:cubicBezTo>
                  <a:pt x="0" y="429"/>
                  <a:pt x="0" y="442"/>
                  <a:pt x="0" y="456"/>
                </a:cubicBezTo>
                <a:cubicBezTo>
                  <a:pt x="0" y="472"/>
                  <a:pt x="13" y="485"/>
                  <a:pt x="30" y="485"/>
                </a:cubicBezTo>
                <a:cubicBezTo>
                  <a:pt x="102" y="485"/>
                  <a:pt x="174" y="485"/>
                  <a:pt x="246" y="485"/>
                </a:cubicBezTo>
                <a:cubicBezTo>
                  <a:pt x="262" y="485"/>
                  <a:pt x="275" y="472"/>
                  <a:pt x="275" y="456"/>
                </a:cubicBezTo>
                <a:cubicBezTo>
                  <a:pt x="275" y="416"/>
                  <a:pt x="275" y="416"/>
                  <a:pt x="275" y="416"/>
                </a:cubicBezTo>
                <a:cubicBezTo>
                  <a:pt x="275" y="384"/>
                  <a:pt x="242" y="364"/>
                  <a:pt x="198" y="354"/>
                </a:cubicBezTo>
                <a:cubicBezTo>
                  <a:pt x="185" y="407"/>
                  <a:pt x="172" y="426"/>
                  <a:pt x="151" y="467"/>
                </a:cubicBezTo>
                <a:cubicBezTo>
                  <a:pt x="143" y="398"/>
                  <a:pt x="143" y="398"/>
                  <a:pt x="143" y="398"/>
                </a:cubicBezTo>
                <a:cubicBezTo>
                  <a:pt x="143" y="396"/>
                  <a:pt x="144" y="395"/>
                  <a:pt x="144" y="394"/>
                </a:cubicBezTo>
                <a:cubicBezTo>
                  <a:pt x="153" y="378"/>
                  <a:pt x="153" y="378"/>
                  <a:pt x="153" y="378"/>
                </a:cubicBezTo>
                <a:cubicBezTo>
                  <a:pt x="153" y="377"/>
                  <a:pt x="153" y="376"/>
                  <a:pt x="153" y="375"/>
                </a:cubicBezTo>
                <a:cubicBezTo>
                  <a:pt x="152" y="374"/>
                  <a:pt x="151" y="374"/>
                  <a:pt x="150" y="374"/>
                </a:cubicBezTo>
                <a:cubicBezTo>
                  <a:pt x="142" y="374"/>
                  <a:pt x="134" y="374"/>
                  <a:pt x="126" y="374"/>
                </a:cubicBezTo>
                <a:cubicBezTo>
                  <a:pt x="125" y="374"/>
                  <a:pt x="124" y="374"/>
                  <a:pt x="123" y="375"/>
                </a:cubicBezTo>
                <a:cubicBezTo>
                  <a:pt x="123" y="376"/>
                  <a:pt x="123" y="377"/>
                  <a:pt x="123" y="378"/>
                </a:cubicBezTo>
                <a:cubicBezTo>
                  <a:pt x="132" y="394"/>
                  <a:pt x="132" y="394"/>
                  <a:pt x="132" y="394"/>
                </a:cubicBezTo>
                <a:cubicBezTo>
                  <a:pt x="132" y="395"/>
                  <a:pt x="133" y="396"/>
                  <a:pt x="133" y="398"/>
                </a:cubicBezTo>
                <a:cubicBezTo>
                  <a:pt x="125" y="468"/>
                  <a:pt x="125" y="468"/>
                  <a:pt x="125" y="468"/>
                </a:cubicBezTo>
                <a:cubicBezTo>
                  <a:pt x="103" y="426"/>
                  <a:pt x="90" y="408"/>
                  <a:pt x="77" y="354"/>
                </a:cubicBezTo>
                <a:cubicBezTo>
                  <a:pt x="33" y="364"/>
                  <a:pt x="0" y="384"/>
                  <a:pt x="0" y="416"/>
                </a:cubicBezTo>
                <a:close/>
                <a:moveTo>
                  <a:pt x="84" y="114"/>
                </a:moveTo>
                <a:cubicBezTo>
                  <a:pt x="84" y="36"/>
                  <a:pt x="84" y="36"/>
                  <a:pt x="84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79" y="36"/>
                  <a:pt x="76" y="34"/>
                  <a:pt x="76" y="31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2"/>
                  <a:pt x="79" y="0"/>
                  <a:pt x="81" y="0"/>
                </a:cubicBezTo>
                <a:cubicBezTo>
                  <a:pt x="216" y="0"/>
                  <a:pt x="351" y="0"/>
                  <a:pt x="485" y="0"/>
                </a:cubicBezTo>
                <a:cubicBezTo>
                  <a:pt x="488" y="0"/>
                  <a:pt x="490" y="2"/>
                  <a:pt x="490" y="4"/>
                </a:cubicBezTo>
                <a:cubicBezTo>
                  <a:pt x="490" y="31"/>
                  <a:pt x="490" y="31"/>
                  <a:pt x="490" y="31"/>
                </a:cubicBezTo>
                <a:cubicBezTo>
                  <a:pt x="490" y="34"/>
                  <a:pt x="488" y="36"/>
                  <a:pt x="485" y="36"/>
                </a:cubicBezTo>
                <a:cubicBezTo>
                  <a:pt x="482" y="36"/>
                  <a:pt x="482" y="36"/>
                  <a:pt x="482" y="36"/>
                </a:cubicBezTo>
                <a:cubicBezTo>
                  <a:pt x="482" y="276"/>
                  <a:pt x="482" y="276"/>
                  <a:pt x="482" y="276"/>
                </a:cubicBezTo>
                <a:cubicBezTo>
                  <a:pt x="482" y="286"/>
                  <a:pt x="478" y="294"/>
                  <a:pt x="472" y="300"/>
                </a:cubicBezTo>
                <a:cubicBezTo>
                  <a:pt x="466" y="307"/>
                  <a:pt x="457" y="311"/>
                  <a:pt x="448" y="311"/>
                </a:cubicBezTo>
                <a:cubicBezTo>
                  <a:pt x="202" y="311"/>
                  <a:pt x="202" y="311"/>
                  <a:pt x="202" y="311"/>
                </a:cubicBezTo>
                <a:cubicBezTo>
                  <a:pt x="192" y="311"/>
                  <a:pt x="192" y="311"/>
                  <a:pt x="192" y="311"/>
                </a:cubicBezTo>
                <a:cubicBezTo>
                  <a:pt x="198" y="303"/>
                  <a:pt x="198" y="303"/>
                  <a:pt x="198" y="303"/>
                </a:cubicBezTo>
                <a:cubicBezTo>
                  <a:pt x="199" y="301"/>
                  <a:pt x="200" y="300"/>
                  <a:pt x="201" y="299"/>
                </a:cubicBezTo>
                <a:cubicBezTo>
                  <a:pt x="201" y="299"/>
                  <a:pt x="201" y="299"/>
                  <a:pt x="201" y="299"/>
                </a:cubicBezTo>
                <a:cubicBezTo>
                  <a:pt x="202" y="297"/>
                  <a:pt x="203" y="296"/>
                  <a:pt x="204" y="294"/>
                </a:cubicBezTo>
                <a:cubicBezTo>
                  <a:pt x="205" y="292"/>
                  <a:pt x="205" y="292"/>
                  <a:pt x="205" y="292"/>
                </a:cubicBezTo>
                <a:cubicBezTo>
                  <a:pt x="208" y="292"/>
                  <a:pt x="208" y="292"/>
                  <a:pt x="208" y="292"/>
                </a:cubicBezTo>
                <a:cubicBezTo>
                  <a:pt x="443" y="292"/>
                  <a:pt x="443" y="292"/>
                  <a:pt x="443" y="292"/>
                </a:cubicBezTo>
                <a:cubicBezTo>
                  <a:pt x="449" y="292"/>
                  <a:pt x="454" y="290"/>
                  <a:pt x="458" y="286"/>
                </a:cubicBezTo>
                <a:cubicBezTo>
                  <a:pt x="458" y="286"/>
                  <a:pt x="458" y="286"/>
                  <a:pt x="458" y="286"/>
                </a:cubicBezTo>
                <a:cubicBezTo>
                  <a:pt x="461" y="282"/>
                  <a:pt x="463" y="277"/>
                  <a:pt x="463" y="272"/>
                </a:cubicBezTo>
                <a:cubicBezTo>
                  <a:pt x="463" y="36"/>
                  <a:pt x="463" y="36"/>
                  <a:pt x="463" y="36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3" y="111"/>
                  <a:pt x="103" y="111"/>
                  <a:pt x="103" y="111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8" y="117"/>
                  <a:pt x="96" y="117"/>
                  <a:pt x="95" y="117"/>
                </a:cubicBezTo>
                <a:cubicBezTo>
                  <a:pt x="94" y="118"/>
                  <a:pt x="92" y="118"/>
                  <a:pt x="91" y="119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4" y="114"/>
                  <a:pt x="84" y="114"/>
                  <a:pt x="84" y="114"/>
                </a:cubicBezTo>
                <a:close/>
                <a:moveTo>
                  <a:pt x="138" y="329"/>
                </a:moveTo>
                <a:cubicBezTo>
                  <a:pt x="156" y="329"/>
                  <a:pt x="174" y="316"/>
                  <a:pt x="188" y="297"/>
                </a:cubicBezTo>
                <a:cubicBezTo>
                  <a:pt x="201" y="279"/>
                  <a:pt x="210" y="255"/>
                  <a:pt x="210" y="232"/>
                </a:cubicBezTo>
                <a:cubicBezTo>
                  <a:pt x="210" y="230"/>
                  <a:pt x="210" y="228"/>
                  <a:pt x="210" y="226"/>
                </a:cubicBezTo>
                <a:cubicBezTo>
                  <a:pt x="210" y="169"/>
                  <a:pt x="220" y="124"/>
                  <a:pt x="138" y="124"/>
                </a:cubicBezTo>
                <a:cubicBezTo>
                  <a:pt x="55" y="124"/>
                  <a:pt x="65" y="169"/>
                  <a:pt x="65" y="226"/>
                </a:cubicBezTo>
                <a:cubicBezTo>
                  <a:pt x="65" y="228"/>
                  <a:pt x="65" y="230"/>
                  <a:pt x="65" y="232"/>
                </a:cubicBezTo>
                <a:cubicBezTo>
                  <a:pt x="65" y="255"/>
                  <a:pt x="74" y="279"/>
                  <a:pt x="87" y="297"/>
                </a:cubicBezTo>
                <a:cubicBezTo>
                  <a:pt x="101" y="316"/>
                  <a:pt x="119" y="329"/>
                  <a:pt x="138" y="329"/>
                </a:cubicBezTo>
                <a:close/>
                <a:moveTo>
                  <a:pt x="95" y="291"/>
                </a:moveTo>
                <a:cubicBezTo>
                  <a:pt x="107" y="308"/>
                  <a:pt x="123" y="319"/>
                  <a:pt x="138" y="319"/>
                </a:cubicBezTo>
                <a:cubicBezTo>
                  <a:pt x="152" y="319"/>
                  <a:pt x="168" y="308"/>
                  <a:pt x="180" y="291"/>
                </a:cubicBezTo>
                <a:cubicBezTo>
                  <a:pt x="192" y="275"/>
                  <a:pt x="200" y="253"/>
                  <a:pt x="200" y="232"/>
                </a:cubicBezTo>
                <a:cubicBezTo>
                  <a:pt x="196" y="215"/>
                  <a:pt x="196" y="215"/>
                  <a:pt x="196" y="215"/>
                </a:cubicBezTo>
                <a:cubicBezTo>
                  <a:pt x="195" y="209"/>
                  <a:pt x="195" y="203"/>
                  <a:pt x="194" y="198"/>
                </a:cubicBezTo>
                <a:cubicBezTo>
                  <a:pt x="194" y="191"/>
                  <a:pt x="194" y="185"/>
                  <a:pt x="190" y="179"/>
                </a:cubicBezTo>
                <a:cubicBezTo>
                  <a:pt x="184" y="171"/>
                  <a:pt x="174" y="174"/>
                  <a:pt x="163" y="177"/>
                </a:cubicBezTo>
                <a:cubicBezTo>
                  <a:pt x="155" y="179"/>
                  <a:pt x="147" y="181"/>
                  <a:pt x="138" y="181"/>
                </a:cubicBezTo>
                <a:cubicBezTo>
                  <a:pt x="128" y="181"/>
                  <a:pt x="120" y="179"/>
                  <a:pt x="112" y="177"/>
                </a:cubicBezTo>
                <a:cubicBezTo>
                  <a:pt x="101" y="174"/>
                  <a:pt x="91" y="171"/>
                  <a:pt x="85" y="179"/>
                </a:cubicBezTo>
                <a:cubicBezTo>
                  <a:pt x="81" y="185"/>
                  <a:pt x="81" y="191"/>
                  <a:pt x="81" y="198"/>
                </a:cubicBezTo>
                <a:cubicBezTo>
                  <a:pt x="81" y="203"/>
                  <a:pt x="80" y="209"/>
                  <a:pt x="79" y="215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53"/>
                  <a:pt x="83" y="275"/>
                  <a:pt x="95" y="291"/>
                </a:cubicBezTo>
                <a:close/>
                <a:moveTo>
                  <a:pt x="318" y="174"/>
                </a:moveTo>
                <a:cubicBezTo>
                  <a:pt x="314" y="170"/>
                  <a:pt x="266" y="122"/>
                  <a:pt x="266" y="122"/>
                </a:cubicBezTo>
                <a:cubicBezTo>
                  <a:pt x="225" y="163"/>
                  <a:pt x="225" y="163"/>
                  <a:pt x="225" y="163"/>
                </a:cubicBezTo>
                <a:cubicBezTo>
                  <a:pt x="227" y="174"/>
                  <a:pt x="228" y="186"/>
                  <a:pt x="228" y="197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318" y="212"/>
                  <a:pt x="318" y="212"/>
                  <a:pt x="318" y="212"/>
                </a:cubicBezTo>
                <a:cubicBezTo>
                  <a:pt x="359" y="171"/>
                  <a:pt x="400" y="130"/>
                  <a:pt x="440" y="89"/>
                </a:cubicBezTo>
                <a:cubicBezTo>
                  <a:pt x="453" y="77"/>
                  <a:pt x="434" y="59"/>
                  <a:pt x="422" y="71"/>
                </a:cubicBezTo>
                <a:lnTo>
                  <a:pt x="318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016015" y="3128848"/>
            <a:ext cx="394456" cy="397104"/>
          </a:xfrm>
          <a:custGeom>
            <a:avLst/>
            <a:gdLst>
              <a:gd name="T0" fmla="*/ 178 w 470"/>
              <a:gd name="T1" fmla="*/ 76 h 500"/>
              <a:gd name="T2" fmla="*/ 173 w 470"/>
              <a:gd name="T3" fmla="*/ 73 h 500"/>
              <a:gd name="T4" fmla="*/ 172 w 470"/>
              <a:gd name="T5" fmla="*/ 68 h 500"/>
              <a:gd name="T6" fmla="*/ 185 w 470"/>
              <a:gd name="T7" fmla="*/ 8 h 500"/>
              <a:gd name="T8" fmla="*/ 183 w 470"/>
              <a:gd name="T9" fmla="*/ 2 h 500"/>
              <a:gd name="T10" fmla="*/ 176 w 470"/>
              <a:gd name="T11" fmla="*/ 2 h 500"/>
              <a:gd name="T12" fmla="*/ 4 w 470"/>
              <a:gd name="T13" fmla="*/ 130 h 500"/>
              <a:gd name="T14" fmla="*/ 2 w 470"/>
              <a:gd name="T15" fmla="*/ 135 h 500"/>
              <a:gd name="T16" fmla="*/ 4 w 470"/>
              <a:gd name="T17" fmla="*/ 140 h 500"/>
              <a:gd name="T18" fmla="*/ 176 w 470"/>
              <a:gd name="T19" fmla="*/ 269 h 500"/>
              <a:gd name="T20" fmla="*/ 183 w 470"/>
              <a:gd name="T21" fmla="*/ 269 h 500"/>
              <a:gd name="T22" fmla="*/ 185 w 470"/>
              <a:gd name="T23" fmla="*/ 262 h 500"/>
              <a:gd name="T24" fmla="*/ 172 w 470"/>
              <a:gd name="T25" fmla="*/ 202 h 500"/>
              <a:gd name="T26" fmla="*/ 173 w 470"/>
              <a:gd name="T27" fmla="*/ 197 h 500"/>
              <a:gd name="T28" fmla="*/ 178 w 470"/>
              <a:gd name="T29" fmla="*/ 195 h 500"/>
              <a:gd name="T30" fmla="*/ 238 w 470"/>
              <a:gd name="T31" fmla="*/ 193 h 500"/>
              <a:gd name="T32" fmla="*/ 238 w 470"/>
              <a:gd name="T33" fmla="*/ 193 h 500"/>
              <a:gd name="T34" fmla="*/ 468 w 470"/>
              <a:gd name="T35" fmla="*/ 290 h 500"/>
              <a:gd name="T36" fmla="*/ 266 w 470"/>
              <a:gd name="T37" fmla="*/ 78 h 500"/>
              <a:gd name="T38" fmla="*/ 238 w 470"/>
              <a:gd name="T39" fmla="*/ 78 h 500"/>
              <a:gd name="T40" fmla="*/ 238 w 470"/>
              <a:gd name="T41" fmla="*/ 78 h 500"/>
              <a:gd name="T42" fmla="*/ 178 w 470"/>
              <a:gd name="T43" fmla="*/ 76 h 500"/>
              <a:gd name="T44" fmla="*/ 232 w 470"/>
              <a:gd name="T45" fmla="*/ 307 h 500"/>
              <a:gd name="T46" fmla="*/ 292 w 470"/>
              <a:gd name="T47" fmla="*/ 305 h 500"/>
              <a:gd name="T48" fmla="*/ 297 w 470"/>
              <a:gd name="T49" fmla="*/ 303 h 500"/>
              <a:gd name="T50" fmla="*/ 298 w 470"/>
              <a:gd name="T51" fmla="*/ 298 h 500"/>
              <a:gd name="T52" fmla="*/ 285 w 470"/>
              <a:gd name="T53" fmla="*/ 238 h 500"/>
              <a:gd name="T54" fmla="*/ 287 w 470"/>
              <a:gd name="T55" fmla="*/ 231 h 500"/>
              <a:gd name="T56" fmla="*/ 294 w 470"/>
              <a:gd name="T57" fmla="*/ 231 h 500"/>
              <a:gd name="T58" fmla="*/ 466 w 470"/>
              <a:gd name="T59" fmla="*/ 360 h 500"/>
              <a:gd name="T60" fmla="*/ 468 w 470"/>
              <a:gd name="T61" fmla="*/ 365 h 500"/>
              <a:gd name="T62" fmla="*/ 466 w 470"/>
              <a:gd name="T63" fmla="*/ 370 h 500"/>
              <a:gd name="T64" fmla="*/ 294 w 470"/>
              <a:gd name="T65" fmla="*/ 498 h 500"/>
              <a:gd name="T66" fmla="*/ 287 w 470"/>
              <a:gd name="T67" fmla="*/ 498 h 500"/>
              <a:gd name="T68" fmla="*/ 285 w 470"/>
              <a:gd name="T69" fmla="*/ 492 h 500"/>
              <a:gd name="T70" fmla="*/ 298 w 470"/>
              <a:gd name="T71" fmla="*/ 432 h 500"/>
              <a:gd name="T72" fmla="*/ 297 w 470"/>
              <a:gd name="T73" fmla="*/ 427 h 500"/>
              <a:gd name="T74" fmla="*/ 292 w 470"/>
              <a:gd name="T75" fmla="*/ 424 h 500"/>
              <a:gd name="T76" fmla="*/ 232 w 470"/>
              <a:gd name="T77" fmla="*/ 422 h 500"/>
              <a:gd name="T78" fmla="*/ 232 w 470"/>
              <a:gd name="T79" fmla="*/ 422 h 500"/>
              <a:gd name="T80" fmla="*/ 204 w 470"/>
              <a:gd name="T81" fmla="*/ 422 h 500"/>
              <a:gd name="T82" fmla="*/ 2 w 470"/>
              <a:gd name="T83" fmla="*/ 210 h 500"/>
              <a:gd name="T84" fmla="*/ 232 w 470"/>
              <a:gd name="T85" fmla="*/ 307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0" h="500">
                <a:moveTo>
                  <a:pt x="178" y="76"/>
                </a:moveTo>
                <a:cubicBezTo>
                  <a:pt x="176" y="76"/>
                  <a:pt x="175" y="75"/>
                  <a:pt x="173" y="73"/>
                </a:cubicBezTo>
                <a:cubicBezTo>
                  <a:pt x="172" y="72"/>
                  <a:pt x="172" y="70"/>
                  <a:pt x="172" y="68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6"/>
                  <a:pt x="185" y="3"/>
                  <a:pt x="183" y="2"/>
                </a:cubicBezTo>
                <a:cubicBezTo>
                  <a:pt x="181" y="0"/>
                  <a:pt x="178" y="0"/>
                  <a:pt x="176" y="2"/>
                </a:cubicBezTo>
                <a:cubicBezTo>
                  <a:pt x="119" y="45"/>
                  <a:pt x="62" y="87"/>
                  <a:pt x="4" y="130"/>
                </a:cubicBezTo>
                <a:cubicBezTo>
                  <a:pt x="3" y="131"/>
                  <a:pt x="2" y="133"/>
                  <a:pt x="2" y="135"/>
                </a:cubicBezTo>
                <a:cubicBezTo>
                  <a:pt x="2" y="137"/>
                  <a:pt x="3" y="139"/>
                  <a:pt x="4" y="140"/>
                </a:cubicBezTo>
                <a:cubicBezTo>
                  <a:pt x="176" y="269"/>
                  <a:pt x="176" y="269"/>
                  <a:pt x="176" y="269"/>
                </a:cubicBezTo>
                <a:cubicBezTo>
                  <a:pt x="178" y="270"/>
                  <a:pt x="181" y="270"/>
                  <a:pt x="183" y="269"/>
                </a:cubicBezTo>
                <a:cubicBezTo>
                  <a:pt x="185" y="267"/>
                  <a:pt x="186" y="265"/>
                  <a:pt x="185" y="262"/>
                </a:cubicBezTo>
                <a:cubicBezTo>
                  <a:pt x="172" y="202"/>
                  <a:pt x="172" y="202"/>
                  <a:pt x="172" y="202"/>
                </a:cubicBezTo>
                <a:cubicBezTo>
                  <a:pt x="172" y="201"/>
                  <a:pt x="172" y="199"/>
                  <a:pt x="173" y="197"/>
                </a:cubicBezTo>
                <a:cubicBezTo>
                  <a:pt x="175" y="196"/>
                  <a:pt x="176" y="195"/>
                  <a:pt x="178" y="195"/>
                </a:cubicBezTo>
                <a:cubicBezTo>
                  <a:pt x="198" y="194"/>
                  <a:pt x="218" y="193"/>
                  <a:pt x="238" y="193"/>
                </a:cubicBezTo>
                <a:cubicBezTo>
                  <a:pt x="238" y="193"/>
                  <a:pt x="238" y="193"/>
                  <a:pt x="238" y="193"/>
                </a:cubicBezTo>
                <a:cubicBezTo>
                  <a:pt x="393" y="193"/>
                  <a:pt x="395" y="214"/>
                  <a:pt x="468" y="290"/>
                </a:cubicBezTo>
                <a:cubicBezTo>
                  <a:pt x="470" y="164"/>
                  <a:pt x="422" y="78"/>
                  <a:pt x="266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38" y="78"/>
                  <a:pt x="238" y="78"/>
                  <a:pt x="238" y="78"/>
                </a:cubicBezTo>
                <a:cubicBezTo>
                  <a:pt x="218" y="78"/>
                  <a:pt x="198" y="76"/>
                  <a:pt x="178" y="76"/>
                </a:cubicBezTo>
                <a:close/>
                <a:moveTo>
                  <a:pt x="232" y="307"/>
                </a:moveTo>
                <a:cubicBezTo>
                  <a:pt x="252" y="307"/>
                  <a:pt x="272" y="306"/>
                  <a:pt x="292" y="305"/>
                </a:cubicBezTo>
                <a:cubicBezTo>
                  <a:pt x="294" y="305"/>
                  <a:pt x="295" y="304"/>
                  <a:pt x="297" y="303"/>
                </a:cubicBezTo>
                <a:cubicBezTo>
                  <a:pt x="298" y="301"/>
                  <a:pt x="298" y="299"/>
                  <a:pt x="298" y="298"/>
                </a:cubicBezTo>
                <a:cubicBezTo>
                  <a:pt x="285" y="238"/>
                  <a:pt x="285" y="238"/>
                  <a:pt x="285" y="238"/>
                </a:cubicBezTo>
                <a:cubicBezTo>
                  <a:pt x="284" y="235"/>
                  <a:pt x="285" y="233"/>
                  <a:pt x="287" y="231"/>
                </a:cubicBezTo>
                <a:cubicBezTo>
                  <a:pt x="289" y="230"/>
                  <a:pt x="292" y="230"/>
                  <a:pt x="294" y="231"/>
                </a:cubicBezTo>
                <a:cubicBezTo>
                  <a:pt x="466" y="360"/>
                  <a:pt x="466" y="360"/>
                  <a:pt x="466" y="360"/>
                </a:cubicBezTo>
                <a:cubicBezTo>
                  <a:pt x="467" y="361"/>
                  <a:pt x="468" y="363"/>
                  <a:pt x="468" y="365"/>
                </a:cubicBezTo>
                <a:cubicBezTo>
                  <a:pt x="468" y="367"/>
                  <a:pt x="467" y="369"/>
                  <a:pt x="466" y="370"/>
                </a:cubicBezTo>
                <a:cubicBezTo>
                  <a:pt x="408" y="412"/>
                  <a:pt x="351" y="455"/>
                  <a:pt x="294" y="498"/>
                </a:cubicBezTo>
                <a:cubicBezTo>
                  <a:pt x="292" y="500"/>
                  <a:pt x="289" y="500"/>
                  <a:pt x="287" y="498"/>
                </a:cubicBezTo>
                <a:cubicBezTo>
                  <a:pt x="285" y="497"/>
                  <a:pt x="284" y="494"/>
                  <a:pt x="285" y="492"/>
                </a:cubicBezTo>
                <a:cubicBezTo>
                  <a:pt x="298" y="432"/>
                  <a:pt x="298" y="432"/>
                  <a:pt x="298" y="432"/>
                </a:cubicBezTo>
                <a:cubicBezTo>
                  <a:pt x="298" y="430"/>
                  <a:pt x="298" y="428"/>
                  <a:pt x="297" y="427"/>
                </a:cubicBezTo>
                <a:cubicBezTo>
                  <a:pt x="295" y="425"/>
                  <a:pt x="294" y="424"/>
                  <a:pt x="292" y="424"/>
                </a:cubicBezTo>
                <a:cubicBezTo>
                  <a:pt x="272" y="424"/>
                  <a:pt x="252" y="422"/>
                  <a:pt x="232" y="422"/>
                </a:cubicBezTo>
                <a:cubicBezTo>
                  <a:pt x="232" y="422"/>
                  <a:pt x="232" y="422"/>
                  <a:pt x="232" y="422"/>
                </a:cubicBezTo>
                <a:cubicBezTo>
                  <a:pt x="204" y="422"/>
                  <a:pt x="204" y="422"/>
                  <a:pt x="204" y="422"/>
                </a:cubicBezTo>
                <a:cubicBezTo>
                  <a:pt x="48" y="422"/>
                  <a:pt x="0" y="336"/>
                  <a:pt x="2" y="210"/>
                </a:cubicBezTo>
                <a:cubicBezTo>
                  <a:pt x="75" y="286"/>
                  <a:pt x="77" y="307"/>
                  <a:pt x="232" y="3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5" name="出自【趣你的PPT】(微信:qunideppt)：最优质的PPT资源库"/>
          <p:cNvSpPr/>
          <p:nvPr/>
        </p:nvSpPr>
        <p:spPr bwMode="auto">
          <a:xfrm>
            <a:off x="4846906" y="4445000"/>
            <a:ext cx="36515" cy="93668"/>
          </a:xfrm>
          <a:custGeom>
            <a:avLst/>
            <a:gdLst>
              <a:gd name="T0" fmla="*/ 15 w 29"/>
              <a:gd name="T1" fmla="*/ 75 h 75"/>
              <a:gd name="T2" fmla="*/ 0 w 29"/>
              <a:gd name="T3" fmla="*/ 61 h 75"/>
              <a:gd name="T4" fmla="*/ 0 w 29"/>
              <a:gd name="T5" fmla="*/ 15 h 75"/>
              <a:gd name="T6" fmla="*/ 15 w 29"/>
              <a:gd name="T7" fmla="*/ 0 h 75"/>
              <a:gd name="T8" fmla="*/ 29 w 29"/>
              <a:gd name="T9" fmla="*/ 15 h 75"/>
              <a:gd name="T10" fmla="*/ 29 w 29"/>
              <a:gd name="T11" fmla="*/ 61 h 75"/>
              <a:gd name="T12" fmla="*/ 15 w 29"/>
              <a:gd name="T1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75">
                <a:moveTo>
                  <a:pt x="15" y="75"/>
                </a:moveTo>
                <a:cubicBezTo>
                  <a:pt x="7" y="75"/>
                  <a:pt x="0" y="69"/>
                  <a:pt x="0" y="6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3" y="0"/>
                  <a:pt x="29" y="7"/>
                  <a:pt x="29" y="15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9"/>
                  <a:pt x="23" y="75"/>
                  <a:pt x="15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4695557" y="4477281"/>
            <a:ext cx="70383" cy="88905"/>
          </a:xfrm>
          <a:custGeom>
            <a:avLst/>
            <a:gdLst>
              <a:gd name="T0" fmla="*/ 39 w 56"/>
              <a:gd name="T1" fmla="*/ 71 h 71"/>
              <a:gd name="T2" fmla="*/ 27 w 56"/>
              <a:gd name="T3" fmla="*/ 64 h 71"/>
              <a:gd name="T4" fmla="*/ 4 w 56"/>
              <a:gd name="T5" fmla="*/ 24 h 71"/>
              <a:gd name="T6" fmla="*/ 9 w 56"/>
              <a:gd name="T7" fmla="*/ 4 h 71"/>
              <a:gd name="T8" fmla="*/ 29 w 56"/>
              <a:gd name="T9" fmla="*/ 9 h 71"/>
              <a:gd name="T10" fmla="*/ 52 w 56"/>
              <a:gd name="T11" fmla="*/ 50 h 71"/>
              <a:gd name="T12" fmla="*/ 47 w 56"/>
              <a:gd name="T13" fmla="*/ 69 h 71"/>
              <a:gd name="T14" fmla="*/ 39 w 56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71">
                <a:moveTo>
                  <a:pt x="39" y="71"/>
                </a:moveTo>
                <a:cubicBezTo>
                  <a:pt x="34" y="71"/>
                  <a:pt x="30" y="69"/>
                  <a:pt x="27" y="64"/>
                </a:cubicBezTo>
                <a:cubicBezTo>
                  <a:pt x="4" y="24"/>
                  <a:pt x="4" y="24"/>
                  <a:pt x="4" y="24"/>
                </a:cubicBezTo>
                <a:cubicBezTo>
                  <a:pt x="0" y="17"/>
                  <a:pt x="2" y="8"/>
                  <a:pt x="9" y="4"/>
                </a:cubicBezTo>
                <a:cubicBezTo>
                  <a:pt x="16" y="0"/>
                  <a:pt x="25" y="3"/>
                  <a:pt x="29" y="9"/>
                </a:cubicBezTo>
                <a:cubicBezTo>
                  <a:pt x="52" y="50"/>
                  <a:pt x="52" y="50"/>
                  <a:pt x="52" y="50"/>
                </a:cubicBezTo>
                <a:cubicBezTo>
                  <a:pt x="56" y="57"/>
                  <a:pt x="53" y="65"/>
                  <a:pt x="47" y="69"/>
                </a:cubicBezTo>
                <a:cubicBezTo>
                  <a:pt x="44" y="71"/>
                  <a:pt x="42" y="71"/>
                  <a:pt x="39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7" name="出自【趣你的PPT】(微信:qunideppt)：最优质的PPT资源库"/>
          <p:cNvSpPr/>
          <p:nvPr/>
        </p:nvSpPr>
        <p:spPr bwMode="auto">
          <a:xfrm>
            <a:off x="4583367" y="4582063"/>
            <a:ext cx="91022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10 w 73"/>
              <a:gd name="T5" fmla="*/ 29 h 54"/>
              <a:gd name="T6" fmla="*/ 4 w 73"/>
              <a:gd name="T7" fmla="*/ 10 h 54"/>
              <a:gd name="T8" fmla="*/ 24 w 73"/>
              <a:gd name="T9" fmla="*/ 4 h 54"/>
              <a:gd name="T10" fmla="*/ 64 w 73"/>
              <a:gd name="T11" fmla="*/ 27 h 54"/>
              <a:gd name="T12" fmla="*/ 70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5" y="54"/>
                  <a:pt x="52" y="54"/>
                  <a:pt x="50" y="52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25"/>
                  <a:pt x="0" y="16"/>
                  <a:pt x="4" y="10"/>
                </a:cubicBezTo>
                <a:cubicBezTo>
                  <a:pt x="8" y="3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70" y="47"/>
                </a:cubicBezTo>
                <a:cubicBezTo>
                  <a:pt x="67" y="52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8" name="出自【趣你的PPT】(微信:qunideppt)：最优质的PPT资源库"/>
          <p:cNvSpPr/>
          <p:nvPr/>
        </p:nvSpPr>
        <p:spPr bwMode="auto">
          <a:xfrm>
            <a:off x="4542090" y="4732355"/>
            <a:ext cx="93668" cy="35986"/>
          </a:xfrm>
          <a:custGeom>
            <a:avLst/>
            <a:gdLst>
              <a:gd name="T0" fmla="*/ 61 w 75"/>
              <a:gd name="T1" fmla="*/ 29 h 29"/>
              <a:gd name="T2" fmla="*/ 14 w 75"/>
              <a:gd name="T3" fmla="*/ 29 h 29"/>
              <a:gd name="T4" fmla="*/ 0 w 75"/>
              <a:gd name="T5" fmla="*/ 14 h 29"/>
              <a:gd name="T6" fmla="*/ 14 w 75"/>
              <a:gd name="T7" fmla="*/ 0 h 29"/>
              <a:gd name="T8" fmla="*/ 61 w 75"/>
              <a:gd name="T9" fmla="*/ 0 h 29"/>
              <a:gd name="T10" fmla="*/ 75 w 75"/>
              <a:gd name="T11" fmla="*/ 14 h 29"/>
              <a:gd name="T12" fmla="*/ 61 w 75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9">
                <a:moveTo>
                  <a:pt x="61" y="29"/>
                </a:moveTo>
                <a:cubicBezTo>
                  <a:pt x="14" y="29"/>
                  <a:pt x="14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5" y="6"/>
                  <a:pt x="75" y="14"/>
                </a:cubicBezTo>
                <a:cubicBezTo>
                  <a:pt x="75" y="22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9" name="出自【趣你的PPT】(微信:qunideppt)：最优质的PPT资源库"/>
          <p:cNvSpPr/>
          <p:nvPr/>
        </p:nvSpPr>
        <p:spPr bwMode="auto">
          <a:xfrm>
            <a:off x="4574371" y="4849838"/>
            <a:ext cx="91551" cy="67208"/>
          </a:xfrm>
          <a:custGeom>
            <a:avLst/>
            <a:gdLst>
              <a:gd name="T0" fmla="*/ 16 w 73"/>
              <a:gd name="T1" fmla="*/ 54 h 54"/>
              <a:gd name="T2" fmla="*/ 4 w 73"/>
              <a:gd name="T3" fmla="*/ 47 h 54"/>
              <a:gd name="T4" fmla="*/ 9 w 73"/>
              <a:gd name="T5" fmla="*/ 27 h 54"/>
              <a:gd name="T6" fmla="*/ 49 w 73"/>
              <a:gd name="T7" fmla="*/ 4 h 54"/>
              <a:gd name="T8" fmla="*/ 69 w 73"/>
              <a:gd name="T9" fmla="*/ 9 h 54"/>
              <a:gd name="T10" fmla="*/ 64 w 73"/>
              <a:gd name="T11" fmla="*/ 29 h 54"/>
              <a:gd name="T12" fmla="*/ 24 w 73"/>
              <a:gd name="T13" fmla="*/ 52 h 54"/>
              <a:gd name="T14" fmla="*/ 16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16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2" y="31"/>
                  <a:pt x="9" y="27"/>
                </a:cubicBezTo>
                <a:cubicBezTo>
                  <a:pt x="49" y="4"/>
                  <a:pt x="49" y="4"/>
                  <a:pt x="49" y="4"/>
                </a:cubicBezTo>
                <a:cubicBezTo>
                  <a:pt x="56" y="0"/>
                  <a:pt x="65" y="2"/>
                  <a:pt x="69" y="9"/>
                </a:cubicBezTo>
                <a:cubicBezTo>
                  <a:pt x="73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3"/>
                  <a:pt x="19" y="54"/>
                  <a:pt x="16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30" name="出自【趣你的PPT】(微信:qunideppt)：最优质的PPT资源库"/>
          <p:cNvSpPr/>
          <p:nvPr/>
        </p:nvSpPr>
        <p:spPr bwMode="auto">
          <a:xfrm>
            <a:off x="5036887" y="4865714"/>
            <a:ext cx="91551" cy="67738"/>
          </a:xfrm>
          <a:custGeom>
            <a:avLst/>
            <a:gdLst>
              <a:gd name="T0" fmla="*/ 57 w 73"/>
              <a:gd name="T1" fmla="*/ 54 h 54"/>
              <a:gd name="T2" fmla="*/ 50 w 73"/>
              <a:gd name="T3" fmla="*/ 52 h 54"/>
              <a:gd name="T4" fmla="*/ 9 w 73"/>
              <a:gd name="T5" fmla="*/ 29 h 54"/>
              <a:gd name="T6" fmla="*/ 4 w 73"/>
              <a:gd name="T7" fmla="*/ 9 h 54"/>
              <a:gd name="T8" fmla="*/ 24 w 73"/>
              <a:gd name="T9" fmla="*/ 4 h 54"/>
              <a:gd name="T10" fmla="*/ 64 w 73"/>
              <a:gd name="T11" fmla="*/ 27 h 54"/>
              <a:gd name="T12" fmla="*/ 69 w 73"/>
              <a:gd name="T13" fmla="*/ 47 h 54"/>
              <a:gd name="T14" fmla="*/ 57 w 73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54">
                <a:moveTo>
                  <a:pt x="57" y="54"/>
                </a:moveTo>
                <a:cubicBezTo>
                  <a:pt x="54" y="54"/>
                  <a:pt x="52" y="53"/>
                  <a:pt x="50" y="52"/>
                </a:cubicBezTo>
                <a:cubicBezTo>
                  <a:pt x="9" y="29"/>
                  <a:pt x="9" y="29"/>
                  <a:pt x="9" y="29"/>
                </a:cubicBezTo>
                <a:cubicBezTo>
                  <a:pt x="2" y="25"/>
                  <a:pt x="0" y="16"/>
                  <a:pt x="4" y="9"/>
                </a:cubicBezTo>
                <a:cubicBezTo>
                  <a:pt x="8" y="2"/>
                  <a:pt x="17" y="0"/>
                  <a:pt x="24" y="4"/>
                </a:cubicBezTo>
                <a:cubicBezTo>
                  <a:pt x="64" y="27"/>
                  <a:pt x="64" y="27"/>
                  <a:pt x="64" y="27"/>
                </a:cubicBezTo>
                <a:cubicBezTo>
                  <a:pt x="71" y="31"/>
                  <a:pt x="73" y="40"/>
                  <a:pt x="69" y="47"/>
                </a:cubicBezTo>
                <a:cubicBezTo>
                  <a:pt x="67" y="51"/>
                  <a:pt x="62" y="54"/>
                  <a:pt x="5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31" name="出自【趣你的PPT】(微信:qunideppt)：最优质的PPT资源库"/>
          <p:cNvSpPr/>
          <p:nvPr/>
        </p:nvSpPr>
        <p:spPr bwMode="auto">
          <a:xfrm>
            <a:off x="5076048" y="4749819"/>
            <a:ext cx="94726" cy="35986"/>
          </a:xfrm>
          <a:custGeom>
            <a:avLst/>
            <a:gdLst>
              <a:gd name="T0" fmla="*/ 61 w 76"/>
              <a:gd name="T1" fmla="*/ 29 h 29"/>
              <a:gd name="T2" fmla="*/ 15 w 76"/>
              <a:gd name="T3" fmla="*/ 29 h 29"/>
              <a:gd name="T4" fmla="*/ 0 w 76"/>
              <a:gd name="T5" fmla="*/ 15 h 29"/>
              <a:gd name="T6" fmla="*/ 15 w 76"/>
              <a:gd name="T7" fmla="*/ 0 h 29"/>
              <a:gd name="T8" fmla="*/ 61 w 76"/>
              <a:gd name="T9" fmla="*/ 0 h 29"/>
              <a:gd name="T10" fmla="*/ 76 w 76"/>
              <a:gd name="T11" fmla="*/ 15 h 29"/>
              <a:gd name="T12" fmla="*/ 61 w 76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29">
                <a:moveTo>
                  <a:pt x="61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7" y="29"/>
                  <a:pt x="0" y="23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9" y="0"/>
                  <a:pt x="76" y="7"/>
                  <a:pt x="76" y="15"/>
                </a:cubicBezTo>
                <a:cubicBezTo>
                  <a:pt x="76" y="23"/>
                  <a:pt x="69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32" name="出自【趣你的PPT】(微信:qunideppt)：最优质的PPT资源库"/>
          <p:cNvSpPr/>
          <p:nvPr/>
        </p:nvSpPr>
        <p:spPr bwMode="auto">
          <a:xfrm>
            <a:off x="5045884" y="4598468"/>
            <a:ext cx="92609" cy="67738"/>
          </a:xfrm>
          <a:custGeom>
            <a:avLst/>
            <a:gdLst>
              <a:gd name="T0" fmla="*/ 17 w 74"/>
              <a:gd name="T1" fmla="*/ 54 h 54"/>
              <a:gd name="T2" fmla="*/ 4 w 74"/>
              <a:gd name="T3" fmla="*/ 47 h 54"/>
              <a:gd name="T4" fmla="*/ 10 w 74"/>
              <a:gd name="T5" fmla="*/ 27 h 54"/>
              <a:gd name="T6" fmla="*/ 50 w 74"/>
              <a:gd name="T7" fmla="*/ 4 h 54"/>
              <a:gd name="T8" fmla="*/ 70 w 74"/>
              <a:gd name="T9" fmla="*/ 9 h 54"/>
              <a:gd name="T10" fmla="*/ 64 w 74"/>
              <a:gd name="T11" fmla="*/ 29 h 54"/>
              <a:gd name="T12" fmla="*/ 24 w 74"/>
              <a:gd name="T13" fmla="*/ 52 h 54"/>
              <a:gd name="T14" fmla="*/ 17 w 7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54">
                <a:moveTo>
                  <a:pt x="17" y="54"/>
                </a:moveTo>
                <a:cubicBezTo>
                  <a:pt x="12" y="54"/>
                  <a:pt x="7" y="51"/>
                  <a:pt x="4" y="47"/>
                </a:cubicBezTo>
                <a:cubicBezTo>
                  <a:pt x="0" y="40"/>
                  <a:pt x="3" y="31"/>
                  <a:pt x="10" y="27"/>
                </a:cubicBezTo>
                <a:cubicBezTo>
                  <a:pt x="50" y="4"/>
                  <a:pt x="50" y="4"/>
                  <a:pt x="50" y="4"/>
                </a:cubicBezTo>
                <a:cubicBezTo>
                  <a:pt x="57" y="0"/>
                  <a:pt x="66" y="2"/>
                  <a:pt x="70" y="9"/>
                </a:cubicBezTo>
                <a:cubicBezTo>
                  <a:pt x="74" y="16"/>
                  <a:pt x="71" y="25"/>
                  <a:pt x="64" y="29"/>
                </a:cubicBezTo>
                <a:cubicBezTo>
                  <a:pt x="24" y="52"/>
                  <a:pt x="24" y="52"/>
                  <a:pt x="24" y="52"/>
                </a:cubicBezTo>
                <a:cubicBezTo>
                  <a:pt x="22" y="53"/>
                  <a:pt x="19" y="54"/>
                  <a:pt x="17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33" name="出自【趣你的PPT】(微信:qunideppt)：最优质的PPT资源库"/>
          <p:cNvSpPr/>
          <p:nvPr/>
        </p:nvSpPr>
        <p:spPr bwMode="auto">
          <a:xfrm>
            <a:off x="4962271" y="4487336"/>
            <a:ext cx="70912" cy="88905"/>
          </a:xfrm>
          <a:custGeom>
            <a:avLst/>
            <a:gdLst>
              <a:gd name="T0" fmla="*/ 17 w 57"/>
              <a:gd name="T1" fmla="*/ 71 h 71"/>
              <a:gd name="T2" fmla="*/ 10 w 57"/>
              <a:gd name="T3" fmla="*/ 69 h 71"/>
              <a:gd name="T4" fmla="*/ 4 w 57"/>
              <a:gd name="T5" fmla="*/ 49 h 71"/>
              <a:gd name="T6" fmla="*/ 28 w 57"/>
              <a:gd name="T7" fmla="*/ 9 h 71"/>
              <a:gd name="T8" fmla="*/ 47 w 57"/>
              <a:gd name="T9" fmla="*/ 4 h 71"/>
              <a:gd name="T10" fmla="*/ 53 w 57"/>
              <a:gd name="T11" fmla="*/ 23 h 71"/>
              <a:gd name="T12" fmla="*/ 29 w 57"/>
              <a:gd name="T13" fmla="*/ 63 h 71"/>
              <a:gd name="T14" fmla="*/ 17 w 57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71">
                <a:moveTo>
                  <a:pt x="17" y="71"/>
                </a:moveTo>
                <a:cubicBezTo>
                  <a:pt x="14" y="71"/>
                  <a:pt x="12" y="70"/>
                  <a:pt x="10" y="69"/>
                </a:cubicBezTo>
                <a:cubicBezTo>
                  <a:pt x="3" y="65"/>
                  <a:pt x="0" y="56"/>
                  <a:pt x="4" y="49"/>
                </a:cubicBezTo>
                <a:cubicBezTo>
                  <a:pt x="28" y="9"/>
                  <a:pt x="28" y="9"/>
                  <a:pt x="28" y="9"/>
                </a:cubicBezTo>
                <a:cubicBezTo>
                  <a:pt x="32" y="2"/>
                  <a:pt x="40" y="0"/>
                  <a:pt x="47" y="4"/>
                </a:cubicBezTo>
                <a:cubicBezTo>
                  <a:pt x="54" y="8"/>
                  <a:pt x="57" y="16"/>
                  <a:pt x="53" y="23"/>
                </a:cubicBezTo>
                <a:cubicBezTo>
                  <a:pt x="29" y="63"/>
                  <a:pt x="29" y="63"/>
                  <a:pt x="29" y="63"/>
                </a:cubicBezTo>
                <a:cubicBezTo>
                  <a:pt x="27" y="68"/>
                  <a:pt x="22" y="71"/>
                  <a:pt x="17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3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687089" y="4594764"/>
            <a:ext cx="336039" cy="404838"/>
          </a:xfrm>
          <a:custGeom>
            <a:avLst/>
            <a:gdLst>
              <a:gd name="T0" fmla="*/ 134 w 269"/>
              <a:gd name="T1" fmla="*/ 0 h 324"/>
              <a:gd name="T2" fmla="*/ 2 w 269"/>
              <a:gd name="T3" fmla="*/ 146 h 324"/>
              <a:gd name="T4" fmla="*/ 63 w 269"/>
              <a:gd name="T5" fmla="*/ 324 h 324"/>
              <a:gd name="T6" fmla="*/ 144 w 269"/>
              <a:gd name="T7" fmla="*/ 324 h 324"/>
              <a:gd name="T8" fmla="*/ 215 w 269"/>
              <a:gd name="T9" fmla="*/ 265 h 324"/>
              <a:gd name="T10" fmla="*/ 269 w 269"/>
              <a:gd name="T11" fmla="*/ 134 h 324"/>
              <a:gd name="T12" fmla="*/ 119 w 269"/>
              <a:gd name="T13" fmla="*/ 237 h 324"/>
              <a:gd name="T14" fmla="*/ 92 w 269"/>
              <a:gd name="T15" fmla="*/ 182 h 324"/>
              <a:gd name="T16" fmla="*/ 109 w 269"/>
              <a:gd name="T17" fmla="*/ 174 h 324"/>
              <a:gd name="T18" fmla="*/ 146 w 269"/>
              <a:gd name="T19" fmla="*/ 174 h 324"/>
              <a:gd name="T20" fmla="*/ 162 w 269"/>
              <a:gd name="T21" fmla="*/ 185 h 324"/>
              <a:gd name="T22" fmla="*/ 169 w 269"/>
              <a:gd name="T23" fmla="*/ 183 h 324"/>
              <a:gd name="T24" fmla="*/ 143 w 269"/>
              <a:gd name="T25" fmla="*/ 237 h 324"/>
              <a:gd name="T26" fmla="*/ 119 w 269"/>
              <a:gd name="T27" fmla="*/ 301 h 324"/>
              <a:gd name="T28" fmla="*/ 112 w 269"/>
              <a:gd name="T29" fmla="*/ 144 h 324"/>
              <a:gd name="T30" fmla="*/ 116 w 269"/>
              <a:gd name="T31" fmla="*/ 148 h 324"/>
              <a:gd name="T32" fmla="*/ 111 w 269"/>
              <a:gd name="T33" fmla="*/ 144 h 324"/>
              <a:gd name="T34" fmla="*/ 152 w 269"/>
              <a:gd name="T35" fmla="*/ 140 h 324"/>
              <a:gd name="T36" fmla="*/ 153 w 269"/>
              <a:gd name="T37" fmla="*/ 140 h 324"/>
              <a:gd name="T38" fmla="*/ 149 w 269"/>
              <a:gd name="T39" fmla="*/ 142 h 324"/>
              <a:gd name="T40" fmla="*/ 243 w 269"/>
              <a:gd name="T41" fmla="*/ 155 h 324"/>
              <a:gd name="T42" fmla="*/ 197 w 269"/>
              <a:gd name="T43" fmla="*/ 251 h 324"/>
              <a:gd name="T44" fmla="*/ 159 w 269"/>
              <a:gd name="T45" fmla="*/ 301 h 324"/>
              <a:gd name="T46" fmla="*/ 189 w 269"/>
              <a:gd name="T47" fmla="*/ 180 h 324"/>
              <a:gd name="T48" fmla="*/ 175 w 269"/>
              <a:gd name="T49" fmla="*/ 172 h 324"/>
              <a:gd name="T50" fmla="*/ 155 w 269"/>
              <a:gd name="T51" fmla="*/ 171 h 324"/>
              <a:gd name="T52" fmla="*/ 152 w 269"/>
              <a:gd name="T53" fmla="*/ 167 h 324"/>
              <a:gd name="T54" fmla="*/ 151 w 269"/>
              <a:gd name="T55" fmla="*/ 132 h 324"/>
              <a:gd name="T56" fmla="*/ 143 w 269"/>
              <a:gd name="T57" fmla="*/ 165 h 324"/>
              <a:gd name="T58" fmla="*/ 115 w 269"/>
              <a:gd name="T59" fmla="*/ 168 h 324"/>
              <a:gd name="T60" fmla="*/ 115 w 269"/>
              <a:gd name="T61" fmla="*/ 136 h 324"/>
              <a:gd name="T62" fmla="*/ 103 w 269"/>
              <a:gd name="T63" fmla="*/ 163 h 324"/>
              <a:gd name="T64" fmla="*/ 94 w 269"/>
              <a:gd name="T65" fmla="*/ 174 h 324"/>
              <a:gd name="T66" fmla="*/ 87 w 269"/>
              <a:gd name="T67" fmla="*/ 172 h 324"/>
              <a:gd name="T68" fmla="*/ 76 w 269"/>
              <a:gd name="T69" fmla="*/ 168 h 324"/>
              <a:gd name="T70" fmla="*/ 76 w 269"/>
              <a:gd name="T71" fmla="*/ 169 h 324"/>
              <a:gd name="T72" fmla="*/ 75 w 269"/>
              <a:gd name="T73" fmla="*/ 169 h 324"/>
              <a:gd name="T74" fmla="*/ 102 w 269"/>
              <a:gd name="T75" fmla="*/ 239 h 324"/>
              <a:gd name="T76" fmla="*/ 87 w 269"/>
              <a:gd name="T77" fmla="*/ 301 h 324"/>
              <a:gd name="T78" fmla="*/ 25 w 269"/>
              <a:gd name="T79" fmla="*/ 155 h 324"/>
              <a:gd name="T80" fmla="*/ 24 w 269"/>
              <a:gd name="T81" fmla="*/ 139 h 324"/>
              <a:gd name="T82" fmla="*/ 134 w 269"/>
              <a:gd name="T83" fmla="*/ 23 h 324"/>
              <a:gd name="T84" fmla="*/ 245 w 269"/>
              <a:gd name="T85" fmla="*/ 13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69" h="324">
                <a:moveTo>
                  <a:pt x="269" y="134"/>
                </a:moveTo>
                <a:cubicBezTo>
                  <a:pt x="269" y="60"/>
                  <a:pt x="208" y="0"/>
                  <a:pt x="134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138"/>
                  <a:pt x="1" y="142"/>
                  <a:pt x="2" y="146"/>
                </a:cubicBezTo>
                <a:cubicBezTo>
                  <a:pt x="0" y="148"/>
                  <a:pt x="4" y="200"/>
                  <a:pt x="54" y="265"/>
                </a:cubicBezTo>
                <a:cubicBezTo>
                  <a:pt x="69" y="285"/>
                  <a:pt x="63" y="324"/>
                  <a:pt x="63" y="324"/>
                </a:cubicBezTo>
                <a:cubicBezTo>
                  <a:pt x="83" y="324"/>
                  <a:pt x="104" y="324"/>
                  <a:pt x="125" y="324"/>
                </a:cubicBezTo>
                <a:cubicBezTo>
                  <a:pt x="131" y="324"/>
                  <a:pt x="138" y="324"/>
                  <a:pt x="144" y="324"/>
                </a:cubicBezTo>
                <a:cubicBezTo>
                  <a:pt x="165" y="324"/>
                  <a:pt x="185" y="324"/>
                  <a:pt x="206" y="324"/>
                </a:cubicBezTo>
                <a:cubicBezTo>
                  <a:pt x="206" y="324"/>
                  <a:pt x="200" y="285"/>
                  <a:pt x="215" y="265"/>
                </a:cubicBezTo>
                <a:cubicBezTo>
                  <a:pt x="265" y="200"/>
                  <a:pt x="268" y="148"/>
                  <a:pt x="267" y="146"/>
                </a:cubicBezTo>
                <a:cubicBezTo>
                  <a:pt x="268" y="142"/>
                  <a:pt x="269" y="138"/>
                  <a:pt x="269" y="134"/>
                </a:cubicBezTo>
                <a:close/>
                <a:moveTo>
                  <a:pt x="119" y="301"/>
                </a:moveTo>
                <a:cubicBezTo>
                  <a:pt x="119" y="237"/>
                  <a:pt x="119" y="237"/>
                  <a:pt x="119" y="237"/>
                </a:cubicBezTo>
                <a:cubicBezTo>
                  <a:pt x="119" y="235"/>
                  <a:pt x="118" y="234"/>
                  <a:pt x="118" y="233"/>
                </a:cubicBezTo>
                <a:cubicBezTo>
                  <a:pt x="92" y="182"/>
                  <a:pt x="92" y="182"/>
                  <a:pt x="92" y="182"/>
                </a:cubicBezTo>
                <a:cubicBezTo>
                  <a:pt x="94" y="182"/>
                  <a:pt x="95" y="182"/>
                  <a:pt x="97" y="181"/>
                </a:cubicBezTo>
                <a:cubicBezTo>
                  <a:pt x="101" y="180"/>
                  <a:pt x="105" y="177"/>
                  <a:pt x="109" y="174"/>
                </a:cubicBezTo>
                <a:cubicBezTo>
                  <a:pt x="113" y="179"/>
                  <a:pt x="118" y="182"/>
                  <a:pt x="124" y="183"/>
                </a:cubicBezTo>
                <a:cubicBezTo>
                  <a:pt x="131" y="184"/>
                  <a:pt x="139" y="181"/>
                  <a:pt x="146" y="174"/>
                </a:cubicBezTo>
                <a:cubicBezTo>
                  <a:pt x="147" y="175"/>
                  <a:pt x="148" y="175"/>
                  <a:pt x="148" y="176"/>
                </a:cubicBezTo>
                <a:cubicBezTo>
                  <a:pt x="152" y="182"/>
                  <a:pt x="157" y="185"/>
                  <a:pt x="162" y="185"/>
                </a:cubicBezTo>
                <a:cubicBezTo>
                  <a:pt x="163" y="185"/>
                  <a:pt x="163" y="185"/>
                  <a:pt x="164" y="184"/>
                </a:cubicBezTo>
                <a:cubicBezTo>
                  <a:pt x="165" y="184"/>
                  <a:pt x="167" y="184"/>
                  <a:pt x="169" y="183"/>
                </a:cubicBezTo>
                <a:cubicBezTo>
                  <a:pt x="143" y="233"/>
                  <a:pt x="143" y="233"/>
                  <a:pt x="143" y="233"/>
                </a:cubicBezTo>
                <a:cubicBezTo>
                  <a:pt x="143" y="234"/>
                  <a:pt x="143" y="235"/>
                  <a:pt x="143" y="237"/>
                </a:cubicBezTo>
                <a:cubicBezTo>
                  <a:pt x="143" y="301"/>
                  <a:pt x="143" y="301"/>
                  <a:pt x="143" y="301"/>
                </a:cubicBezTo>
                <a:lnTo>
                  <a:pt x="119" y="301"/>
                </a:lnTo>
                <a:close/>
                <a:moveTo>
                  <a:pt x="111" y="144"/>
                </a:moveTo>
                <a:cubicBezTo>
                  <a:pt x="111" y="144"/>
                  <a:pt x="111" y="144"/>
                  <a:pt x="112" y="144"/>
                </a:cubicBezTo>
                <a:cubicBezTo>
                  <a:pt x="112" y="144"/>
                  <a:pt x="112" y="144"/>
                  <a:pt x="113" y="144"/>
                </a:cubicBezTo>
                <a:cubicBezTo>
                  <a:pt x="115" y="144"/>
                  <a:pt x="115" y="145"/>
                  <a:pt x="116" y="148"/>
                </a:cubicBezTo>
                <a:cubicBezTo>
                  <a:pt x="116" y="151"/>
                  <a:pt x="114" y="155"/>
                  <a:pt x="111" y="160"/>
                </a:cubicBezTo>
                <a:cubicBezTo>
                  <a:pt x="108" y="152"/>
                  <a:pt x="109" y="146"/>
                  <a:pt x="111" y="144"/>
                </a:cubicBezTo>
                <a:close/>
                <a:moveTo>
                  <a:pt x="149" y="142"/>
                </a:moveTo>
                <a:cubicBezTo>
                  <a:pt x="150" y="140"/>
                  <a:pt x="151" y="140"/>
                  <a:pt x="152" y="140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4" y="142"/>
                  <a:pt x="153" y="149"/>
                  <a:pt x="149" y="156"/>
                </a:cubicBezTo>
                <a:cubicBezTo>
                  <a:pt x="148" y="150"/>
                  <a:pt x="148" y="145"/>
                  <a:pt x="149" y="142"/>
                </a:cubicBezTo>
                <a:close/>
                <a:moveTo>
                  <a:pt x="245" y="139"/>
                </a:moveTo>
                <a:cubicBezTo>
                  <a:pt x="243" y="155"/>
                  <a:pt x="243" y="155"/>
                  <a:pt x="243" y="155"/>
                </a:cubicBezTo>
                <a:cubicBezTo>
                  <a:pt x="243" y="155"/>
                  <a:pt x="243" y="155"/>
                  <a:pt x="243" y="155"/>
                </a:cubicBezTo>
                <a:cubicBezTo>
                  <a:pt x="241" y="169"/>
                  <a:pt x="232" y="206"/>
                  <a:pt x="197" y="251"/>
                </a:cubicBezTo>
                <a:cubicBezTo>
                  <a:pt x="186" y="265"/>
                  <a:pt x="182" y="284"/>
                  <a:pt x="182" y="301"/>
                </a:cubicBezTo>
                <a:cubicBezTo>
                  <a:pt x="159" y="301"/>
                  <a:pt x="159" y="301"/>
                  <a:pt x="159" y="301"/>
                </a:cubicBezTo>
                <a:cubicBezTo>
                  <a:pt x="159" y="239"/>
                  <a:pt x="159" y="239"/>
                  <a:pt x="159" y="239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1" y="176"/>
                  <a:pt x="190" y="171"/>
                  <a:pt x="185" y="169"/>
                </a:cubicBezTo>
                <a:cubicBezTo>
                  <a:pt x="182" y="167"/>
                  <a:pt x="177" y="168"/>
                  <a:pt x="175" y="172"/>
                </a:cubicBezTo>
                <a:cubicBezTo>
                  <a:pt x="172" y="174"/>
                  <a:pt x="167" y="176"/>
                  <a:pt x="163" y="176"/>
                </a:cubicBezTo>
                <a:cubicBezTo>
                  <a:pt x="159" y="177"/>
                  <a:pt x="157" y="174"/>
                  <a:pt x="155" y="171"/>
                </a:cubicBezTo>
                <a:cubicBezTo>
                  <a:pt x="154" y="170"/>
                  <a:pt x="153" y="168"/>
                  <a:pt x="152" y="167"/>
                </a:cubicBezTo>
                <a:cubicBezTo>
                  <a:pt x="152" y="167"/>
                  <a:pt x="152" y="167"/>
                  <a:pt x="152" y="167"/>
                </a:cubicBezTo>
                <a:cubicBezTo>
                  <a:pt x="159" y="157"/>
                  <a:pt x="164" y="144"/>
                  <a:pt x="160" y="136"/>
                </a:cubicBezTo>
                <a:cubicBezTo>
                  <a:pt x="159" y="133"/>
                  <a:pt x="155" y="131"/>
                  <a:pt x="151" y="132"/>
                </a:cubicBezTo>
                <a:cubicBezTo>
                  <a:pt x="147" y="132"/>
                  <a:pt x="144" y="134"/>
                  <a:pt x="142" y="138"/>
                </a:cubicBezTo>
                <a:cubicBezTo>
                  <a:pt x="139" y="145"/>
                  <a:pt x="139" y="156"/>
                  <a:pt x="143" y="165"/>
                </a:cubicBezTo>
                <a:cubicBezTo>
                  <a:pt x="138" y="171"/>
                  <a:pt x="131" y="176"/>
                  <a:pt x="125" y="175"/>
                </a:cubicBezTo>
                <a:cubicBezTo>
                  <a:pt x="121" y="174"/>
                  <a:pt x="118" y="172"/>
                  <a:pt x="115" y="168"/>
                </a:cubicBezTo>
                <a:cubicBezTo>
                  <a:pt x="120" y="161"/>
                  <a:pt x="124" y="154"/>
                  <a:pt x="124" y="147"/>
                </a:cubicBezTo>
                <a:cubicBezTo>
                  <a:pt x="124" y="142"/>
                  <a:pt x="120" y="137"/>
                  <a:pt x="115" y="136"/>
                </a:cubicBezTo>
                <a:cubicBezTo>
                  <a:pt x="111" y="135"/>
                  <a:pt x="107" y="136"/>
                  <a:pt x="105" y="138"/>
                </a:cubicBezTo>
                <a:cubicBezTo>
                  <a:pt x="100" y="144"/>
                  <a:pt x="100" y="154"/>
                  <a:pt x="103" y="163"/>
                </a:cubicBezTo>
                <a:cubicBezTo>
                  <a:pt x="104" y="164"/>
                  <a:pt x="104" y="166"/>
                  <a:pt x="105" y="167"/>
                </a:cubicBezTo>
                <a:cubicBezTo>
                  <a:pt x="102" y="170"/>
                  <a:pt x="98" y="172"/>
                  <a:pt x="94" y="174"/>
                </a:cubicBezTo>
                <a:cubicBezTo>
                  <a:pt x="92" y="174"/>
                  <a:pt x="90" y="175"/>
                  <a:pt x="88" y="174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85" y="169"/>
                  <a:pt x="81" y="167"/>
                  <a:pt x="77" y="168"/>
                </a:cubicBezTo>
                <a:cubicBezTo>
                  <a:pt x="77" y="168"/>
                  <a:pt x="77" y="168"/>
                  <a:pt x="76" y="168"/>
                </a:cubicBezTo>
                <a:cubicBezTo>
                  <a:pt x="76" y="168"/>
                  <a:pt x="76" y="168"/>
                  <a:pt x="76" y="169"/>
                </a:cubicBezTo>
                <a:cubicBezTo>
                  <a:pt x="76" y="169"/>
                  <a:pt x="76" y="169"/>
                  <a:pt x="76" y="169"/>
                </a:cubicBezTo>
                <a:cubicBezTo>
                  <a:pt x="76" y="169"/>
                  <a:pt x="76" y="169"/>
                  <a:pt x="75" y="169"/>
                </a:cubicBezTo>
                <a:cubicBezTo>
                  <a:pt x="75" y="169"/>
                  <a:pt x="75" y="169"/>
                  <a:pt x="75" y="169"/>
                </a:cubicBezTo>
                <a:cubicBezTo>
                  <a:pt x="72" y="171"/>
                  <a:pt x="70" y="176"/>
                  <a:pt x="72" y="180"/>
                </a:cubicBezTo>
                <a:cubicBezTo>
                  <a:pt x="102" y="239"/>
                  <a:pt x="102" y="239"/>
                  <a:pt x="102" y="239"/>
                </a:cubicBezTo>
                <a:cubicBezTo>
                  <a:pt x="102" y="301"/>
                  <a:pt x="102" y="301"/>
                  <a:pt x="102" y="301"/>
                </a:cubicBezTo>
                <a:cubicBezTo>
                  <a:pt x="87" y="301"/>
                  <a:pt x="87" y="301"/>
                  <a:pt x="87" y="301"/>
                </a:cubicBezTo>
                <a:cubicBezTo>
                  <a:pt x="87" y="284"/>
                  <a:pt x="83" y="265"/>
                  <a:pt x="73" y="251"/>
                </a:cubicBezTo>
                <a:cubicBezTo>
                  <a:pt x="37" y="206"/>
                  <a:pt x="28" y="169"/>
                  <a:pt x="25" y="155"/>
                </a:cubicBezTo>
                <a:cubicBezTo>
                  <a:pt x="26" y="155"/>
                  <a:pt x="26" y="155"/>
                  <a:pt x="26" y="155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4" y="137"/>
                  <a:pt x="23" y="135"/>
                  <a:pt x="23" y="134"/>
                </a:cubicBezTo>
                <a:cubicBezTo>
                  <a:pt x="23" y="72"/>
                  <a:pt x="73" y="23"/>
                  <a:pt x="134" y="23"/>
                </a:cubicBezTo>
                <a:cubicBezTo>
                  <a:pt x="196" y="23"/>
                  <a:pt x="245" y="72"/>
                  <a:pt x="245" y="134"/>
                </a:cubicBezTo>
                <a:cubicBezTo>
                  <a:pt x="245" y="135"/>
                  <a:pt x="245" y="137"/>
                  <a:pt x="245" y="1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35" name="出自【趣你的PPT】(微信:qunideppt)：最优质的PPT资源库"/>
          <p:cNvSpPr/>
          <p:nvPr/>
        </p:nvSpPr>
        <p:spPr bwMode="auto">
          <a:xfrm>
            <a:off x="4766998" y="5013360"/>
            <a:ext cx="176222" cy="100019"/>
          </a:xfrm>
          <a:custGeom>
            <a:avLst/>
            <a:gdLst>
              <a:gd name="T0" fmla="*/ 0 w 141"/>
              <a:gd name="T1" fmla="*/ 12 h 80"/>
              <a:gd name="T2" fmla="*/ 6 w 141"/>
              <a:gd name="T3" fmla="*/ 12 h 80"/>
              <a:gd name="T4" fmla="*/ 6 w 141"/>
              <a:gd name="T5" fmla="*/ 22 h 80"/>
              <a:gd name="T6" fmla="*/ 0 w 141"/>
              <a:gd name="T7" fmla="*/ 22 h 80"/>
              <a:gd name="T8" fmla="*/ 0 w 141"/>
              <a:gd name="T9" fmla="*/ 33 h 80"/>
              <a:gd name="T10" fmla="*/ 6 w 141"/>
              <a:gd name="T11" fmla="*/ 33 h 80"/>
              <a:gd name="T12" fmla="*/ 6 w 141"/>
              <a:gd name="T13" fmla="*/ 43 h 80"/>
              <a:gd name="T14" fmla="*/ 0 w 141"/>
              <a:gd name="T15" fmla="*/ 43 h 80"/>
              <a:gd name="T16" fmla="*/ 30 w 141"/>
              <a:gd name="T17" fmla="*/ 68 h 80"/>
              <a:gd name="T18" fmla="*/ 48 w 141"/>
              <a:gd name="T19" fmla="*/ 80 h 80"/>
              <a:gd name="T20" fmla="*/ 93 w 141"/>
              <a:gd name="T21" fmla="*/ 80 h 80"/>
              <a:gd name="T22" fmla="*/ 111 w 141"/>
              <a:gd name="T23" fmla="*/ 68 h 80"/>
              <a:gd name="T24" fmla="*/ 141 w 141"/>
              <a:gd name="T25" fmla="*/ 43 h 80"/>
              <a:gd name="T26" fmla="*/ 136 w 141"/>
              <a:gd name="T27" fmla="*/ 43 h 80"/>
              <a:gd name="T28" fmla="*/ 136 w 141"/>
              <a:gd name="T29" fmla="*/ 33 h 80"/>
              <a:gd name="T30" fmla="*/ 141 w 141"/>
              <a:gd name="T31" fmla="*/ 33 h 80"/>
              <a:gd name="T32" fmla="*/ 141 w 141"/>
              <a:gd name="T33" fmla="*/ 22 h 80"/>
              <a:gd name="T34" fmla="*/ 136 w 141"/>
              <a:gd name="T35" fmla="*/ 22 h 80"/>
              <a:gd name="T36" fmla="*/ 136 w 141"/>
              <a:gd name="T37" fmla="*/ 12 h 80"/>
              <a:gd name="T38" fmla="*/ 141 w 141"/>
              <a:gd name="T39" fmla="*/ 12 h 80"/>
              <a:gd name="T40" fmla="*/ 141 w 141"/>
              <a:gd name="T41" fmla="*/ 0 h 80"/>
              <a:gd name="T42" fmla="*/ 0 w 141"/>
              <a:gd name="T43" fmla="*/ 0 h 80"/>
              <a:gd name="T44" fmla="*/ 0 w 141"/>
              <a:gd name="T45" fmla="*/ 1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1" h="80">
                <a:moveTo>
                  <a:pt x="0" y="12"/>
                </a:moveTo>
                <a:cubicBezTo>
                  <a:pt x="6" y="12"/>
                  <a:pt x="6" y="12"/>
                  <a:pt x="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3"/>
                  <a:pt x="0" y="33"/>
                  <a:pt x="0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43"/>
                  <a:pt x="6" y="43"/>
                  <a:pt x="6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57"/>
                  <a:pt x="14" y="67"/>
                  <a:pt x="30" y="68"/>
                </a:cubicBezTo>
                <a:cubicBezTo>
                  <a:pt x="33" y="75"/>
                  <a:pt x="40" y="80"/>
                  <a:pt x="48" y="80"/>
                </a:cubicBezTo>
                <a:cubicBezTo>
                  <a:pt x="93" y="80"/>
                  <a:pt x="93" y="80"/>
                  <a:pt x="93" y="80"/>
                </a:cubicBezTo>
                <a:cubicBezTo>
                  <a:pt x="101" y="80"/>
                  <a:pt x="108" y="75"/>
                  <a:pt x="111" y="68"/>
                </a:cubicBezTo>
                <a:cubicBezTo>
                  <a:pt x="127" y="67"/>
                  <a:pt x="140" y="57"/>
                  <a:pt x="141" y="43"/>
                </a:cubicBezTo>
                <a:cubicBezTo>
                  <a:pt x="136" y="43"/>
                  <a:pt x="136" y="43"/>
                  <a:pt x="136" y="4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41" y="33"/>
                  <a:pt x="141" y="33"/>
                  <a:pt x="141" y="33"/>
                </a:cubicBezTo>
                <a:cubicBezTo>
                  <a:pt x="141" y="22"/>
                  <a:pt x="141" y="22"/>
                  <a:pt x="141" y="22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41" y="0"/>
                  <a:pt x="141" y="0"/>
                  <a:pt x="141" y="0"/>
                </a:cubicBezTo>
                <a:cubicBezTo>
                  <a:pt x="0" y="0"/>
                  <a:pt x="0" y="0"/>
                  <a:pt x="0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8644664" y="1950618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zh-CN" altLang="en-US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8746475" y="2333789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2" name="出自【趣你的PPT】(微信:qunideppt)：最优质的PPT资源库"/>
          <p:cNvSpPr txBox="1"/>
          <p:nvPr/>
        </p:nvSpPr>
        <p:spPr>
          <a:xfrm>
            <a:off x="7498032" y="4484190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zh-CN" altLang="en-US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3" name="出自【趣你的PPT】(微信:qunideppt)：最优质的PPT资源库"/>
          <p:cNvSpPr txBox="1"/>
          <p:nvPr/>
        </p:nvSpPr>
        <p:spPr>
          <a:xfrm>
            <a:off x="7599843" y="4867361"/>
            <a:ext cx="261598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cs typeface="+mn-ea"/>
                <a:sym typeface="+mn-lt"/>
              </a:rPr>
              <a:t>点击此处更换文本https</a:t>
            </a:r>
            <a:r>
              <a:rPr lang="zh-CN" altLang="en-US" sz="1400" b="0" i="0" u="none" strike="noStrike" cap="none" baseline="0">
                <a:solidFill>
                  <a:srgbClr val="262626"/>
                </a:solidFill>
                <a:cs typeface="+mn-ea"/>
                <a:sym typeface="+mn-lt"/>
              </a:rPr>
              <a:t>:</a:t>
            </a:r>
            <a:r>
              <a:rPr lang="zh-CN" altLang="en-US" sz="1400" b="0" i="0" u="none" strike="noStrike" cap="none" baseline="0" smtClean="0">
                <a:solidFill>
                  <a:srgbClr val="262626"/>
                </a:solidFill>
                <a:cs typeface="+mn-ea"/>
                <a:sym typeface="+mn-lt"/>
              </a:rPr>
              <a:t>//</a:t>
            </a:r>
            <a:r>
              <a:rPr lang="en-US" altLang="zh-CN" sz="1400" b="0" i="0" u="none" strike="noStrike" cap="none" baseline="0" smtClean="0">
                <a:solidFill>
                  <a:srgbClr val="262626"/>
                </a:solidFill>
                <a:cs typeface="+mn-ea"/>
                <a:sym typeface="+mn-lt"/>
              </a:rPr>
              <a:t>xnwe.taobao.com</a:t>
            </a:r>
            <a:r>
              <a:rPr lang="zh-CN" altLang="en-US" sz="1400" b="0" i="0" u="none" strike="noStrike" cap="none" baseline="0" smtClean="0">
                <a:solidFill>
                  <a:srgbClr val="262626"/>
                </a:solidFill>
                <a:cs typeface="+mn-ea"/>
                <a:sym typeface="+mn-lt"/>
              </a:rPr>
              <a:t>/</a:t>
            </a:r>
            <a:endParaRPr lang="zh-CN" altLang="en-US" sz="1400" b="0" i="0" u="none" strike="noStrike" cap="none" baseline="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4" name="出自【趣你的PPT】(微信:qunideppt)：最优质的PPT资源库"/>
          <p:cNvSpPr txBox="1"/>
          <p:nvPr/>
        </p:nvSpPr>
        <p:spPr>
          <a:xfrm>
            <a:off x="2590610" y="275951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zh-CN" altLang="en-US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5" name="出自【趣你的PPT】(微信:qunideppt)：最优质的PPT资源库"/>
          <p:cNvSpPr txBox="1"/>
          <p:nvPr/>
        </p:nvSpPr>
        <p:spPr>
          <a:xfrm>
            <a:off x="1532660" y="3142687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1887487" y="473235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zh-CN" altLang="en-US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829537" y="5115526"/>
            <a:ext cx="268191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lvl="0" algn="r">
              <a:lnSpc>
                <a:spcPct val="120000"/>
              </a:lnSpc>
              <a:spcAft>
                <a:spcPts val="600"/>
              </a:spcAft>
              <a:buSzPct val="25000"/>
            </a:pPr>
            <a:r>
              <a:rPr sz="1400" dirty="0" smtClean="0">
                <a:solidFill>
                  <a:srgbClr val="262626"/>
                </a:solidFill>
                <a:cs typeface="+mn-ea"/>
                <a:sym typeface="+mn-lt"/>
              </a:rPr>
              <a:t>点击此处更换文本</a:t>
            </a:r>
            <a:r>
              <a:rPr sz="1400" smtClean="0">
                <a:solidFill>
                  <a:srgbClr val="262626"/>
                </a:solidFill>
                <a:cs typeface="+mn-ea"/>
                <a:sym typeface="+mn-lt"/>
              </a:rPr>
              <a:t>https://</a:t>
            </a:r>
            <a:r>
              <a:rPr lang="en-US" sz="1400" smtClean="0">
                <a:solidFill>
                  <a:srgbClr val="262626"/>
                </a:solidFill>
                <a:cs typeface="+mn-ea"/>
                <a:sym typeface="+mn-lt"/>
              </a:rPr>
              <a:t>xnwe.taobao.com</a:t>
            </a:r>
            <a:r>
              <a:rPr sz="1400" smtClean="0">
                <a:solidFill>
                  <a:srgbClr val="262626"/>
                </a:solidFill>
                <a:cs typeface="+mn-ea"/>
                <a:sym typeface="+mn-lt"/>
              </a:rPr>
              <a:t>/</a:t>
            </a:r>
            <a:endParaRPr sz="1400" dirty="0" smtClean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84582" y="2138091"/>
            <a:ext cx="2214534" cy="2196808"/>
          </a:xfrm>
          <a:custGeom>
            <a:avLst/>
            <a:gdLst>
              <a:gd name="T0" fmla="*/ 176 w 349"/>
              <a:gd name="T1" fmla="*/ 346 h 346"/>
              <a:gd name="T2" fmla="*/ 176 w 349"/>
              <a:gd name="T3" fmla="*/ 346 h 346"/>
              <a:gd name="T4" fmla="*/ 163 w 349"/>
              <a:gd name="T5" fmla="*/ 345 h 346"/>
              <a:gd name="T6" fmla="*/ 7 w 349"/>
              <a:gd name="T7" fmla="*/ 163 h 346"/>
              <a:gd name="T8" fmla="*/ 190 w 349"/>
              <a:gd name="T9" fmla="*/ 7 h 346"/>
              <a:gd name="T10" fmla="*/ 306 w 349"/>
              <a:gd name="T11" fmla="*/ 67 h 346"/>
              <a:gd name="T12" fmla="*/ 345 w 349"/>
              <a:gd name="T13" fmla="*/ 190 h 346"/>
              <a:gd name="T14" fmla="*/ 176 w 349"/>
              <a:gd name="T15" fmla="*/ 346 h 346"/>
              <a:gd name="T16" fmla="*/ 176 w 349"/>
              <a:gd name="T17" fmla="*/ 34 h 346"/>
              <a:gd name="T18" fmla="*/ 35 w 349"/>
              <a:gd name="T19" fmla="*/ 165 h 346"/>
              <a:gd name="T20" fmla="*/ 68 w 349"/>
              <a:gd name="T21" fmla="*/ 268 h 346"/>
              <a:gd name="T22" fmla="*/ 165 w 349"/>
              <a:gd name="T23" fmla="*/ 318 h 346"/>
              <a:gd name="T24" fmla="*/ 318 w 349"/>
              <a:gd name="T25" fmla="*/ 188 h 346"/>
              <a:gd name="T26" fmla="*/ 285 w 349"/>
              <a:gd name="T27" fmla="*/ 84 h 346"/>
              <a:gd name="T28" fmla="*/ 188 w 349"/>
              <a:gd name="T29" fmla="*/ 35 h 346"/>
              <a:gd name="T30" fmla="*/ 176 w 349"/>
              <a:gd name="T31" fmla="*/ 3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6">
                <a:moveTo>
                  <a:pt x="176" y="346"/>
                </a:moveTo>
                <a:cubicBezTo>
                  <a:pt x="176" y="346"/>
                  <a:pt x="176" y="346"/>
                  <a:pt x="176" y="346"/>
                </a:cubicBezTo>
                <a:cubicBezTo>
                  <a:pt x="172" y="346"/>
                  <a:pt x="167" y="346"/>
                  <a:pt x="163" y="345"/>
                </a:cubicBezTo>
                <a:cubicBezTo>
                  <a:pt x="69" y="338"/>
                  <a:pt x="0" y="256"/>
                  <a:pt x="7" y="163"/>
                </a:cubicBezTo>
                <a:cubicBezTo>
                  <a:pt x="15" y="71"/>
                  <a:pt x="96" y="0"/>
                  <a:pt x="190" y="7"/>
                </a:cubicBezTo>
                <a:cubicBezTo>
                  <a:pt x="235" y="11"/>
                  <a:pt x="276" y="32"/>
                  <a:pt x="306" y="67"/>
                </a:cubicBezTo>
                <a:cubicBezTo>
                  <a:pt x="335" y="101"/>
                  <a:pt x="349" y="145"/>
                  <a:pt x="345" y="190"/>
                </a:cubicBezTo>
                <a:cubicBezTo>
                  <a:pt x="338" y="278"/>
                  <a:pt x="264" y="346"/>
                  <a:pt x="176" y="346"/>
                </a:cubicBezTo>
                <a:close/>
                <a:moveTo>
                  <a:pt x="176" y="34"/>
                </a:moveTo>
                <a:cubicBezTo>
                  <a:pt x="103" y="34"/>
                  <a:pt x="41" y="92"/>
                  <a:pt x="35" y="165"/>
                </a:cubicBezTo>
                <a:cubicBezTo>
                  <a:pt x="32" y="203"/>
                  <a:pt x="43" y="240"/>
                  <a:pt x="68" y="268"/>
                </a:cubicBezTo>
                <a:cubicBezTo>
                  <a:pt x="93" y="297"/>
                  <a:pt x="127" y="315"/>
                  <a:pt x="165" y="318"/>
                </a:cubicBezTo>
                <a:cubicBezTo>
                  <a:pt x="244" y="325"/>
                  <a:pt x="312" y="265"/>
                  <a:pt x="318" y="188"/>
                </a:cubicBezTo>
                <a:cubicBezTo>
                  <a:pt x="321" y="150"/>
                  <a:pt x="309" y="113"/>
                  <a:pt x="285" y="84"/>
                </a:cubicBezTo>
                <a:cubicBezTo>
                  <a:pt x="260" y="55"/>
                  <a:pt x="226" y="38"/>
                  <a:pt x="188" y="35"/>
                </a:cubicBezTo>
                <a:cubicBezTo>
                  <a:pt x="184" y="34"/>
                  <a:pt x="180" y="34"/>
                  <a:pt x="176" y="3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 flipH="1">
            <a:off x="8928578" y="3833558"/>
            <a:ext cx="640489" cy="577859"/>
          </a:xfrm>
          <a:custGeom>
            <a:avLst/>
            <a:gdLst>
              <a:gd name="T0" fmla="*/ 97 w 542"/>
              <a:gd name="T1" fmla="*/ 489 h 489"/>
              <a:gd name="T2" fmla="*/ 0 w 542"/>
              <a:gd name="T3" fmla="*/ 381 h 489"/>
              <a:gd name="T4" fmla="*/ 446 w 542"/>
              <a:gd name="T5" fmla="*/ 0 h 489"/>
              <a:gd name="T6" fmla="*/ 542 w 542"/>
              <a:gd name="T7" fmla="*/ 113 h 489"/>
              <a:gd name="T8" fmla="*/ 97 w 542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2" h="489">
                <a:moveTo>
                  <a:pt x="97" y="489"/>
                </a:moveTo>
                <a:lnTo>
                  <a:pt x="0" y="381"/>
                </a:lnTo>
                <a:lnTo>
                  <a:pt x="446" y="0"/>
                </a:lnTo>
                <a:lnTo>
                  <a:pt x="542" y="113"/>
                </a:lnTo>
                <a:lnTo>
                  <a:pt x="97" y="48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 flipH="1">
            <a:off x="9340996" y="4170347"/>
            <a:ext cx="1414513" cy="1306976"/>
          </a:xfrm>
          <a:custGeom>
            <a:avLst/>
            <a:gdLst>
              <a:gd name="T0" fmla="*/ 15 w 223"/>
              <a:gd name="T1" fmla="*/ 132 h 206"/>
              <a:gd name="T2" fmla="*/ 15 w 223"/>
              <a:gd name="T3" fmla="*/ 185 h 206"/>
              <a:gd name="T4" fmla="*/ 67 w 223"/>
              <a:gd name="T5" fmla="*/ 194 h 206"/>
              <a:gd name="T6" fmla="*/ 209 w 223"/>
              <a:gd name="T7" fmla="*/ 74 h 206"/>
              <a:gd name="T8" fmla="*/ 208 w 223"/>
              <a:gd name="T9" fmla="*/ 21 h 206"/>
              <a:gd name="T10" fmla="*/ 156 w 223"/>
              <a:gd name="T11" fmla="*/ 12 h 206"/>
              <a:gd name="T12" fmla="*/ 15 w 223"/>
              <a:gd name="T13" fmla="*/ 13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3" h="206">
                <a:moveTo>
                  <a:pt x="15" y="132"/>
                </a:moveTo>
                <a:cubicBezTo>
                  <a:pt x="0" y="144"/>
                  <a:pt x="0" y="168"/>
                  <a:pt x="15" y="185"/>
                </a:cubicBezTo>
                <a:cubicBezTo>
                  <a:pt x="29" y="202"/>
                  <a:pt x="53" y="206"/>
                  <a:pt x="67" y="194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223" y="62"/>
                  <a:pt x="223" y="38"/>
                  <a:pt x="208" y="21"/>
                </a:cubicBezTo>
                <a:cubicBezTo>
                  <a:pt x="194" y="4"/>
                  <a:pt x="170" y="0"/>
                  <a:pt x="156" y="12"/>
                </a:cubicBezTo>
                <a:lnTo>
                  <a:pt x="15" y="13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 flipH="1">
            <a:off x="9582066" y="4283792"/>
            <a:ext cx="1090723" cy="914647"/>
          </a:xfrm>
          <a:custGeom>
            <a:avLst/>
            <a:gdLst>
              <a:gd name="T0" fmla="*/ 2 w 172"/>
              <a:gd name="T1" fmla="*/ 141 h 144"/>
              <a:gd name="T2" fmla="*/ 80 w 172"/>
              <a:gd name="T3" fmla="*/ 66 h 144"/>
              <a:gd name="T4" fmla="*/ 169 w 172"/>
              <a:gd name="T5" fmla="*/ 3 h 144"/>
              <a:gd name="T6" fmla="*/ 91 w 172"/>
              <a:gd name="T7" fmla="*/ 78 h 144"/>
              <a:gd name="T8" fmla="*/ 2 w 172"/>
              <a:gd name="T9" fmla="*/ 14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44">
                <a:moveTo>
                  <a:pt x="2" y="141"/>
                </a:moveTo>
                <a:cubicBezTo>
                  <a:pt x="0" y="137"/>
                  <a:pt x="34" y="104"/>
                  <a:pt x="80" y="66"/>
                </a:cubicBezTo>
                <a:cubicBezTo>
                  <a:pt x="126" y="28"/>
                  <a:pt x="166" y="0"/>
                  <a:pt x="169" y="3"/>
                </a:cubicBezTo>
                <a:cubicBezTo>
                  <a:pt x="172" y="7"/>
                  <a:pt x="137" y="40"/>
                  <a:pt x="91" y="78"/>
                </a:cubicBezTo>
                <a:cubicBezTo>
                  <a:pt x="45" y="116"/>
                  <a:pt x="5" y="144"/>
                  <a:pt x="2" y="141"/>
                </a:cubicBezTo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9174870" y="3722832"/>
            <a:ext cx="212668" cy="214714"/>
          </a:xfrm>
          <a:custGeom>
            <a:avLst/>
            <a:gdLst>
              <a:gd name="T0" fmla="*/ 40 w 44"/>
              <a:gd name="T1" fmla="*/ 0 h 44"/>
              <a:gd name="T2" fmla="*/ 4 w 44"/>
              <a:gd name="T3" fmla="*/ 0 h 44"/>
              <a:gd name="T4" fmla="*/ 0 w 44"/>
              <a:gd name="T5" fmla="*/ 4 h 44"/>
              <a:gd name="T6" fmla="*/ 0 w 44"/>
              <a:gd name="T7" fmla="*/ 40 h 44"/>
              <a:gd name="T8" fmla="*/ 4 w 44"/>
              <a:gd name="T9" fmla="*/ 44 h 44"/>
              <a:gd name="T10" fmla="*/ 40 w 44"/>
              <a:gd name="T11" fmla="*/ 44 h 44"/>
              <a:gd name="T12" fmla="*/ 44 w 44"/>
              <a:gd name="T13" fmla="*/ 40 h 44"/>
              <a:gd name="T14" fmla="*/ 44 w 44"/>
              <a:gd name="T15" fmla="*/ 4 h 44"/>
              <a:gd name="T16" fmla="*/ 40 w 44"/>
              <a:gd name="T1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44">
                <a:moveTo>
                  <a:pt x="4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2" y="44"/>
                  <a:pt x="44" y="42"/>
                  <a:pt x="44" y="40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2"/>
                  <a:pt x="42" y="0"/>
                  <a:pt x="40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出自【趣你的PPT】(微信:qunideppt)：最优质的PPT资源库"/>
          <p:cNvSpPr/>
          <p:nvPr/>
        </p:nvSpPr>
        <p:spPr bwMode="auto">
          <a:xfrm>
            <a:off x="9407987" y="3753504"/>
            <a:ext cx="77706" cy="153367"/>
          </a:xfrm>
          <a:custGeom>
            <a:avLst/>
            <a:gdLst>
              <a:gd name="T0" fmla="*/ 13 w 16"/>
              <a:gd name="T1" fmla="*/ 1 h 32"/>
              <a:gd name="T2" fmla="*/ 5 w 16"/>
              <a:gd name="T3" fmla="*/ 5 h 32"/>
              <a:gd name="T4" fmla="*/ 0 w 16"/>
              <a:gd name="T5" fmla="*/ 8 h 32"/>
              <a:gd name="T6" fmla="*/ 0 w 16"/>
              <a:gd name="T7" fmla="*/ 23 h 32"/>
              <a:gd name="T8" fmla="*/ 5 w 16"/>
              <a:gd name="T9" fmla="*/ 27 h 32"/>
              <a:gd name="T10" fmla="*/ 13 w 16"/>
              <a:gd name="T11" fmla="*/ 31 h 32"/>
              <a:gd name="T12" fmla="*/ 16 w 16"/>
              <a:gd name="T13" fmla="*/ 29 h 32"/>
              <a:gd name="T14" fmla="*/ 16 w 16"/>
              <a:gd name="T15" fmla="*/ 3 h 32"/>
              <a:gd name="T16" fmla="*/ 13 w 16"/>
              <a:gd name="T17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32">
                <a:moveTo>
                  <a:pt x="13" y="1"/>
                </a:moveTo>
                <a:cubicBezTo>
                  <a:pt x="5" y="5"/>
                  <a:pt x="5" y="5"/>
                  <a:pt x="5" y="5"/>
                </a:cubicBezTo>
                <a:cubicBezTo>
                  <a:pt x="4" y="6"/>
                  <a:pt x="2" y="7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4"/>
                  <a:pt x="4" y="26"/>
                  <a:pt x="5" y="27"/>
                </a:cubicBezTo>
                <a:cubicBezTo>
                  <a:pt x="13" y="31"/>
                  <a:pt x="13" y="31"/>
                  <a:pt x="13" y="31"/>
                </a:cubicBezTo>
                <a:cubicBezTo>
                  <a:pt x="14" y="32"/>
                  <a:pt x="16" y="31"/>
                  <a:pt x="16" y="29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1"/>
                  <a:pt x="14" y="0"/>
                  <a:pt x="13" y="1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0889" y="3904524"/>
            <a:ext cx="157216" cy="155747"/>
          </a:xfrm>
          <a:custGeom>
            <a:avLst/>
            <a:gdLst>
              <a:gd name="T0" fmla="*/ 31 w 45"/>
              <a:gd name="T1" fmla="*/ 5 h 45"/>
              <a:gd name="T2" fmla="*/ 18 w 45"/>
              <a:gd name="T3" fmla="*/ 13 h 45"/>
              <a:gd name="T4" fmla="*/ 1 w 45"/>
              <a:gd name="T5" fmla="*/ 30 h 45"/>
              <a:gd name="T6" fmla="*/ 1 w 45"/>
              <a:gd name="T7" fmla="*/ 35 h 45"/>
              <a:gd name="T8" fmla="*/ 10 w 45"/>
              <a:gd name="T9" fmla="*/ 44 h 45"/>
              <a:gd name="T10" fmla="*/ 15 w 45"/>
              <a:gd name="T11" fmla="*/ 44 h 45"/>
              <a:gd name="T12" fmla="*/ 32 w 45"/>
              <a:gd name="T13" fmla="*/ 27 h 45"/>
              <a:gd name="T14" fmla="*/ 40 w 45"/>
              <a:gd name="T15" fmla="*/ 14 h 45"/>
              <a:gd name="T16" fmla="*/ 45 w 45"/>
              <a:gd name="T17" fmla="*/ 0 h 45"/>
              <a:gd name="T18" fmla="*/ 31 w 45"/>
              <a:gd name="T19" fmla="*/ 5 h 45"/>
              <a:gd name="T20" fmla="*/ 20 w 45"/>
              <a:gd name="T21" fmla="*/ 34 h 45"/>
              <a:gd name="T22" fmla="*/ 11 w 45"/>
              <a:gd name="T23" fmla="*/ 34 h 45"/>
              <a:gd name="T24" fmla="*/ 11 w 45"/>
              <a:gd name="T25" fmla="*/ 25 h 45"/>
              <a:gd name="T26" fmla="*/ 20 w 45"/>
              <a:gd name="T27" fmla="*/ 25 h 45"/>
              <a:gd name="T28" fmla="*/ 20 w 45"/>
              <a:gd name="T29" fmla="*/ 34 h 45"/>
              <a:gd name="T30" fmla="*/ 31 w 45"/>
              <a:gd name="T31" fmla="*/ 23 h 45"/>
              <a:gd name="T32" fmla="*/ 22 w 45"/>
              <a:gd name="T33" fmla="*/ 23 h 45"/>
              <a:gd name="T34" fmla="*/ 22 w 45"/>
              <a:gd name="T35" fmla="*/ 14 h 45"/>
              <a:gd name="T36" fmla="*/ 31 w 45"/>
              <a:gd name="T37" fmla="*/ 14 h 45"/>
              <a:gd name="T38" fmla="*/ 31 w 45"/>
              <a:gd name="T39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45">
                <a:moveTo>
                  <a:pt x="31" y="5"/>
                </a:moveTo>
                <a:cubicBezTo>
                  <a:pt x="27" y="6"/>
                  <a:pt x="21" y="10"/>
                  <a:pt x="18" y="13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1"/>
                  <a:pt x="0" y="34"/>
                  <a:pt x="1" y="35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5"/>
                  <a:pt x="14" y="45"/>
                  <a:pt x="15" y="44"/>
                </a:cubicBezTo>
                <a:cubicBezTo>
                  <a:pt x="32" y="27"/>
                  <a:pt x="32" y="27"/>
                  <a:pt x="32" y="27"/>
                </a:cubicBezTo>
                <a:cubicBezTo>
                  <a:pt x="35" y="24"/>
                  <a:pt x="39" y="18"/>
                  <a:pt x="40" y="14"/>
                </a:cubicBezTo>
                <a:cubicBezTo>
                  <a:pt x="45" y="0"/>
                  <a:pt x="45" y="0"/>
                  <a:pt x="45" y="0"/>
                </a:cubicBezTo>
                <a:lnTo>
                  <a:pt x="31" y="5"/>
                </a:lnTo>
                <a:close/>
                <a:moveTo>
                  <a:pt x="20" y="34"/>
                </a:moveTo>
                <a:cubicBezTo>
                  <a:pt x="17" y="36"/>
                  <a:pt x="13" y="36"/>
                  <a:pt x="11" y="34"/>
                </a:cubicBezTo>
                <a:cubicBezTo>
                  <a:pt x="9" y="32"/>
                  <a:pt x="9" y="28"/>
                  <a:pt x="11" y="25"/>
                </a:cubicBezTo>
                <a:cubicBezTo>
                  <a:pt x="13" y="23"/>
                  <a:pt x="17" y="23"/>
                  <a:pt x="20" y="25"/>
                </a:cubicBezTo>
                <a:cubicBezTo>
                  <a:pt x="22" y="28"/>
                  <a:pt x="22" y="32"/>
                  <a:pt x="20" y="34"/>
                </a:cubicBezTo>
                <a:close/>
                <a:moveTo>
                  <a:pt x="31" y="23"/>
                </a:moveTo>
                <a:cubicBezTo>
                  <a:pt x="29" y="25"/>
                  <a:pt x="25" y="25"/>
                  <a:pt x="22" y="23"/>
                </a:cubicBezTo>
                <a:cubicBezTo>
                  <a:pt x="20" y="20"/>
                  <a:pt x="20" y="16"/>
                  <a:pt x="22" y="14"/>
                </a:cubicBezTo>
                <a:cubicBezTo>
                  <a:pt x="25" y="12"/>
                  <a:pt x="29" y="12"/>
                  <a:pt x="31" y="14"/>
                </a:cubicBezTo>
                <a:cubicBezTo>
                  <a:pt x="33" y="16"/>
                  <a:pt x="33" y="20"/>
                  <a:pt x="31" y="23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出自【趣你的PPT】(微信:qunideppt)：最优质的PPT资源库"/>
          <p:cNvSpPr/>
          <p:nvPr/>
        </p:nvSpPr>
        <p:spPr bwMode="auto">
          <a:xfrm>
            <a:off x="9452117" y="3966235"/>
            <a:ext cx="73466" cy="66119"/>
          </a:xfrm>
          <a:custGeom>
            <a:avLst/>
            <a:gdLst>
              <a:gd name="T0" fmla="*/ 7 w 21"/>
              <a:gd name="T1" fmla="*/ 17 h 19"/>
              <a:gd name="T2" fmla="*/ 21 w 21"/>
              <a:gd name="T3" fmla="*/ 3 h 19"/>
              <a:gd name="T4" fmla="*/ 10 w 21"/>
              <a:gd name="T5" fmla="*/ 3 h 19"/>
              <a:gd name="T6" fmla="*/ 1 w 21"/>
              <a:gd name="T7" fmla="*/ 12 h 19"/>
              <a:gd name="T8" fmla="*/ 1 w 21"/>
              <a:gd name="T9" fmla="*/ 17 h 19"/>
              <a:gd name="T10" fmla="*/ 7 w 21"/>
              <a:gd name="T1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9">
                <a:moveTo>
                  <a:pt x="7" y="17"/>
                </a:moveTo>
                <a:cubicBezTo>
                  <a:pt x="21" y="3"/>
                  <a:pt x="21" y="3"/>
                  <a:pt x="21" y="3"/>
                </a:cubicBezTo>
                <a:cubicBezTo>
                  <a:pt x="18" y="0"/>
                  <a:pt x="13" y="0"/>
                  <a:pt x="10" y="3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3"/>
                  <a:pt x="0" y="16"/>
                  <a:pt x="1" y="17"/>
                </a:cubicBezTo>
                <a:cubicBezTo>
                  <a:pt x="3" y="19"/>
                  <a:pt x="5" y="19"/>
                  <a:pt x="7" y="17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9538805" y="4047047"/>
            <a:ext cx="66119" cy="71997"/>
          </a:xfrm>
          <a:custGeom>
            <a:avLst/>
            <a:gdLst>
              <a:gd name="T0" fmla="*/ 2 w 19"/>
              <a:gd name="T1" fmla="*/ 14 h 21"/>
              <a:gd name="T2" fmla="*/ 2 w 19"/>
              <a:gd name="T3" fmla="*/ 20 h 21"/>
              <a:gd name="T4" fmla="*/ 7 w 19"/>
              <a:gd name="T5" fmla="*/ 20 h 21"/>
              <a:gd name="T6" fmla="*/ 16 w 19"/>
              <a:gd name="T7" fmla="*/ 11 h 21"/>
              <a:gd name="T8" fmla="*/ 16 w 19"/>
              <a:gd name="T9" fmla="*/ 0 h 21"/>
              <a:gd name="T10" fmla="*/ 2 w 19"/>
              <a:gd name="T11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21">
                <a:moveTo>
                  <a:pt x="2" y="14"/>
                </a:moveTo>
                <a:cubicBezTo>
                  <a:pt x="0" y="16"/>
                  <a:pt x="0" y="18"/>
                  <a:pt x="2" y="20"/>
                </a:cubicBezTo>
                <a:cubicBezTo>
                  <a:pt x="3" y="21"/>
                  <a:pt x="6" y="21"/>
                  <a:pt x="7" y="20"/>
                </a:cubicBezTo>
                <a:cubicBezTo>
                  <a:pt x="16" y="11"/>
                  <a:pt x="16" y="11"/>
                  <a:pt x="16" y="11"/>
                </a:cubicBezTo>
                <a:cubicBezTo>
                  <a:pt x="19" y="8"/>
                  <a:pt x="19" y="3"/>
                  <a:pt x="16" y="0"/>
                </a:cubicBezTo>
                <a:lnTo>
                  <a:pt x="2" y="1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出自【趣你的PPT】(微信:qunideppt)：最优质的PPT资源库"/>
          <p:cNvSpPr/>
          <p:nvPr/>
        </p:nvSpPr>
        <p:spPr bwMode="auto">
          <a:xfrm>
            <a:off x="9497665" y="4036761"/>
            <a:ext cx="38202" cy="38202"/>
          </a:xfrm>
          <a:custGeom>
            <a:avLst/>
            <a:gdLst>
              <a:gd name="T0" fmla="*/ 1 w 11"/>
              <a:gd name="T1" fmla="*/ 2 h 11"/>
              <a:gd name="T2" fmla="*/ 1 w 11"/>
              <a:gd name="T3" fmla="*/ 4 h 11"/>
              <a:gd name="T4" fmla="*/ 7 w 11"/>
              <a:gd name="T5" fmla="*/ 10 h 11"/>
              <a:gd name="T6" fmla="*/ 9 w 11"/>
              <a:gd name="T7" fmla="*/ 10 h 11"/>
              <a:gd name="T8" fmla="*/ 11 w 11"/>
              <a:gd name="T9" fmla="*/ 9 h 11"/>
              <a:gd name="T10" fmla="*/ 2 w 11"/>
              <a:gd name="T11" fmla="*/ 0 h 11"/>
              <a:gd name="T12" fmla="*/ 1 w 11"/>
              <a:gd name="T1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1">
                <a:moveTo>
                  <a:pt x="1" y="2"/>
                </a:moveTo>
                <a:cubicBezTo>
                  <a:pt x="0" y="2"/>
                  <a:pt x="0" y="4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9" y="11"/>
                  <a:pt x="9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2" y="0"/>
                  <a:pt x="2" y="0"/>
                  <a:pt x="2" y="0"/>
                </a:cubicBezTo>
                <a:lnTo>
                  <a:pt x="1" y="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出自【趣你的PPT】(微信:qunideppt)：最优质的PPT资源库"/>
          <p:cNvSpPr/>
          <p:nvPr/>
        </p:nvSpPr>
        <p:spPr bwMode="auto">
          <a:xfrm>
            <a:off x="9444770" y="4057331"/>
            <a:ext cx="70527" cy="69058"/>
          </a:xfrm>
          <a:custGeom>
            <a:avLst/>
            <a:gdLst>
              <a:gd name="T0" fmla="*/ 0 w 20"/>
              <a:gd name="T1" fmla="*/ 20 h 20"/>
              <a:gd name="T2" fmla="*/ 16 w 20"/>
              <a:gd name="T3" fmla="*/ 4 h 20"/>
              <a:gd name="T4" fmla="*/ 0 w 20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20">
                <a:moveTo>
                  <a:pt x="0" y="20"/>
                </a:moveTo>
                <a:cubicBezTo>
                  <a:pt x="8" y="16"/>
                  <a:pt x="20" y="8"/>
                  <a:pt x="16" y="4"/>
                </a:cubicBezTo>
                <a:cubicBezTo>
                  <a:pt x="12" y="0"/>
                  <a:pt x="4" y="12"/>
                  <a:pt x="0" y="2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出自【趣你的PPT】(微信:qunideppt)：最优质的PPT资源库"/>
          <p:cNvSpPr/>
          <p:nvPr/>
        </p:nvSpPr>
        <p:spPr bwMode="auto">
          <a:xfrm>
            <a:off x="9487884" y="3502083"/>
            <a:ext cx="315442" cy="335435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出自【趣你的PPT】(微信:qunideppt)：最优质的PPT资源库"/>
          <p:cNvSpPr/>
          <p:nvPr/>
        </p:nvSpPr>
        <p:spPr bwMode="auto">
          <a:xfrm>
            <a:off x="9251613" y="3529676"/>
            <a:ext cx="193156" cy="144867"/>
          </a:xfrm>
          <a:custGeom>
            <a:avLst/>
            <a:gdLst>
              <a:gd name="T0" fmla="*/ 67 w 152"/>
              <a:gd name="T1" fmla="*/ 19 h 114"/>
              <a:gd name="T2" fmla="*/ 50 w 152"/>
              <a:gd name="T3" fmla="*/ 0 h 114"/>
              <a:gd name="T4" fmla="*/ 0 w 152"/>
              <a:gd name="T5" fmla="*/ 0 h 114"/>
              <a:gd name="T6" fmla="*/ 0 w 152"/>
              <a:gd name="T7" fmla="*/ 114 h 114"/>
              <a:gd name="T8" fmla="*/ 152 w 152"/>
              <a:gd name="T9" fmla="*/ 114 h 114"/>
              <a:gd name="T10" fmla="*/ 152 w 152"/>
              <a:gd name="T11" fmla="*/ 19 h 114"/>
              <a:gd name="T12" fmla="*/ 67 w 152"/>
              <a:gd name="T13" fmla="*/ 1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114">
                <a:moveTo>
                  <a:pt x="67" y="19"/>
                </a:moveTo>
                <a:lnTo>
                  <a:pt x="50" y="0"/>
                </a:lnTo>
                <a:lnTo>
                  <a:pt x="0" y="0"/>
                </a:lnTo>
                <a:lnTo>
                  <a:pt x="0" y="114"/>
                </a:lnTo>
                <a:lnTo>
                  <a:pt x="152" y="114"/>
                </a:lnTo>
                <a:lnTo>
                  <a:pt x="152" y="19"/>
                </a:lnTo>
                <a:lnTo>
                  <a:pt x="67" y="19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出自【趣你的PPT】(微信:qunideppt)：最优质的PPT资源库"/>
          <p:cNvSpPr/>
          <p:nvPr/>
        </p:nvSpPr>
        <p:spPr bwMode="auto">
          <a:xfrm>
            <a:off x="9631887" y="3315826"/>
            <a:ext cx="232821" cy="232821"/>
          </a:xfrm>
          <a:custGeom>
            <a:avLst/>
            <a:gdLst>
              <a:gd name="T0" fmla="*/ 56 w 64"/>
              <a:gd name="T1" fmla="*/ 17 h 64"/>
              <a:gd name="T2" fmla="*/ 56 w 64"/>
              <a:gd name="T3" fmla="*/ 16 h 64"/>
              <a:gd name="T4" fmla="*/ 45 w 64"/>
              <a:gd name="T5" fmla="*/ 4 h 64"/>
              <a:gd name="T6" fmla="*/ 36 w 64"/>
              <a:gd name="T7" fmla="*/ 0 h 64"/>
              <a:gd name="T8" fmla="*/ 26 w 64"/>
              <a:gd name="T9" fmla="*/ 6 h 64"/>
              <a:gd name="T10" fmla="*/ 20 w 64"/>
              <a:gd name="T11" fmla="*/ 4 h 64"/>
              <a:gd name="T12" fmla="*/ 8 w 64"/>
              <a:gd name="T13" fmla="*/ 16 h 64"/>
              <a:gd name="T14" fmla="*/ 8 w 64"/>
              <a:gd name="T15" fmla="*/ 17 h 64"/>
              <a:gd name="T16" fmla="*/ 0 w 64"/>
              <a:gd name="T17" fmla="*/ 28 h 64"/>
              <a:gd name="T18" fmla="*/ 12 w 64"/>
              <a:gd name="T19" fmla="*/ 40 h 64"/>
              <a:gd name="T20" fmla="*/ 18 w 64"/>
              <a:gd name="T21" fmla="*/ 38 h 64"/>
              <a:gd name="T22" fmla="*/ 24 w 64"/>
              <a:gd name="T23" fmla="*/ 40 h 64"/>
              <a:gd name="T24" fmla="*/ 28 w 64"/>
              <a:gd name="T25" fmla="*/ 39 h 64"/>
              <a:gd name="T26" fmla="*/ 28 w 64"/>
              <a:gd name="T27" fmla="*/ 60 h 64"/>
              <a:gd name="T28" fmla="*/ 24 w 64"/>
              <a:gd name="T29" fmla="*/ 60 h 64"/>
              <a:gd name="T30" fmla="*/ 24 w 64"/>
              <a:gd name="T31" fmla="*/ 64 h 64"/>
              <a:gd name="T32" fmla="*/ 40 w 64"/>
              <a:gd name="T33" fmla="*/ 64 h 64"/>
              <a:gd name="T34" fmla="*/ 40 w 64"/>
              <a:gd name="T35" fmla="*/ 60 h 64"/>
              <a:gd name="T36" fmla="*/ 36 w 64"/>
              <a:gd name="T37" fmla="*/ 60 h 64"/>
              <a:gd name="T38" fmla="*/ 36 w 64"/>
              <a:gd name="T39" fmla="*/ 40 h 64"/>
              <a:gd name="T40" fmla="*/ 38 w 64"/>
              <a:gd name="T41" fmla="*/ 40 h 64"/>
              <a:gd name="T42" fmla="*/ 40 w 64"/>
              <a:gd name="T43" fmla="*/ 40 h 64"/>
              <a:gd name="T44" fmla="*/ 46 w 64"/>
              <a:gd name="T45" fmla="*/ 38 h 64"/>
              <a:gd name="T46" fmla="*/ 52 w 64"/>
              <a:gd name="T47" fmla="*/ 40 h 64"/>
              <a:gd name="T48" fmla="*/ 64 w 64"/>
              <a:gd name="T49" fmla="*/ 28 h 64"/>
              <a:gd name="T50" fmla="*/ 56 w 64"/>
              <a:gd name="T51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56" y="17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0"/>
                  <a:pt x="51" y="5"/>
                  <a:pt x="45" y="4"/>
                </a:cubicBezTo>
                <a:cubicBezTo>
                  <a:pt x="43" y="2"/>
                  <a:pt x="40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24" y="5"/>
                  <a:pt x="22" y="4"/>
                  <a:pt x="20" y="4"/>
                </a:cubicBezTo>
                <a:cubicBezTo>
                  <a:pt x="13" y="4"/>
                  <a:pt x="8" y="9"/>
                  <a:pt x="8" y="16"/>
                </a:cubicBezTo>
                <a:cubicBezTo>
                  <a:pt x="8" y="16"/>
                  <a:pt x="8" y="16"/>
                  <a:pt x="8" y="17"/>
                </a:cubicBezTo>
                <a:cubicBezTo>
                  <a:pt x="3" y="18"/>
                  <a:pt x="0" y="23"/>
                  <a:pt x="0" y="28"/>
                </a:cubicBezTo>
                <a:cubicBezTo>
                  <a:pt x="0" y="35"/>
                  <a:pt x="5" y="40"/>
                  <a:pt x="12" y="40"/>
                </a:cubicBezTo>
                <a:cubicBezTo>
                  <a:pt x="14" y="40"/>
                  <a:pt x="16" y="39"/>
                  <a:pt x="18" y="38"/>
                </a:cubicBezTo>
                <a:cubicBezTo>
                  <a:pt x="20" y="39"/>
                  <a:pt x="22" y="40"/>
                  <a:pt x="24" y="40"/>
                </a:cubicBezTo>
                <a:cubicBezTo>
                  <a:pt x="25" y="40"/>
                  <a:pt x="27" y="40"/>
                  <a:pt x="28" y="39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0"/>
                  <a:pt x="37" y="40"/>
                  <a:pt x="38" y="40"/>
                </a:cubicBezTo>
                <a:cubicBezTo>
                  <a:pt x="39" y="40"/>
                  <a:pt x="39" y="40"/>
                  <a:pt x="40" y="40"/>
                </a:cubicBezTo>
                <a:cubicBezTo>
                  <a:pt x="42" y="40"/>
                  <a:pt x="44" y="39"/>
                  <a:pt x="46" y="38"/>
                </a:cubicBezTo>
                <a:cubicBezTo>
                  <a:pt x="48" y="39"/>
                  <a:pt x="50" y="40"/>
                  <a:pt x="52" y="40"/>
                </a:cubicBezTo>
                <a:cubicBezTo>
                  <a:pt x="59" y="40"/>
                  <a:pt x="64" y="35"/>
                  <a:pt x="64" y="28"/>
                </a:cubicBezTo>
                <a:cubicBezTo>
                  <a:pt x="64" y="23"/>
                  <a:pt x="61" y="18"/>
                  <a:pt x="56" y="17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出自【趣你的PPT】(微信:qunideppt)：最优质的PPT资源库"/>
          <p:cNvSpPr/>
          <p:nvPr/>
        </p:nvSpPr>
        <p:spPr bwMode="auto">
          <a:xfrm>
            <a:off x="9502543" y="3420164"/>
            <a:ext cx="78470" cy="156940"/>
          </a:xfrm>
          <a:custGeom>
            <a:avLst/>
            <a:gdLst>
              <a:gd name="T0" fmla="*/ 16 w 24"/>
              <a:gd name="T1" fmla="*/ 0 h 48"/>
              <a:gd name="T2" fmla="*/ 8 w 24"/>
              <a:gd name="T3" fmla="*/ 0 h 48"/>
              <a:gd name="T4" fmla="*/ 0 w 24"/>
              <a:gd name="T5" fmla="*/ 8 h 48"/>
              <a:gd name="T6" fmla="*/ 0 w 24"/>
              <a:gd name="T7" fmla="*/ 24 h 48"/>
              <a:gd name="T8" fmla="*/ 4 w 24"/>
              <a:gd name="T9" fmla="*/ 24 h 48"/>
              <a:gd name="T10" fmla="*/ 4 w 24"/>
              <a:gd name="T11" fmla="*/ 48 h 48"/>
              <a:gd name="T12" fmla="*/ 20 w 24"/>
              <a:gd name="T13" fmla="*/ 48 h 48"/>
              <a:gd name="T14" fmla="*/ 20 w 24"/>
              <a:gd name="T15" fmla="*/ 24 h 48"/>
              <a:gd name="T16" fmla="*/ 24 w 24"/>
              <a:gd name="T17" fmla="*/ 24 h 48"/>
              <a:gd name="T18" fmla="*/ 24 w 24"/>
              <a:gd name="T19" fmla="*/ 8 h 48"/>
              <a:gd name="T20" fmla="*/ 16 w 24"/>
              <a:gd name="T2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48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48"/>
                  <a:pt x="4" y="48"/>
                  <a:pt x="4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521816" y="3367851"/>
            <a:ext cx="38547" cy="39923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66274" y="3267539"/>
            <a:ext cx="214714" cy="214714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出自【趣你的PPT】(微信:qunideppt)：最优质的PPT资源库"/>
          <p:cNvSpPr/>
          <p:nvPr/>
        </p:nvSpPr>
        <p:spPr bwMode="auto">
          <a:xfrm>
            <a:off x="9269722" y="2925322"/>
            <a:ext cx="250459" cy="266334"/>
          </a:xfrm>
          <a:custGeom>
            <a:avLst/>
            <a:gdLst>
              <a:gd name="T0" fmla="*/ 32 w 60"/>
              <a:gd name="T1" fmla="*/ 4 h 64"/>
              <a:gd name="T2" fmla="*/ 32 w 60"/>
              <a:gd name="T3" fmla="*/ 2 h 64"/>
              <a:gd name="T4" fmla="*/ 30 w 60"/>
              <a:gd name="T5" fmla="*/ 0 h 64"/>
              <a:gd name="T6" fmla="*/ 28 w 60"/>
              <a:gd name="T7" fmla="*/ 2 h 64"/>
              <a:gd name="T8" fmla="*/ 28 w 60"/>
              <a:gd name="T9" fmla="*/ 4 h 64"/>
              <a:gd name="T10" fmla="*/ 0 w 60"/>
              <a:gd name="T11" fmla="*/ 34 h 64"/>
              <a:gd name="T12" fmla="*/ 0 w 60"/>
              <a:gd name="T13" fmla="*/ 36 h 64"/>
              <a:gd name="T14" fmla="*/ 0 w 60"/>
              <a:gd name="T15" fmla="*/ 36 h 64"/>
              <a:gd name="T16" fmla="*/ 10 w 60"/>
              <a:gd name="T17" fmla="*/ 28 h 64"/>
              <a:gd name="T18" fmla="*/ 20 w 60"/>
              <a:gd name="T19" fmla="*/ 36 h 64"/>
              <a:gd name="T20" fmla="*/ 20 w 60"/>
              <a:gd name="T21" fmla="*/ 36 h 64"/>
              <a:gd name="T22" fmla="*/ 28 w 60"/>
              <a:gd name="T23" fmla="*/ 28 h 64"/>
              <a:gd name="T24" fmla="*/ 28 w 60"/>
              <a:gd name="T25" fmla="*/ 50 h 64"/>
              <a:gd name="T26" fmla="*/ 22 w 60"/>
              <a:gd name="T27" fmla="*/ 60 h 64"/>
              <a:gd name="T28" fmla="*/ 16 w 60"/>
              <a:gd name="T29" fmla="*/ 54 h 64"/>
              <a:gd name="T30" fmla="*/ 14 w 60"/>
              <a:gd name="T31" fmla="*/ 52 h 64"/>
              <a:gd name="T32" fmla="*/ 12 w 60"/>
              <a:gd name="T33" fmla="*/ 54 h 64"/>
              <a:gd name="T34" fmla="*/ 22 w 60"/>
              <a:gd name="T35" fmla="*/ 64 h 64"/>
              <a:gd name="T36" fmla="*/ 32 w 60"/>
              <a:gd name="T37" fmla="*/ 50 h 64"/>
              <a:gd name="T38" fmla="*/ 32 w 60"/>
              <a:gd name="T39" fmla="*/ 28 h 64"/>
              <a:gd name="T40" fmla="*/ 40 w 60"/>
              <a:gd name="T41" fmla="*/ 36 h 64"/>
              <a:gd name="T42" fmla="*/ 40 w 60"/>
              <a:gd name="T43" fmla="*/ 36 h 64"/>
              <a:gd name="T44" fmla="*/ 50 w 60"/>
              <a:gd name="T45" fmla="*/ 28 h 64"/>
              <a:gd name="T46" fmla="*/ 60 w 60"/>
              <a:gd name="T47" fmla="*/ 36 h 64"/>
              <a:gd name="T48" fmla="*/ 60 w 60"/>
              <a:gd name="T49" fmla="*/ 36 h 64"/>
              <a:gd name="T50" fmla="*/ 60 w 60"/>
              <a:gd name="T51" fmla="*/ 34 h 64"/>
              <a:gd name="T52" fmla="*/ 32 w 60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4">
                <a:moveTo>
                  <a:pt x="32" y="4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4"/>
                  <a:pt x="28" y="4"/>
                  <a:pt x="28" y="4"/>
                </a:cubicBezTo>
                <a:cubicBezTo>
                  <a:pt x="12" y="5"/>
                  <a:pt x="0" y="18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1" y="31"/>
                  <a:pt x="5" y="28"/>
                  <a:pt x="10" y="28"/>
                </a:cubicBezTo>
                <a:cubicBezTo>
                  <a:pt x="15" y="28"/>
                  <a:pt x="19" y="31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2"/>
                  <a:pt x="24" y="29"/>
                  <a:pt x="28" y="28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60"/>
                  <a:pt x="26" y="60"/>
                  <a:pt x="22" y="60"/>
                </a:cubicBezTo>
                <a:cubicBezTo>
                  <a:pt x="16" y="60"/>
                  <a:pt x="16" y="58"/>
                  <a:pt x="16" y="54"/>
                </a:cubicBezTo>
                <a:cubicBezTo>
                  <a:pt x="16" y="53"/>
                  <a:pt x="15" y="52"/>
                  <a:pt x="14" y="52"/>
                </a:cubicBezTo>
                <a:cubicBezTo>
                  <a:pt x="13" y="52"/>
                  <a:pt x="12" y="53"/>
                  <a:pt x="12" y="54"/>
                </a:cubicBezTo>
                <a:cubicBezTo>
                  <a:pt x="12" y="58"/>
                  <a:pt x="12" y="64"/>
                  <a:pt x="22" y="64"/>
                </a:cubicBezTo>
                <a:cubicBezTo>
                  <a:pt x="27" y="64"/>
                  <a:pt x="32" y="63"/>
                  <a:pt x="32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6" y="29"/>
                  <a:pt x="39" y="32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31"/>
                  <a:pt x="45" y="28"/>
                  <a:pt x="50" y="28"/>
                </a:cubicBezTo>
                <a:cubicBezTo>
                  <a:pt x="55" y="28"/>
                  <a:pt x="59" y="31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60" y="35"/>
                  <a:pt x="60" y="34"/>
                </a:cubicBezTo>
                <a:cubicBezTo>
                  <a:pt x="60" y="18"/>
                  <a:pt x="48" y="5"/>
                  <a:pt x="32" y="4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9447356" y="3202474"/>
            <a:ext cx="24175" cy="132323"/>
          </a:xfrm>
          <a:custGeom>
            <a:avLst/>
            <a:gdLst>
              <a:gd name="T0" fmla="*/ 0 w 8"/>
              <a:gd name="T1" fmla="*/ 8 h 44"/>
              <a:gd name="T2" fmla="*/ 0 w 8"/>
              <a:gd name="T3" fmla="*/ 36 h 44"/>
              <a:gd name="T4" fmla="*/ 8 w 8"/>
              <a:gd name="T5" fmla="*/ 44 h 44"/>
              <a:gd name="T6" fmla="*/ 8 w 8"/>
              <a:gd name="T7" fmla="*/ 0 h 44"/>
              <a:gd name="T8" fmla="*/ 0 w 8"/>
              <a:gd name="T9" fmla="*/ 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8"/>
                </a:move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4" y="44"/>
                  <a:pt x="8" y="44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482982" y="3166848"/>
            <a:ext cx="120873" cy="167949"/>
          </a:xfrm>
          <a:custGeom>
            <a:avLst/>
            <a:gdLst>
              <a:gd name="T0" fmla="*/ 32 w 40"/>
              <a:gd name="T1" fmla="*/ 4 h 56"/>
              <a:gd name="T2" fmla="*/ 28 w 40"/>
              <a:gd name="T3" fmla="*/ 0 h 56"/>
              <a:gd name="T4" fmla="*/ 12 w 40"/>
              <a:gd name="T5" fmla="*/ 0 h 56"/>
              <a:gd name="T6" fmla="*/ 8 w 40"/>
              <a:gd name="T7" fmla="*/ 4 h 56"/>
              <a:gd name="T8" fmla="*/ 8 w 40"/>
              <a:gd name="T9" fmla="*/ 12 h 56"/>
              <a:gd name="T10" fmla="*/ 0 w 40"/>
              <a:gd name="T11" fmla="*/ 12 h 56"/>
              <a:gd name="T12" fmla="*/ 0 w 40"/>
              <a:gd name="T13" fmla="*/ 56 h 56"/>
              <a:gd name="T14" fmla="*/ 40 w 40"/>
              <a:gd name="T15" fmla="*/ 56 h 56"/>
              <a:gd name="T16" fmla="*/ 40 w 40"/>
              <a:gd name="T17" fmla="*/ 12 h 56"/>
              <a:gd name="T18" fmla="*/ 32 w 40"/>
              <a:gd name="T19" fmla="*/ 12 h 56"/>
              <a:gd name="T20" fmla="*/ 32 w 40"/>
              <a:gd name="T21" fmla="*/ 4 h 56"/>
              <a:gd name="T22" fmla="*/ 28 w 40"/>
              <a:gd name="T23" fmla="*/ 12 h 56"/>
              <a:gd name="T24" fmla="*/ 12 w 40"/>
              <a:gd name="T25" fmla="*/ 12 h 56"/>
              <a:gd name="T26" fmla="*/ 12 w 40"/>
              <a:gd name="T27" fmla="*/ 4 h 56"/>
              <a:gd name="T28" fmla="*/ 28 w 40"/>
              <a:gd name="T29" fmla="*/ 4 h 56"/>
              <a:gd name="T30" fmla="*/ 28 w 40"/>
              <a:gd name="T31" fmla="*/ 1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56">
                <a:moveTo>
                  <a:pt x="32" y="4"/>
                </a:moveTo>
                <a:cubicBezTo>
                  <a:pt x="32" y="2"/>
                  <a:pt x="30" y="0"/>
                  <a:pt x="2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12"/>
                  <a:pt x="40" y="12"/>
                  <a:pt x="40" y="12"/>
                </a:cubicBezTo>
                <a:cubicBezTo>
                  <a:pt x="32" y="12"/>
                  <a:pt x="32" y="12"/>
                  <a:pt x="32" y="12"/>
                </a:cubicBezTo>
                <a:lnTo>
                  <a:pt x="32" y="4"/>
                </a:lnTo>
                <a:close/>
                <a:moveTo>
                  <a:pt x="28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4"/>
                  <a:pt x="12" y="4"/>
                  <a:pt x="12" y="4"/>
                </a:cubicBezTo>
                <a:cubicBezTo>
                  <a:pt x="28" y="4"/>
                  <a:pt x="28" y="4"/>
                  <a:pt x="28" y="4"/>
                </a:cubicBezTo>
                <a:lnTo>
                  <a:pt x="28" y="1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出自【趣你的PPT】(微信:qunideppt)：最优质的PPT资源库"/>
          <p:cNvSpPr/>
          <p:nvPr/>
        </p:nvSpPr>
        <p:spPr bwMode="auto">
          <a:xfrm>
            <a:off x="9616577" y="3202474"/>
            <a:ext cx="22902" cy="132323"/>
          </a:xfrm>
          <a:custGeom>
            <a:avLst/>
            <a:gdLst>
              <a:gd name="T0" fmla="*/ 0 w 8"/>
              <a:gd name="T1" fmla="*/ 0 h 44"/>
              <a:gd name="T2" fmla="*/ 0 w 8"/>
              <a:gd name="T3" fmla="*/ 44 h 44"/>
              <a:gd name="T4" fmla="*/ 8 w 8"/>
              <a:gd name="T5" fmla="*/ 36 h 44"/>
              <a:gd name="T6" fmla="*/ 8 w 8"/>
              <a:gd name="T7" fmla="*/ 8 h 44"/>
              <a:gd name="T8" fmla="*/ 0 w 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4" y="44"/>
                  <a:pt x="8" y="40"/>
                  <a:pt x="8" y="36"/>
                </a:cubicBezTo>
                <a:cubicBezTo>
                  <a:pt x="8" y="8"/>
                  <a:pt x="8" y="8"/>
                  <a:pt x="8" y="8"/>
                </a:cubicBezTo>
                <a:cubicBezTo>
                  <a:pt x="8" y="4"/>
                  <a:pt x="4" y="0"/>
                  <a:pt x="0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681167" y="3190848"/>
            <a:ext cx="82727" cy="82727"/>
          </a:xfrm>
          <a:prstGeom prst="rect">
            <a:avLst/>
          </a:pr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778406" y="3190848"/>
            <a:ext cx="81275" cy="82727"/>
          </a:xfrm>
          <a:prstGeom prst="rect">
            <a:avLst/>
          </a:pr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668104" y="3054422"/>
            <a:ext cx="206090" cy="123364"/>
          </a:xfrm>
          <a:custGeom>
            <a:avLst/>
            <a:gdLst>
              <a:gd name="T0" fmla="*/ 36 w 60"/>
              <a:gd name="T1" fmla="*/ 20 h 36"/>
              <a:gd name="T2" fmla="*/ 36 w 60"/>
              <a:gd name="T3" fmla="*/ 20 h 36"/>
              <a:gd name="T4" fmla="*/ 52 w 60"/>
              <a:gd name="T5" fmla="*/ 10 h 36"/>
              <a:gd name="T6" fmla="*/ 42 w 60"/>
              <a:gd name="T7" fmla="*/ 0 h 36"/>
              <a:gd name="T8" fmla="*/ 32 w 60"/>
              <a:gd name="T9" fmla="*/ 16 h 36"/>
              <a:gd name="T10" fmla="*/ 32 w 60"/>
              <a:gd name="T11" fmla="*/ 16 h 36"/>
              <a:gd name="T12" fmla="*/ 28 w 60"/>
              <a:gd name="T13" fmla="*/ 16 h 36"/>
              <a:gd name="T14" fmla="*/ 28 w 60"/>
              <a:gd name="T15" fmla="*/ 16 h 36"/>
              <a:gd name="T16" fmla="*/ 18 w 60"/>
              <a:gd name="T17" fmla="*/ 0 h 36"/>
              <a:gd name="T18" fmla="*/ 8 w 60"/>
              <a:gd name="T19" fmla="*/ 10 h 36"/>
              <a:gd name="T20" fmla="*/ 24 w 60"/>
              <a:gd name="T21" fmla="*/ 20 h 36"/>
              <a:gd name="T22" fmla="*/ 24 w 60"/>
              <a:gd name="T23" fmla="*/ 20 h 36"/>
              <a:gd name="T24" fmla="*/ 0 w 60"/>
              <a:gd name="T25" fmla="*/ 20 h 36"/>
              <a:gd name="T26" fmla="*/ 0 w 60"/>
              <a:gd name="T27" fmla="*/ 36 h 36"/>
              <a:gd name="T28" fmla="*/ 28 w 60"/>
              <a:gd name="T29" fmla="*/ 36 h 36"/>
              <a:gd name="T30" fmla="*/ 28 w 60"/>
              <a:gd name="T31" fmla="*/ 20 h 36"/>
              <a:gd name="T32" fmla="*/ 32 w 60"/>
              <a:gd name="T33" fmla="*/ 20 h 36"/>
              <a:gd name="T34" fmla="*/ 32 w 60"/>
              <a:gd name="T35" fmla="*/ 36 h 36"/>
              <a:gd name="T36" fmla="*/ 60 w 60"/>
              <a:gd name="T37" fmla="*/ 36 h 36"/>
              <a:gd name="T38" fmla="*/ 60 w 60"/>
              <a:gd name="T39" fmla="*/ 20 h 36"/>
              <a:gd name="T40" fmla="*/ 36 w 60"/>
              <a:gd name="T41" fmla="*/ 20 h 36"/>
              <a:gd name="T42" fmla="*/ 12 w 60"/>
              <a:gd name="T43" fmla="*/ 10 h 36"/>
              <a:gd name="T44" fmla="*/ 18 w 60"/>
              <a:gd name="T45" fmla="*/ 4 h 36"/>
              <a:gd name="T46" fmla="*/ 24 w 60"/>
              <a:gd name="T47" fmla="*/ 16 h 36"/>
              <a:gd name="T48" fmla="*/ 12 w 60"/>
              <a:gd name="T49" fmla="*/ 10 h 36"/>
              <a:gd name="T50" fmla="*/ 42 w 60"/>
              <a:gd name="T51" fmla="*/ 4 h 36"/>
              <a:gd name="T52" fmla="*/ 48 w 60"/>
              <a:gd name="T53" fmla="*/ 10 h 36"/>
              <a:gd name="T54" fmla="*/ 36 w 60"/>
              <a:gd name="T55" fmla="*/ 16 h 36"/>
              <a:gd name="T56" fmla="*/ 42 w 60"/>
              <a:gd name="T5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0" h="36">
                <a:moveTo>
                  <a:pt x="36" y="20"/>
                </a:moveTo>
                <a:cubicBezTo>
                  <a:pt x="36" y="20"/>
                  <a:pt x="36" y="20"/>
                  <a:pt x="36" y="20"/>
                </a:cubicBezTo>
                <a:cubicBezTo>
                  <a:pt x="42" y="19"/>
                  <a:pt x="52" y="17"/>
                  <a:pt x="52" y="10"/>
                </a:cubicBezTo>
                <a:cubicBezTo>
                  <a:pt x="52" y="5"/>
                  <a:pt x="47" y="0"/>
                  <a:pt x="42" y="0"/>
                </a:cubicBezTo>
                <a:cubicBezTo>
                  <a:pt x="37" y="0"/>
                  <a:pt x="33" y="4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4"/>
                  <a:pt x="23" y="0"/>
                  <a:pt x="18" y="0"/>
                </a:cubicBezTo>
                <a:cubicBezTo>
                  <a:pt x="13" y="0"/>
                  <a:pt x="8" y="5"/>
                  <a:pt x="8" y="10"/>
                </a:cubicBezTo>
                <a:cubicBezTo>
                  <a:pt x="8" y="17"/>
                  <a:pt x="18" y="19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6"/>
                  <a:pt x="0" y="36"/>
                  <a:pt x="0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36"/>
                  <a:pt x="32" y="36"/>
                  <a:pt x="32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20"/>
                  <a:pt x="60" y="20"/>
                  <a:pt x="60" y="20"/>
                </a:cubicBezTo>
                <a:lnTo>
                  <a:pt x="36" y="20"/>
                </a:lnTo>
                <a:close/>
                <a:moveTo>
                  <a:pt x="12" y="10"/>
                </a:moveTo>
                <a:cubicBezTo>
                  <a:pt x="12" y="7"/>
                  <a:pt x="15" y="4"/>
                  <a:pt x="18" y="4"/>
                </a:cubicBezTo>
                <a:cubicBezTo>
                  <a:pt x="21" y="4"/>
                  <a:pt x="23" y="8"/>
                  <a:pt x="24" y="16"/>
                </a:cubicBezTo>
                <a:cubicBezTo>
                  <a:pt x="18" y="15"/>
                  <a:pt x="12" y="13"/>
                  <a:pt x="12" y="10"/>
                </a:cubicBezTo>
                <a:close/>
                <a:moveTo>
                  <a:pt x="42" y="4"/>
                </a:moveTo>
                <a:cubicBezTo>
                  <a:pt x="45" y="4"/>
                  <a:pt x="48" y="7"/>
                  <a:pt x="48" y="10"/>
                </a:cubicBezTo>
                <a:cubicBezTo>
                  <a:pt x="48" y="13"/>
                  <a:pt x="42" y="15"/>
                  <a:pt x="36" y="16"/>
                </a:cubicBezTo>
                <a:cubicBezTo>
                  <a:pt x="37" y="8"/>
                  <a:pt x="39" y="4"/>
                  <a:pt x="42" y="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出自【趣你的PPT】(微信:qunideppt)：最优质的PPT资源库"/>
          <p:cNvSpPr/>
          <p:nvPr/>
        </p:nvSpPr>
        <p:spPr bwMode="auto">
          <a:xfrm>
            <a:off x="9574795" y="2770854"/>
            <a:ext cx="232594" cy="221431"/>
          </a:xfrm>
          <a:custGeom>
            <a:avLst/>
            <a:gdLst>
              <a:gd name="T0" fmla="*/ 49 w 53"/>
              <a:gd name="T1" fmla="*/ 8 h 50"/>
              <a:gd name="T2" fmla="*/ 53 w 53"/>
              <a:gd name="T3" fmla="*/ 4 h 50"/>
              <a:gd name="T4" fmla="*/ 49 w 53"/>
              <a:gd name="T5" fmla="*/ 0 h 50"/>
              <a:gd name="T6" fmla="*/ 45 w 53"/>
              <a:gd name="T7" fmla="*/ 4 h 50"/>
              <a:gd name="T8" fmla="*/ 45 w 53"/>
              <a:gd name="T9" fmla="*/ 6 h 50"/>
              <a:gd name="T10" fmla="*/ 25 w 53"/>
              <a:gd name="T11" fmla="*/ 20 h 50"/>
              <a:gd name="T12" fmla="*/ 7 w 53"/>
              <a:gd name="T13" fmla="*/ 2 h 50"/>
              <a:gd name="T14" fmla="*/ 3 w 53"/>
              <a:gd name="T15" fmla="*/ 1 h 50"/>
              <a:gd name="T16" fmla="*/ 0 w 53"/>
              <a:gd name="T17" fmla="*/ 4 h 50"/>
              <a:gd name="T18" fmla="*/ 14 w 53"/>
              <a:gd name="T19" fmla="*/ 37 h 50"/>
              <a:gd name="T20" fmla="*/ 46 w 53"/>
              <a:gd name="T21" fmla="*/ 50 h 50"/>
              <a:gd name="T22" fmla="*/ 50 w 53"/>
              <a:gd name="T23" fmla="*/ 48 h 50"/>
              <a:gd name="T24" fmla="*/ 49 w 53"/>
              <a:gd name="T25" fmla="*/ 43 h 50"/>
              <a:gd name="T26" fmla="*/ 33 w 53"/>
              <a:gd name="T27" fmla="*/ 27 h 50"/>
              <a:gd name="T28" fmla="*/ 46 w 53"/>
              <a:gd name="T29" fmla="*/ 7 h 50"/>
              <a:gd name="T30" fmla="*/ 49 w 53"/>
              <a:gd name="T31" fmla="*/ 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" h="50">
                <a:moveTo>
                  <a:pt x="49" y="8"/>
                </a:moveTo>
                <a:cubicBezTo>
                  <a:pt x="51" y="8"/>
                  <a:pt x="53" y="6"/>
                  <a:pt x="53" y="4"/>
                </a:cubicBezTo>
                <a:cubicBezTo>
                  <a:pt x="53" y="2"/>
                  <a:pt x="51" y="0"/>
                  <a:pt x="49" y="0"/>
                </a:cubicBezTo>
                <a:cubicBezTo>
                  <a:pt x="46" y="0"/>
                  <a:pt x="45" y="2"/>
                  <a:pt x="45" y="4"/>
                </a:cubicBezTo>
                <a:cubicBezTo>
                  <a:pt x="45" y="5"/>
                  <a:pt x="45" y="6"/>
                  <a:pt x="45" y="6"/>
                </a:cubicBezTo>
                <a:cubicBezTo>
                  <a:pt x="25" y="20"/>
                  <a:pt x="25" y="20"/>
                  <a:pt x="25" y="20"/>
                </a:cubicBezTo>
                <a:cubicBezTo>
                  <a:pt x="7" y="2"/>
                  <a:pt x="7" y="2"/>
                  <a:pt x="7" y="2"/>
                </a:cubicBezTo>
                <a:cubicBezTo>
                  <a:pt x="6" y="0"/>
                  <a:pt x="4" y="0"/>
                  <a:pt x="3" y="1"/>
                </a:cubicBezTo>
                <a:cubicBezTo>
                  <a:pt x="1" y="1"/>
                  <a:pt x="0" y="3"/>
                  <a:pt x="0" y="4"/>
                </a:cubicBezTo>
                <a:cubicBezTo>
                  <a:pt x="0" y="16"/>
                  <a:pt x="5" y="28"/>
                  <a:pt x="14" y="37"/>
                </a:cubicBezTo>
                <a:cubicBezTo>
                  <a:pt x="22" y="46"/>
                  <a:pt x="34" y="50"/>
                  <a:pt x="46" y="50"/>
                </a:cubicBezTo>
                <a:cubicBezTo>
                  <a:pt x="48" y="50"/>
                  <a:pt x="49" y="49"/>
                  <a:pt x="50" y="48"/>
                </a:cubicBezTo>
                <a:cubicBezTo>
                  <a:pt x="51" y="46"/>
                  <a:pt x="50" y="44"/>
                  <a:pt x="49" y="43"/>
                </a:cubicBezTo>
                <a:cubicBezTo>
                  <a:pt x="33" y="27"/>
                  <a:pt x="33" y="27"/>
                  <a:pt x="33" y="27"/>
                </a:cubicBezTo>
                <a:cubicBezTo>
                  <a:pt x="46" y="7"/>
                  <a:pt x="46" y="7"/>
                  <a:pt x="46" y="7"/>
                </a:cubicBezTo>
                <a:cubicBezTo>
                  <a:pt x="47" y="8"/>
                  <a:pt x="48" y="8"/>
                  <a:pt x="49" y="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1" name="出自【趣你的PPT】(微信:qunideppt)：最优质的PPT资源库"/>
          <p:cNvSpPr/>
          <p:nvPr/>
        </p:nvSpPr>
        <p:spPr bwMode="auto">
          <a:xfrm>
            <a:off x="9565490" y="2951346"/>
            <a:ext cx="113507" cy="102342"/>
          </a:xfrm>
          <a:custGeom>
            <a:avLst/>
            <a:gdLst>
              <a:gd name="T0" fmla="*/ 23 w 26"/>
              <a:gd name="T1" fmla="*/ 9 h 23"/>
              <a:gd name="T2" fmla="*/ 22 w 26"/>
              <a:gd name="T3" fmla="*/ 8 h 23"/>
              <a:gd name="T4" fmla="*/ 12 w 26"/>
              <a:gd name="T5" fmla="*/ 0 h 23"/>
              <a:gd name="T6" fmla="*/ 11 w 26"/>
              <a:gd name="T7" fmla="*/ 0 h 23"/>
              <a:gd name="T8" fmla="*/ 11 w 26"/>
              <a:gd name="T9" fmla="*/ 0 h 23"/>
              <a:gd name="T10" fmla="*/ 0 w 26"/>
              <a:gd name="T11" fmla="*/ 20 h 23"/>
              <a:gd name="T12" fmla="*/ 0 w 26"/>
              <a:gd name="T13" fmla="*/ 22 h 23"/>
              <a:gd name="T14" fmla="*/ 2 w 26"/>
              <a:gd name="T15" fmla="*/ 23 h 23"/>
              <a:gd name="T16" fmla="*/ 24 w 26"/>
              <a:gd name="T17" fmla="*/ 23 h 23"/>
              <a:gd name="T18" fmla="*/ 26 w 26"/>
              <a:gd name="T19" fmla="*/ 22 h 23"/>
              <a:gd name="T20" fmla="*/ 26 w 26"/>
              <a:gd name="T21" fmla="*/ 20 h 23"/>
              <a:gd name="T22" fmla="*/ 23 w 26"/>
              <a:gd name="T2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23">
                <a:moveTo>
                  <a:pt x="23" y="9"/>
                </a:moveTo>
                <a:cubicBezTo>
                  <a:pt x="22" y="8"/>
                  <a:pt x="22" y="8"/>
                  <a:pt x="22" y="8"/>
                </a:cubicBezTo>
                <a:cubicBezTo>
                  <a:pt x="18" y="6"/>
                  <a:pt x="15" y="3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2"/>
                </a:cubicBezTo>
                <a:cubicBezTo>
                  <a:pt x="1" y="23"/>
                  <a:pt x="1" y="23"/>
                  <a:pt x="2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3"/>
                  <a:pt x="26" y="22"/>
                </a:cubicBezTo>
                <a:cubicBezTo>
                  <a:pt x="26" y="22"/>
                  <a:pt x="26" y="21"/>
                  <a:pt x="26" y="20"/>
                </a:cubicBezTo>
                <a:lnTo>
                  <a:pt x="23" y="9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12810" y="2536229"/>
            <a:ext cx="300081" cy="343276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7" name="出自【趣你的PPT】(微信:qunideppt)：最优质的PPT资源库"/>
          <p:cNvSpPr/>
          <p:nvPr/>
        </p:nvSpPr>
        <p:spPr bwMode="auto">
          <a:xfrm>
            <a:off x="9542724" y="2574929"/>
            <a:ext cx="158572" cy="143325"/>
          </a:xfrm>
          <a:custGeom>
            <a:avLst/>
            <a:gdLst>
              <a:gd name="T0" fmla="*/ 36 w 44"/>
              <a:gd name="T1" fmla="*/ 32 h 40"/>
              <a:gd name="T2" fmla="*/ 32 w 44"/>
              <a:gd name="T3" fmla="*/ 32 h 40"/>
              <a:gd name="T4" fmla="*/ 32 w 44"/>
              <a:gd name="T5" fmla="*/ 0 h 40"/>
              <a:gd name="T6" fmla="*/ 24 w 44"/>
              <a:gd name="T7" fmla="*/ 0 h 40"/>
              <a:gd name="T8" fmla="*/ 24 w 44"/>
              <a:gd name="T9" fmla="*/ 32 h 40"/>
              <a:gd name="T10" fmla="*/ 20 w 44"/>
              <a:gd name="T11" fmla="*/ 32 h 40"/>
              <a:gd name="T12" fmla="*/ 20 w 44"/>
              <a:gd name="T13" fmla="*/ 0 h 40"/>
              <a:gd name="T14" fmla="*/ 12 w 44"/>
              <a:gd name="T15" fmla="*/ 0 h 40"/>
              <a:gd name="T16" fmla="*/ 12 w 44"/>
              <a:gd name="T17" fmla="*/ 32 h 40"/>
              <a:gd name="T18" fmla="*/ 8 w 44"/>
              <a:gd name="T19" fmla="*/ 32 h 40"/>
              <a:gd name="T20" fmla="*/ 8 w 44"/>
              <a:gd name="T21" fmla="*/ 0 h 40"/>
              <a:gd name="T22" fmla="*/ 0 w 44"/>
              <a:gd name="T23" fmla="*/ 0 h 40"/>
              <a:gd name="T24" fmla="*/ 0 w 44"/>
              <a:gd name="T25" fmla="*/ 38 h 40"/>
              <a:gd name="T26" fmla="*/ 2 w 44"/>
              <a:gd name="T27" fmla="*/ 40 h 40"/>
              <a:gd name="T28" fmla="*/ 42 w 44"/>
              <a:gd name="T29" fmla="*/ 40 h 40"/>
              <a:gd name="T30" fmla="*/ 44 w 44"/>
              <a:gd name="T31" fmla="*/ 38 h 40"/>
              <a:gd name="T32" fmla="*/ 44 w 44"/>
              <a:gd name="T33" fmla="*/ 0 h 40"/>
              <a:gd name="T34" fmla="*/ 36 w 44"/>
              <a:gd name="T35" fmla="*/ 0 h 40"/>
              <a:gd name="T36" fmla="*/ 36 w 44"/>
              <a:gd name="T37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0">
                <a:moveTo>
                  <a:pt x="3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32"/>
                  <a:pt x="24" y="32"/>
                  <a:pt x="2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0"/>
                  <a:pt x="20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32"/>
                  <a:pt x="12" y="32"/>
                  <a:pt x="12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0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0"/>
                  <a:pt x="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3" y="40"/>
                  <a:pt x="44" y="39"/>
                  <a:pt x="44" y="38"/>
                </a:cubicBezTo>
                <a:cubicBezTo>
                  <a:pt x="44" y="0"/>
                  <a:pt x="44" y="0"/>
                  <a:pt x="44" y="0"/>
                </a:cubicBezTo>
                <a:cubicBezTo>
                  <a:pt x="36" y="0"/>
                  <a:pt x="36" y="0"/>
                  <a:pt x="36" y="0"/>
                </a:cubicBezTo>
                <a:lnTo>
                  <a:pt x="36" y="3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3753" y="2488020"/>
            <a:ext cx="216512" cy="71663"/>
          </a:xfrm>
          <a:custGeom>
            <a:avLst/>
            <a:gdLst>
              <a:gd name="T0" fmla="*/ 56 w 60"/>
              <a:gd name="T1" fmla="*/ 8 h 20"/>
              <a:gd name="T2" fmla="*/ 40 w 60"/>
              <a:gd name="T3" fmla="*/ 8 h 20"/>
              <a:gd name="T4" fmla="*/ 40 w 60"/>
              <a:gd name="T5" fmla="*/ 2 h 20"/>
              <a:gd name="T6" fmla="*/ 38 w 60"/>
              <a:gd name="T7" fmla="*/ 0 h 20"/>
              <a:gd name="T8" fmla="*/ 22 w 60"/>
              <a:gd name="T9" fmla="*/ 0 h 20"/>
              <a:gd name="T10" fmla="*/ 20 w 60"/>
              <a:gd name="T11" fmla="*/ 2 h 20"/>
              <a:gd name="T12" fmla="*/ 20 w 60"/>
              <a:gd name="T13" fmla="*/ 8 h 20"/>
              <a:gd name="T14" fmla="*/ 4 w 60"/>
              <a:gd name="T15" fmla="*/ 8 h 20"/>
              <a:gd name="T16" fmla="*/ 0 w 60"/>
              <a:gd name="T17" fmla="*/ 12 h 20"/>
              <a:gd name="T18" fmla="*/ 0 w 60"/>
              <a:gd name="T19" fmla="*/ 16 h 20"/>
              <a:gd name="T20" fmla="*/ 4 w 60"/>
              <a:gd name="T21" fmla="*/ 20 h 20"/>
              <a:gd name="T22" fmla="*/ 56 w 60"/>
              <a:gd name="T23" fmla="*/ 20 h 20"/>
              <a:gd name="T24" fmla="*/ 60 w 60"/>
              <a:gd name="T25" fmla="*/ 16 h 20"/>
              <a:gd name="T26" fmla="*/ 60 w 60"/>
              <a:gd name="T27" fmla="*/ 12 h 20"/>
              <a:gd name="T28" fmla="*/ 56 w 60"/>
              <a:gd name="T29" fmla="*/ 8 h 20"/>
              <a:gd name="T30" fmla="*/ 24 w 60"/>
              <a:gd name="T31" fmla="*/ 8 h 20"/>
              <a:gd name="T32" fmla="*/ 24 w 60"/>
              <a:gd name="T33" fmla="*/ 4 h 20"/>
              <a:gd name="T34" fmla="*/ 36 w 60"/>
              <a:gd name="T35" fmla="*/ 4 h 20"/>
              <a:gd name="T36" fmla="*/ 36 w 60"/>
              <a:gd name="T37" fmla="*/ 8 h 20"/>
              <a:gd name="T38" fmla="*/ 24 w 60"/>
              <a:gd name="T3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0">
                <a:moveTo>
                  <a:pt x="56" y="8"/>
                </a:moveTo>
                <a:cubicBezTo>
                  <a:pt x="40" y="8"/>
                  <a:pt x="40" y="8"/>
                  <a:pt x="40" y="8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10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2" y="20"/>
                  <a:pt x="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8" y="20"/>
                  <a:pt x="60" y="18"/>
                  <a:pt x="60" y="16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8" y="8"/>
                  <a:pt x="56" y="8"/>
                </a:cubicBezTo>
                <a:close/>
                <a:moveTo>
                  <a:pt x="24" y="8"/>
                </a:moveTo>
                <a:cubicBezTo>
                  <a:pt x="24" y="4"/>
                  <a:pt x="24" y="4"/>
                  <a:pt x="24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8"/>
                  <a:pt x="36" y="8"/>
                  <a:pt x="36" y="8"/>
                </a:cubicBezTo>
                <a:lnTo>
                  <a:pt x="24" y="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9" name="出自【趣你的PPT】(微信:qunideppt)：最优质的PPT资源库"/>
          <p:cNvSpPr/>
          <p:nvPr/>
        </p:nvSpPr>
        <p:spPr bwMode="auto">
          <a:xfrm>
            <a:off x="9295592" y="2201951"/>
            <a:ext cx="271881" cy="26398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9097" y="2282215"/>
            <a:ext cx="152164" cy="370580"/>
          </a:xfrm>
          <a:custGeom>
            <a:avLst/>
            <a:gdLst>
              <a:gd name="T0" fmla="*/ 120 w 147"/>
              <a:gd name="T1" fmla="*/ 22 h 358"/>
              <a:gd name="T2" fmla="*/ 108 w 147"/>
              <a:gd name="T3" fmla="*/ 0 h 358"/>
              <a:gd name="T4" fmla="*/ 40 w 147"/>
              <a:gd name="T5" fmla="*/ 0 h 358"/>
              <a:gd name="T6" fmla="*/ 25 w 147"/>
              <a:gd name="T7" fmla="*/ 22 h 358"/>
              <a:gd name="T8" fmla="*/ 42 w 147"/>
              <a:gd name="T9" fmla="*/ 73 h 358"/>
              <a:gd name="T10" fmla="*/ 0 w 147"/>
              <a:gd name="T11" fmla="*/ 278 h 358"/>
              <a:gd name="T12" fmla="*/ 72 w 147"/>
              <a:gd name="T13" fmla="*/ 358 h 358"/>
              <a:gd name="T14" fmla="*/ 147 w 147"/>
              <a:gd name="T15" fmla="*/ 278 h 358"/>
              <a:gd name="T16" fmla="*/ 104 w 147"/>
              <a:gd name="T17" fmla="*/ 73 h 358"/>
              <a:gd name="T18" fmla="*/ 120 w 147"/>
              <a:gd name="T19" fmla="*/ 22 h 358"/>
              <a:gd name="T20" fmla="*/ 49 w 147"/>
              <a:gd name="T21" fmla="*/ 17 h 358"/>
              <a:gd name="T22" fmla="*/ 96 w 147"/>
              <a:gd name="T23" fmla="*/ 17 h 358"/>
              <a:gd name="T24" fmla="*/ 101 w 147"/>
              <a:gd name="T25" fmla="*/ 24 h 358"/>
              <a:gd name="T26" fmla="*/ 87 w 147"/>
              <a:gd name="T27" fmla="*/ 62 h 358"/>
              <a:gd name="T28" fmla="*/ 57 w 147"/>
              <a:gd name="T29" fmla="*/ 62 h 358"/>
              <a:gd name="T30" fmla="*/ 45 w 147"/>
              <a:gd name="T31" fmla="*/ 24 h 358"/>
              <a:gd name="T32" fmla="*/ 49 w 147"/>
              <a:gd name="T33" fmla="*/ 17 h 358"/>
              <a:gd name="T34" fmla="*/ 32 w 147"/>
              <a:gd name="T35" fmla="*/ 211 h 358"/>
              <a:gd name="T36" fmla="*/ 109 w 147"/>
              <a:gd name="T37" fmla="*/ 292 h 358"/>
              <a:gd name="T38" fmla="*/ 94 w 147"/>
              <a:gd name="T39" fmla="*/ 307 h 358"/>
              <a:gd name="T40" fmla="*/ 27 w 147"/>
              <a:gd name="T41" fmla="*/ 240 h 358"/>
              <a:gd name="T42" fmla="*/ 32 w 147"/>
              <a:gd name="T43" fmla="*/ 211 h 358"/>
              <a:gd name="T44" fmla="*/ 33 w 147"/>
              <a:gd name="T45" fmla="*/ 201 h 358"/>
              <a:gd name="T46" fmla="*/ 40 w 147"/>
              <a:gd name="T47" fmla="*/ 172 h 358"/>
              <a:gd name="T48" fmla="*/ 125 w 147"/>
              <a:gd name="T49" fmla="*/ 261 h 358"/>
              <a:gd name="T50" fmla="*/ 126 w 147"/>
              <a:gd name="T51" fmla="*/ 273 h 358"/>
              <a:gd name="T52" fmla="*/ 114 w 147"/>
              <a:gd name="T53" fmla="*/ 285 h 358"/>
              <a:gd name="T54" fmla="*/ 33 w 147"/>
              <a:gd name="T55" fmla="*/ 201 h 358"/>
              <a:gd name="T56" fmla="*/ 42 w 147"/>
              <a:gd name="T57" fmla="*/ 162 h 358"/>
              <a:gd name="T58" fmla="*/ 47 w 147"/>
              <a:gd name="T59" fmla="*/ 137 h 358"/>
              <a:gd name="T60" fmla="*/ 111 w 147"/>
              <a:gd name="T61" fmla="*/ 201 h 358"/>
              <a:gd name="T62" fmla="*/ 121 w 147"/>
              <a:gd name="T63" fmla="*/ 245 h 358"/>
              <a:gd name="T64" fmla="*/ 42 w 147"/>
              <a:gd name="T65" fmla="*/ 162 h 358"/>
              <a:gd name="T66" fmla="*/ 49 w 147"/>
              <a:gd name="T67" fmla="*/ 127 h 358"/>
              <a:gd name="T68" fmla="*/ 55 w 147"/>
              <a:gd name="T69" fmla="*/ 96 h 358"/>
              <a:gd name="T70" fmla="*/ 101 w 147"/>
              <a:gd name="T71" fmla="*/ 145 h 358"/>
              <a:gd name="T72" fmla="*/ 108 w 147"/>
              <a:gd name="T73" fmla="*/ 186 h 358"/>
              <a:gd name="T74" fmla="*/ 49 w 147"/>
              <a:gd name="T75" fmla="*/ 127 h 358"/>
              <a:gd name="T76" fmla="*/ 23 w 147"/>
              <a:gd name="T77" fmla="*/ 250 h 358"/>
              <a:gd name="T78" fmla="*/ 87 w 147"/>
              <a:gd name="T79" fmla="*/ 314 h 358"/>
              <a:gd name="T80" fmla="*/ 72 w 147"/>
              <a:gd name="T81" fmla="*/ 331 h 358"/>
              <a:gd name="T82" fmla="*/ 20 w 147"/>
              <a:gd name="T83" fmla="*/ 273 h 358"/>
              <a:gd name="T84" fmla="*/ 23 w 147"/>
              <a:gd name="T85" fmla="*/ 250 h 358"/>
              <a:gd name="T86" fmla="*/ 87 w 147"/>
              <a:gd name="T87" fmla="*/ 81 h 358"/>
              <a:gd name="T88" fmla="*/ 98 w 147"/>
              <a:gd name="T89" fmla="*/ 128 h 358"/>
              <a:gd name="T90" fmla="*/ 57 w 147"/>
              <a:gd name="T91" fmla="*/ 86 h 358"/>
              <a:gd name="T92" fmla="*/ 59 w 147"/>
              <a:gd name="T93" fmla="*/ 81 h 358"/>
              <a:gd name="T94" fmla="*/ 87 w 147"/>
              <a:gd name="T95" fmla="*/ 8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358">
                <a:moveTo>
                  <a:pt x="120" y="22"/>
                </a:moveTo>
                <a:lnTo>
                  <a:pt x="108" y="0"/>
                </a:lnTo>
                <a:lnTo>
                  <a:pt x="40" y="0"/>
                </a:lnTo>
                <a:lnTo>
                  <a:pt x="25" y="22"/>
                </a:lnTo>
                <a:lnTo>
                  <a:pt x="42" y="73"/>
                </a:lnTo>
                <a:lnTo>
                  <a:pt x="0" y="278"/>
                </a:lnTo>
                <a:lnTo>
                  <a:pt x="72" y="358"/>
                </a:lnTo>
                <a:lnTo>
                  <a:pt x="147" y="278"/>
                </a:lnTo>
                <a:lnTo>
                  <a:pt x="104" y="73"/>
                </a:lnTo>
                <a:lnTo>
                  <a:pt x="120" y="22"/>
                </a:lnTo>
                <a:close/>
                <a:moveTo>
                  <a:pt x="49" y="17"/>
                </a:moveTo>
                <a:lnTo>
                  <a:pt x="96" y="17"/>
                </a:lnTo>
                <a:lnTo>
                  <a:pt x="101" y="24"/>
                </a:lnTo>
                <a:lnTo>
                  <a:pt x="87" y="62"/>
                </a:lnTo>
                <a:lnTo>
                  <a:pt x="57" y="62"/>
                </a:lnTo>
                <a:lnTo>
                  <a:pt x="45" y="24"/>
                </a:lnTo>
                <a:lnTo>
                  <a:pt x="49" y="17"/>
                </a:lnTo>
                <a:close/>
                <a:moveTo>
                  <a:pt x="32" y="211"/>
                </a:moveTo>
                <a:lnTo>
                  <a:pt x="109" y="292"/>
                </a:lnTo>
                <a:lnTo>
                  <a:pt x="94" y="307"/>
                </a:lnTo>
                <a:lnTo>
                  <a:pt x="27" y="240"/>
                </a:lnTo>
                <a:lnTo>
                  <a:pt x="32" y="211"/>
                </a:lnTo>
                <a:close/>
                <a:moveTo>
                  <a:pt x="33" y="201"/>
                </a:moveTo>
                <a:lnTo>
                  <a:pt x="40" y="172"/>
                </a:lnTo>
                <a:lnTo>
                  <a:pt x="125" y="261"/>
                </a:lnTo>
                <a:lnTo>
                  <a:pt x="126" y="273"/>
                </a:lnTo>
                <a:lnTo>
                  <a:pt x="114" y="285"/>
                </a:lnTo>
                <a:lnTo>
                  <a:pt x="33" y="201"/>
                </a:lnTo>
                <a:close/>
                <a:moveTo>
                  <a:pt x="42" y="162"/>
                </a:moveTo>
                <a:lnTo>
                  <a:pt x="47" y="137"/>
                </a:lnTo>
                <a:lnTo>
                  <a:pt x="111" y="201"/>
                </a:lnTo>
                <a:lnTo>
                  <a:pt x="121" y="245"/>
                </a:lnTo>
                <a:lnTo>
                  <a:pt x="42" y="162"/>
                </a:lnTo>
                <a:close/>
                <a:moveTo>
                  <a:pt x="49" y="127"/>
                </a:moveTo>
                <a:lnTo>
                  <a:pt x="55" y="96"/>
                </a:lnTo>
                <a:lnTo>
                  <a:pt x="101" y="145"/>
                </a:lnTo>
                <a:lnTo>
                  <a:pt x="108" y="186"/>
                </a:lnTo>
                <a:lnTo>
                  <a:pt x="49" y="127"/>
                </a:lnTo>
                <a:close/>
                <a:moveTo>
                  <a:pt x="23" y="250"/>
                </a:moveTo>
                <a:lnTo>
                  <a:pt x="87" y="314"/>
                </a:lnTo>
                <a:lnTo>
                  <a:pt x="72" y="331"/>
                </a:lnTo>
                <a:lnTo>
                  <a:pt x="20" y="273"/>
                </a:lnTo>
                <a:lnTo>
                  <a:pt x="23" y="250"/>
                </a:lnTo>
                <a:close/>
                <a:moveTo>
                  <a:pt x="87" y="81"/>
                </a:moveTo>
                <a:lnTo>
                  <a:pt x="98" y="128"/>
                </a:lnTo>
                <a:lnTo>
                  <a:pt x="57" y="86"/>
                </a:lnTo>
                <a:lnTo>
                  <a:pt x="59" y="81"/>
                </a:lnTo>
                <a:lnTo>
                  <a:pt x="87" y="8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5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4272" y="1968028"/>
            <a:ext cx="279933" cy="261703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6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845449" y="2134450"/>
            <a:ext cx="240073" cy="264570"/>
          </a:xfrm>
          <a:custGeom>
            <a:avLst/>
            <a:gdLst>
              <a:gd name="T0" fmla="*/ 132 w 145"/>
              <a:gd name="T1" fmla="*/ 0 h 160"/>
              <a:gd name="T2" fmla="*/ 13 w 145"/>
              <a:gd name="T3" fmla="*/ 0 h 160"/>
              <a:gd name="T4" fmla="*/ 0 w 145"/>
              <a:gd name="T5" fmla="*/ 13 h 160"/>
              <a:gd name="T6" fmla="*/ 0 w 145"/>
              <a:gd name="T7" fmla="*/ 147 h 160"/>
              <a:gd name="T8" fmla="*/ 13 w 145"/>
              <a:gd name="T9" fmla="*/ 160 h 160"/>
              <a:gd name="T10" fmla="*/ 132 w 145"/>
              <a:gd name="T11" fmla="*/ 160 h 160"/>
              <a:gd name="T12" fmla="*/ 145 w 145"/>
              <a:gd name="T13" fmla="*/ 147 h 160"/>
              <a:gd name="T14" fmla="*/ 145 w 145"/>
              <a:gd name="T15" fmla="*/ 13 h 160"/>
              <a:gd name="T16" fmla="*/ 132 w 145"/>
              <a:gd name="T17" fmla="*/ 0 h 160"/>
              <a:gd name="T18" fmla="*/ 10 w 145"/>
              <a:gd name="T19" fmla="*/ 147 h 160"/>
              <a:gd name="T20" fmla="*/ 10 w 145"/>
              <a:gd name="T21" fmla="*/ 13 h 160"/>
              <a:gd name="T22" fmla="*/ 13 w 145"/>
              <a:gd name="T23" fmla="*/ 10 h 160"/>
              <a:gd name="T24" fmla="*/ 36 w 145"/>
              <a:gd name="T25" fmla="*/ 10 h 160"/>
              <a:gd name="T26" fmla="*/ 36 w 145"/>
              <a:gd name="T27" fmla="*/ 150 h 160"/>
              <a:gd name="T28" fmla="*/ 13 w 145"/>
              <a:gd name="T29" fmla="*/ 150 h 160"/>
              <a:gd name="T30" fmla="*/ 10 w 145"/>
              <a:gd name="T31" fmla="*/ 147 h 160"/>
              <a:gd name="T32" fmla="*/ 134 w 145"/>
              <a:gd name="T33" fmla="*/ 147 h 160"/>
              <a:gd name="T34" fmla="*/ 132 w 145"/>
              <a:gd name="T35" fmla="*/ 150 h 160"/>
              <a:gd name="T36" fmla="*/ 41 w 145"/>
              <a:gd name="T37" fmla="*/ 150 h 160"/>
              <a:gd name="T38" fmla="*/ 41 w 145"/>
              <a:gd name="T39" fmla="*/ 10 h 160"/>
              <a:gd name="T40" fmla="*/ 85 w 145"/>
              <a:gd name="T41" fmla="*/ 10 h 160"/>
              <a:gd name="T42" fmla="*/ 85 w 145"/>
              <a:gd name="T43" fmla="*/ 48 h 160"/>
              <a:gd name="T44" fmla="*/ 98 w 145"/>
              <a:gd name="T45" fmla="*/ 36 h 160"/>
              <a:gd name="T46" fmla="*/ 111 w 145"/>
              <a:gd name="T47" fmla="*/ 48 h 160"/>
              <a:gd name="T48" fmla="*/ 111 w 145"/>
              <a:gd name="T49" fmla="*/ 10 h 160"/>
              <a:gd name="T50" fmla="*/ 132 w 145"/>
              <a:gd name="T51" fmla="*/ 10 h 160"/>
              <a:gd name="T52" fmla="*/ 134 w 145"/>
              <a:gd name="T53" fmla="*/ 13 h 160"/>
              <a:gd name="T54" fmla="*/ 134 w 145"/>
              <a:gd name="T55" fmla="*/ 14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5" h="160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55"/>
                  <a:pt x="6" y="160"/>
                  <a:pt x="13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9" y="160"/>
                  <a:pt x="145" y="155"/>
                  <a:pt x="145" y="147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0" y="147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2" y="10"/>
                  <a:pt x="13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3" y="150"/>
                  <a:pt x="13" y="150"/>
                  <a:pt x="13" y="150"/>
                </a:cubicBezTo>
                <a:cubicBezTo>
                  <a:pt x="12" y="150"/>
                  <a:pt x="10" y="149"/>
                  <a:pt x="10" y="147"/>
                </a:cubicBezTo>
                <a:close/>
                <a:moveTo>
                  <a:pt x="134" y="147"/>
                </a:moveTo>
                <a:cubicBezTo>
                  <a:pt x="134" y="149"/>
                  <a:pt x="133" y="150"/>
                  <a:pt x="132" y="150"/>
                </a:cubicBezTo>
                <a:cubicBezTo>
                  <a:pt x="41" y="150"/>
                  <a:pt x="41" y="150"/>
                  <a:pt x="41" y="150"/>
                </a:cubicBezTo>
                <a:cubicBezTo>
                  <a:pt x="41" y="10"/>
                  <a:pt x="41" y="10"/>
                  <a:pt x="41" y="10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48"/>
                  <a:pt x="85" y="48"/>
                  <a:pt x="85" y="48"/>
                </a:cubicBezTo>
                <a:cubicBezTo>
                  <a:pt x="98" y="36"/>
                  <a:pt x="98" y="36"/>
                  <a:pt x="98" y="36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33" y="10"/>
                  <a:pt x="134" y="12"/>
                  <a:pt x="134" y="13"/>
                </a:cubicBezTo>
                <a:lnTo>
                  <a:pt x="134" y="147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7" name="出自【趣你的PPT】(微信:qunideppt)：最优质的PPT资源库"/>
          <p:cNvSpPr/>
          <p:nvPr/>
        </p:nvSpPr>
        <p:spPr bwMode="auto">
          <a:xfrm rot="21545399">
            <a:off x="8835317" y="1747795"/>
            <a:ext cx="342860" cy="331101"/>
          </a:xfrm>
          <a:custGeom>
            <a:avLst/>
            <a:gdLst>
              <a:gd name="T0" fmla="*/ 118 w 224"/>
              <a:gd name="T1" fmla="*/ 199 h 217"/>
              <a:gd name="T2" fmla="*/ 116 w 224"/>
              <a:gd name="T3" fmla="*/ 185 h 217"/>
              <a:gd name="T4" fmla="*/ 93 w 224"/>
              <a:gd name="T5" fmla="*/ 164 h 217"/>
              <a:gd name="T6" fmla="*/ 112 w 224"/>
              <a:gd name="T7" fmla="*/ 126 h 217"/>
              <a:gd name="T8" fmla="*/ 151 w 224"/>
              <a:gd name="T9" fmla="*/ 145 h 217"/>
              <a:gd name="T10" fmla="*/ 144 w 224"/>
              <a:gd name="T11" fmla="*/ 176 h 217"/>
              <a:gd name="T12" fmla="*/ 149 w 224"/>
              <a:gd name="T13" fmla="*/ 185 h 217"/>
              <a:gd name="T14" fmla="*/ 175 w 224"/>
              <a:gd name="T15" fmla="*/ 173 h 217"/>
              <a:gd name="T16" fmla="*/ 180 w 224"/>
              <a:gd name="T17" fmla="*/ 162 h 217"/>
              <a:gd name="T18" fmla="*/ 163 w 224"/>
              <a:gd name="T19" fmla="*/ 121 h 217"/>
              <a:gd name="T20" fmla="*/ 169 w 224"/>
              <a:gd name="T21" fmla="*/ 117 h 217"/>
              <a:gd name="T22" fmla="*/ 200 w 224"/>
              <a:gd name="T23" fmla="*/ 124 h 217"/>
              <a:gd name="T24" fmla="*/ 219 w 224"/>
              <a:gd name="T25" fmla="*/ 86 h 217"/>
              <a:gd name="T26" fmla="*/ 181 w 224"/>
              <a:gd name="T27" fmla="*/ 66 h 217"/>
              <a:gd name="T28" fmla="*/ 160 w 224"/>
              <a:gd name="T29" fmla="*/ 90 h 217"/>
              <a:gd name="T30" fmla="*/ 152 w 224"/>
              <a:gd name="T31" fmla="*/ 91 h 217"/>
              <a:gd name="T32" fmla="*/ 142 w 224"/>
              <a:gd name="T33" fmla="*/ 46 h 217"/>
              <a:gd name="T34" fmla="*/ 131 w 224"/>
              <a:gd name="T35" fmla="*/ 40 h 217"/>
              <a:gd name="T36" fmla="*/ 84 w 224"/>
              <a:gd name="T37" fmla="*/ 60 h 217"/>
              <a:gd name="T38" fmla="*/ 81 w 224"/>
              <a:gd name="T39" fmla="*/ 55 h 217"/>
              <a:gd name="T40" fmla="*/ 89 w 224"/>
              <a:gd name="T41" fmla="*/ 24 h 217"/>
              <a:gd name="T42" fmla="*/ 50 w 224"/>
              <a:gd name="T43" fmla="*/ 5 h 217"/>
              <a:gd name="T44" fmla="*/ 31 w 224"/>
              <a:gd name="T45" fmla="*/ 43 h 217"/>
              <a:gd name="T46" fmla="*/ 54 w 224"/>
              <a:gd name="T47" fmla="*/ 64 h 217"/>
              <a:gd name="T48" fmla="*/ 55 w 224"/>
              <a:gd name="T49" fmla="*/ 71 h 217"/>
              <a:gd name="T50" fmla="*/ 6 w 224"/>
              <a:gd name="T51" fmla="*/ 81 h 217"/>
              <a:gd name="T52" fmla="*/ 1 w 224"/>
              <a:gd name="T53" fmla="*/ 92 h 217"/>
              <a:gd name="T54" fmla="*/ 11 w 224"/>
              <a:gd name="T55" fmla="*/ 140 h 217"/>
              <a:gd name="T56" fmla="*/ 22 w 224"/>
              <a:gd name="T57" fmla="*/ 139 h 217"/>
              <a:gd name="T58" fmla="*/ 42 w 224"/>
              <a:gd name="T59" fmla="*/ 115 h 217"/>
              <a:gd name="T60" fmla="*/ 81 w 224"/>
              <a:gd name="T61" fmla="*/ 135 h 217"/>
              <a:gd name="T62" fmla="*/ 61 w 224"/>
              <a:gd name="T63" fmla="*/ 173 h 217"/>
              <a:gd name="T64" fmla="*/ 30 w 224"/>
              <a:gd name="T65" fmla="*/ 166 h 217"/>
              <a:gd name="T66" fmla="*/ 23 w 224"/>
              <a:gd name="T67" fmla="*/ 171 h 217"/>
              <a:gd name="T68" fmla="*/ 39 w 224"/>
              <a:gd name="T69" fmla="*/ 208 h 217"/>
              <a:gd name="T70" fmla="*/ 50 w 224"/>
              <a:gd name="T71" fmla="*/ 214 h 217"/>
              <a:gd name="T72" fmla="*/ 118 w 224"/>
              <a:gd name="T73" fmla="*/ 199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17">
                <a:moveTo>
                  <a:pt x="118" y="199"/>
                </a:moveTo>
                <a:cubicBezTo>
                  <a:pt x="116" y="185"/>
                  <a:pt x="116" y="185"/>
                  <a:pt x="116" y="185"/>
                </a:cubicBezTo>
                <a:cubicBezTo>
                  <a:pt x="106" y="183"/>
                  <a:pt x="97" y="175"/>
                  <a:pt x="93" y="164"/>
                </a:cubicBezTo>
                <a:cubicBezTo>
                  <a:pt x="88" y="148"/>
                  <a:pt x="96" y="131"/>
                  <a:pt x="112" y="126"/>
                </a:cubicBezTo>
                <a:cubicBezTo>
                  <a:pt x="129" y="121"/>
                  <a:pt x="146" y="129"/>
                  <a:pt x="151" y="145"/>
                </a:cubicBezTo>
                <a:cubicBezTo>
                  <a:pt x="155" y="157"/>
                  <a:pt x="151" y="169"/>
                  <a:pt x="144" y="176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64" y="178"/>
                  <a:pt x="175" y="173"/>
                  <a:pt x="175" y="173"/>
                </a:cubicBezTo>
                <a:cubicBezTo>
                  <a:pt x="179" y="171"/>
                  <a:pt x="182" y="166"/>
                  <a:pt x="180" y="162"/>
                </a:cubicBezTo>
                <a:cubicBezTo>
                  <a:pt x="180" y="162"/>
                  <a:pt x="172" y="143"/>
                  <a:pt x="163" y="121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76" y="125"/>
                  <a:pt x="188" y="128"/>
                  <a:pt x="200" y="124"/>
                </a:cubicBezTo>
                <a:cubicBezTo>
                  <a:pt x="216" y="119"/>
                  <a:pt x="224" y="102"/>
                  <a:pt x="219" y="86"/>
                </a:cubicBezTo>
                <a:cubicBezTo>
                  <a:pt x="214" y="70"/>
                  <a:pt x="197" y="61"/>
                  <a:pt x="181" y="66"/>
                </a:cubicBezTo>
                <a:cubicBezTo>
                  <a:pt x="170" y="70"/>
                  <a:pt x="162" y="79"/>
                  <a:pt x="160" y="90"/>
                </a:cubicBezTo>
                <a:cubicBezTo>
                  <a:pt x="152" y="91"/>
                  <a:pt x="152" y="91"/>
                  <a:pt x="152" y="91"/>
                </a:cubicBezTo>
                <a:cubicBezTo>
                  <a:pt x="147" y="74"/>
                  <a:pt x="143" y="57"/>
                  <a:pt x="142" y="46"/>
                </a:cubicBezTo>
                <a:cubicBezTo>
                  <a:pt x="139" y="42"/>
                  <a:pt x="136" y="38"/>
                  <a:pt x="131" y="40"/>
                </a:cubicBezTo>
                <a:cubicBezTo>
                  <a:pt x="131" y="40"/>
                  <a:pt x="110" y="50"/>
                  <a:pt x="84" y="60"/>
                </a:cubicBezTo>
                <a:cubicBezTo>
                  <a:pt x="81" y="55"/>
                  <a:pt x="81" y="55"/>
                  <a:pt x="81" y="55"/>
                </a:cubicBezTo>
                <a:cubicBezTo>
                  <a:pt x="89" y="48"/>
                  <a:pt x="92" y="36"/>
                  <a:pt x="89" y="24"/>
                </a:cubicBezTo>
                <a:cubicBezTo>
                  <a:pt x="83" y="8"/>
                  <a:pt x="66" y="0"/>
                  <a:pt x="50" y="5"/>
                </a:cubicBezTo>
                <a:cubicBezTo>
                  <a:pt x="34" y="10"/>
                  <a:pt x="25" y="27"/>
                  <a:pt x="31" y="43"/>
                </a:cubicBezTo>
                <a:cubicBezTo>
                  <a:pt x="34" y="54"/>
                  <a:pt x="44" y="62"/>
                  <a:pt x="54" y="64"/>
                </a:cubicBezTo>
                <a:cubicBezTo>
                  <a:pt x="55" y="71"/>
                  <a:pt x="55" y="71"/>
                  <a:pt x="55" y="71"/>
                </a:cubicBezTo>
                <a:cubicBezTo>
                  <a:pt x="35" y="78"/>
                  <a:pt x="16" y="83"/>
                  <a:pt x="6" y="81"/>
                </a:cubicBezTo>
                <a:cubicBezTo>
                  <a:pt x="2" y="84"/>
                  <a:pt x="0" y="88"/>
                  <a:pt x="1" y="92"/>
                </a:cubicBezTo>
                <a:cubicBezTo>
                  <a:pt x="0" y="103"/>
                  <a:pt x="5" y="121"/>
                  <a:pt x="11" y="140"/>
                </a:cubicBezTo>
                <a:cubicBezTo>
                  <a:pt x="22" y="139"/>
                  <a:pt x="22" y="139"/>
                  <a:pt x="22" y="139"/>
                </a:cubicBezTo>
                <a:cubicBezTo>
                  <a:pt x="24" y="128"/>
                  <a:pt x="31" y="119"/>
                  <a:pt x="42" y="115"/>
                </a:cubicBezTo>
                <a:cubicBezTo>
                  <a:pt x="58" y="110"/>
                  <a:pt x="75" y="119"/>
                  <a:pt x="81" y="135"/>
                </a:cubicBezTo>
                <a:cubicBezTo>
                  <a:pt x="86" y="151"/>
                  <a:pt x="77" y="168"/>
                  <a:pt x="61" y="173"/>
                </a:cubicBezTo>
                <a:cubicBezTo>
                  <a:pt x="50" y="177"/>
                  <a:pt x="38" y="174"/>
                  <a:pt x="30" y="166"/>
                </a:cubicBezTo>
                <a:cubicBezTo>
                  <a:pt x="23" y="171"/>
                  <a:pt x="23" y="171"/>
                  <a:pt x="23" y="171"/>
                </a:cubicBezTo>
                <a:cubicBezTo>
                  <a:pt x="31" y="192"/>
                  <a:pt x="39" y="208"/>
                  <a:pt x="39" y="208"/>
                </a:cubicBezTo>
                <a:cubicBezTo>
                  <a:pt x="40" y="213"/>
                  <a:pt x="40" y="212"/>
                  <a:pt x="50" y="214"/>
                </a:cubicBezTo>
                <a:cubicBezTo>
                  <a:pt x="65" y="217"/>
                  <a:pt x="93" y="209"/>
                  <a:pt x="118" y="199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566307" y="2054281"/>
            <a:ext cx="230645" cy="213842"/>
          </a:xfrm>
          <a:custGeom>
            <a:avLst/>
            <a:gdLst>
              <a:gd name="T0" fmla="*/ 90 w 179"/>
              <a:gd name="T1" fmla="*/ 25 h 166"/>
              <a:gd name="T2" fmla="*/ 0 w 179"/>
              <a:gd name="T3" fmla="*/ 76 h 166"/>
              <a:gd name="T4" fmla="*/ 64 w 179"/>
              <a:gd name="T5" fmla="*/ 166 h 166"/>
              <a:gd name="T6" fmla="*/ 90 w 179"/>
              <a:gd name="T7" fmla="*/ 153 h 166"/>
              <a:gd name="T8" fmla="*/ 115 w 179"/>
              <a:gd name="T9" fmla="*/ 166 h 166"/>
              <a:gd name="T10" fmla="*/ 179 w 179"/>
              <a:gd name="T11" fmla="*/ 76 h 166"/>
              <a:gd name="T12" fmla="*/ 90 w 179"/>
              <a:gd name="T13" fmla="*/ 25 h 166"/>
              <a:gd name="T14" fmla="*/ 39 w 179"/>
              <a:gd name="T15" fmla="*/ 127 h 166"/>
              <a:gd name="T16" fmla="*/ 39 w 179"/>
              <a:gd name="T17" fmla="*/ 38 h 166"/>
              <a:gd name="T18" fmla="*/ 64 w 179"/>
              <a:gd name="T19" fmla="*/ 38 h 166"/>
              <a:gd name="T20" fmla="*/ 39 w 179"/>
              <a:gd name="T21" fmla="*/ 12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9" h="166">
                <a:moveTo>
                  <a:pt x="90" y="25"/>
                </a:moveTo>
                <a:cubicBezTo>
                  <a:pt x="23" y="0"/>
                  <a:pt x="0" y="38"/>
                  <a:pt x="0" y="76"/>
                </a:cubicBezTo>
                <a:cubicBezTo>
                  <a:pt x="0" y="115"/>
                  <a:pt x="46" y="166"/>
                  <a:pt x="64" y="166"/>
                </a:cubicBezTo>
                <a:cubicBezTo>
                  <a:pt x="90" y="166"/>
                  <a:pt x="90" y="153"/>
                  <a:pt x="90" y="153"/>
                </a:cubicBezTo>
                <a:cubicBezTo>
                  <a:pt x="90" y="153"/>
                  <a:pt x="89" y="166"/>
                  <a:pt x="115" y="166"/>
                </a:cubicBezTo>
                <a:cubicBezTo>
                  <a:pt x="134" y="166"/>
                  <a:pt x="179" y="115"/>
                  <a:pt x="179" y="76"/>
                </a:cubicBezTo>
                <a:cubicBezTo>
                  <a:pt x="179" y="38"/>
                  <a:pt x="157" y="0"/>
                  <a:pt x="90" y="25"/>
                </a:cubicBezTo>
                <a:close/>
                <a:moveTo>
                  <a:pt x="39" y="127"/>
                </a:moveTo>
                <a:cubicBezTo>
                  <a:pt x="0" y="76"/>
                  <a:pt x="39" y="38"/>
                  <a:pt x="39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39" y="64"/>
                  <a:pt x="39" y="127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1" name="出自【趣你的PPT】(微信:qunideppt)：最优质的PPT资源库"/>
          <p:cNvSpPr/>
          <p:nvPr/>
        </p:nvSpPr>
        <p:spPr bwMode="auto">
          <a:xfrm rot="21545399">
            <a:off x="8614764" y="2005927"/>
            <a:ext cx="65680" cy="65680"/>
          </a:xfrm>
          <a:custGeom>
            <a:avLst/>
            <a:gdLst>
              <a:gd name="T0" fmla="*/ 51 w 51"/>
              <a:gd name="T1" fmla="*/ 51 h 51"/>
              <a:gd name="T2" fmla="*/ 25 w 51"/>
              <a:gd name="T3" fmla="*/ 0 h 51"/>
              <a:gd name="T4" fmla="*/ 0 w 51"/>
              <a:gd name="T5" fmla="*/ 0 h 51"/>
              <a:gd name="T6" fmla="*/ 38 w 51"/>
              <a:gd name="T7" fmla="*/ 51 h 51"/>
              <a:gd name="T8" fmla="*/ 51 w 51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1">
                <a:moveTo>
                  <a:pt x="51" y="51"/>
                </a:moveTo>
                <a:cubicBezTo>
                  <a:pt x="38" y="25"/>
                  <a:pt x="25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38" y="51"/>
                  <a:pt x="38" y="51"/>
                  <a:pt x="38" y="51"/>
                </a:cubicBezTo>
                <a:lnTo>
                  <a:pt x="51" y="5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2" name="出自【趣你的PPT】(微信:qunideppt)：最优质的PPT资源库"/>
          <p:cNvSpPr/>
          <p:nvPr/>
        </p:nvSpPr>
        <p:spPr bwMode="auto">
          <a:xfrm rot="21545399">
            <a:off x="8680435" y="2004757"/>
            <a:ext cx="81718" cy="65680"/>
          </a:xfrm>
          <a:custGeom>
            <a:avLst/>
            <a:gdLst>
              <a:gd name="T0" fmla="*/ 63 w 63"/>
              <a:gd name="T1" fmla="*/ 0 h 51"/>
              <a:gd name="T2" fmla="*/ 0 w 63"/>
              <a:gd name="T3" fmla="*/ 51 h 51"/>
              <a:gd name="T4" fmla="*/ 63 w 63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51">
                <a:moveTo>
                  <a:pt x="63" y="0"/>
                </a:moveTo>
                <a:cubicBezTo>
                  <a:pt x="63" y="0"/>
                  <a:pt x="0" y="0"/>
                  <a:pt x="0" y="51"/>
                </a:cubicBezTo>
                <a:cubicBezTo>
                  <a:pt x="0" y="51"/>
                  <a:pt x="63" y="51"/>
                  <a:pt x="63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502277" y="1625162"/>
            <a:ext cx="319913" cy="330820"/>
          </a:xfrm>
          <a:custGeom>
            <a:avLst/>
            <a:gdLst>
              <a:gd name="T0" fmla="*/ 186 w 186"/>
              <a:gd name="T1" fmla="*/ 108 h 192"/>
              <a:gd name="T2" fmla="*/ 170 w 186"/>
              <a:gd name="T3" fmla="*/ 89 h 192"/>
              <a:gd name="T4" fmla="*/ 171 w 186"/>
              <a:gd name="T5" fmla="*/ 77 h 192"/>
              <a:gd name="T6" fmla="*/ 94 w 186"/>
              <a:gd name="T7" fmla="*/ 0 h 192"/>
              <a:gd name="T8" fmla="*/ 17 w 186"/>
              <a:gd name="T9" fmla="*/ 77 h 192"/>
              <a:gd name="T10" fmla="*/ 18 w 186"/>
              <a:gd name="T11" fmla="*/ 87 h 192"/>
              <a:gd name="T12" fmla="*/ 0 w 186"/>
              <a:gd name="T13" fmla="*/ 106 h 192"/>
              <a:gd name="T14" fmla="*/ 19 w 186"/>
              <a:gd name="T15" fmla="*/ 125 h 192"/>
              <a:gd name="T16" fmla="*/ 22 w 186"/>
              <a:gd name="T17" fmla="*/ 125 h 192"/>
              <a:gd name="T18" fmla="*/ 22 w 186"/>
              <a:gd name="T19" fmla="*/ 133 h 192"/>
              <a:gd name="T20" fmla="*/ 30 w 186"/>
              <a:gd name="T21" fmla="*/ 141 h 192"/>
              <a:gd name="T22" fmla="*/ 43 w 186"/>
              <a:gd name="T23" fmla="*/ 141 h 192"/>
              <a:gd name="T24" fmla="*/ 51 w 186"/>
              <a:gd name="T25" fmla="*/ 133 h 192"/>
              <a:gd name="T26" fmla="*/ 51 w 186"/>
              <a:gd name="T27" fmla="*/ 81 h 192"/>
              <a:gd name="T28" fmla="*/ 43 w 186"/>
              <a:gd name="T29" fmla="*/ 73 h 192"/>
              <a:gd name="T30" fmla="*/ 30 w 186"/>
              <a:gd name="T31" fmla="*/ 73 h 192"/>
              <a:gd name="T32" fmla="*/ 26 w 186"/>
              <a:gd name="T33" fmla="*/ 74 h 192"/>
              <a:gd name="T34" fmla="*/ 94 w 186"/>
              <a:gd name="T35" fmla="*/ 18 h 192"/>
              <a:gd name="T36" fmla="*/ 162 w 186"/>
              <a:gd name="T37" fmla="*/ 76 h 192"/>
              <a:gd name="T38" fmla="*/ 156 w 186"/>
              <a:gd name="T39" fmla="*/ 73 h 192"/>
              <a:gd name="T40" fmla="*/ 143 w 186"/>
              <a:gd name="T41" fmla="*/ 73 h 192"/>
              <a:gd name="T42" fmla="*/ 135 w 186"/>
              <a:gd name="T43" fmla="*/ 81 h 192"/>
              <a:gd name="T44" fmla="*/ 135 w 186"/>
              <a:gd name="T45" fmla="*/ 133 h 192"/>
              <a:gd name="T46" fmla="*/ 143 w 186"/>
              <a:gd name="T47" fmla="*/ 141 h 192"/>
              <a:gd name="T48" fmla="*/ 156 w 186"/>
              <a:gd name="T49" fmla="*/ 141 h 192"/>
              <a:gd name="T50" fmla="*/ 159 w 186"/>
              <a:gd name="T51" fmla="*/ 140 h 192"/>
              <a:gd name="T52" fmla="*/ 122 w 186"/>
              <a:gd name="T53" fmla="*/ 174 h 192"/>
              <a:gd name="T54" fmla="*/ 106 w 186"/>
              <a:gd name="T55" fmla="*/ 163 h 192"/>
              <a:gd name="T56" fmla="*/ 89 w 186"/>
              <a:gd name="T57" fmla="*/ 178 h 192"/>
              <a:gd name="T58" fmla="*/ 106 w 186"/>
              <a:gd name="T59" fmla="*/ 192 h 192"/>
              <a:gd name="T60" fmla="*/ 122 w 186"/>
              <a:gd name="T61" fmla="*/ 183 h 192"/>
              <a:gd name="T62" fmla="*/ 171 w 186"/>
              <a:gd name="T63" fmla="*/ 126 h 192"/>
              <a:gd name="T64" fmla="*/ 186 w 186"/>
              <a:gd name="T65" fmla="*/ 108 h 192"/>
              <a:gd name="T66" fmla="*/ 164 w 186"/>
              <a:gd name="T67" fmla="*/ 126 h 192"/>
              <a:gd name="T68" fmla="*/ 164 w 186"/>
              <a:gd name="T69" fmla="*/ 126 h 192"/>
              <a:gd name="T70" fmla="*/ 164 w 186"/>
              <a:gd name="T71" fmla="*/ 127 h 192"/>
              <a:gd name="T72" fmla="*/ 164 w 186"/>
              <a:gd name="T73" fmla="*/ 12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6" h="192">
                <a:moveTo>
                  <a:pt x="186" y="108"/>
                </a:moveTo>
                <a:cubicBezTo>
                  <a:pt x="186" y="99"/>
                  <a:pt x="179" y="91"/>
                  <a:pt x="170" y="89"/>
                </a:cubicBezTo>
                <a:cubicBezTo>
                  <a:pt x="171" y="85"/>
                  <a:pt x="171" y="81"/>
                  <a:pt x="171" y="77"/>
                </a:cubicBezTo>
                <a:cubicBezTo>
                  <a:pt x="171" y="35"/>
                  <a:pt x="137" y="0"/>
                  <a:pt x="94" y="0"/>
                </a:cubicBezTo>
                <a:cubicBezTo>
                  <a:pt x="51" y="0"/>
                  <a:pt x="17" y="35"/>
                  <a:pt x="17" y="77"/>
                </a:cubicBezTo>
                <a:cubicBezTo>
                  <a:pt x="17" y="81"/>
                  <a:pt x="17" y="84"/>
                  <a:pt x="18" y="87"/>
                </a:cubicBezTo>
                <a:cubicBezTo>
                  <a:pt x="8" y="88"/>
                  <a:pt x="0" y="96"/>
                  <a:pt x="0" y="106"/>
                </a:cubicBezTo>
                <a:cubicBezTo>
                  <a:pt x="0" y="117"/>
                  <a:pt x="8" y="125"/>
                  <a:pt x="19" y="125"/>
                </a:cubicBezTo>
                <a:cubicBezTo>
                  <a:pt x="20" y="125"/>
                  <a:pt x="21" y="125"/>
                  <a:pt x="22" y="125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137"/>
                  <a:pt x="25" y="141"/>
                  <a:pt x="30" y="141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48" y="141"/>
                  <a:pt x="51" y="137"/>
                  <a:pt x="51" y="133"/>
                </a:cubicBezTo>
                <a:cubicBezTo>
                  <a:pt x="51" y="81"/>
                  <a:pt x="51" y="81"/>
                  <a:pt x="51" y="81"/>
                </a:cubicBezTo>
                <a:cubicBezTo>
                  <a:pt x="51" y="77"/>
                  <a:pt x="48" y="73"/>
                  <a:pt x="43" y="73"/>
                </a:cubicBezTo>
                <a:cubicBezTo>
                  <a:pt x="30" y="73"/>
                  <a:pt x="30" y="73"/>
                  <a:pt x="30" y="73"/>
                </a:cubicBezTo>
                <a:cubicBezTo>
                  <a:pt x="29" y="73"/>
                  <a:pt x="27" y="74"/>
                  <a:pt x="26" y="74"/>
                </a:cubicBezTo>
                <a:cubicBezTo>
                  <a:pt x="32" y="42"/>
                  <a:pt x="60" y="18"/>
                  <a:pt x="94" y="18"/>
                </a:cubicBezTo>
                <a:cubicBezTo>
                  <a:pt x="129" y="18"/>
                  <a:pt x="157" y="43"/>
                  <a:pt x="162" y="76"/>
                </a:cubicBezTo>
                <a:cubicBezTo>
                  <a:pt x="161" y="74"/>
                  <a:pt x="159" y="73"/>
                  <a:pt x="156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138" y="73"/>
                  <a:pt x="135" y="77"/>
                  <a:pt x="135" y="81"/>
                </a:cubicBezTo>
                <a:cubicBezTo>
                  <a:pt x="135" y="133"/>
                  <a:pt x="135" y="133"/>
                  <a:pt x="135" y="133"/>
                </a:cubicBezTo>
                <a:cubicBezTo>
                  <a:pt x="135" y="137"/>
                  <a:pt x="138" y="141"/>
                  <a:pt x="143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7" y="141"/>
                  <a:pt x="158" y="141"/>
                  <a:pt x="159" y="140"/>
                </a:cubicBezTo>
                <a:cubicBezTo>
                  <a:pt x="151" y="157"/>
                  <a:pt x="138" y="169"/>
                  <a:pt x="122" y="174"/>
                </a:cubicBezTo>
                <a:cubicBezTo>
                  <a:pt x="120" y="168"/>
                  <a:pt x="114" y="163"/>
                  <a:pt x="106" y="163"/>
                </a:cubicBezTo>
                <a:cubicBezTo>
                  <a:pt x="97" y="163"/>
                  <a:pt x="89" y="170"/>
                  <a:pt x="89" y="178"/>
                </a:cubicBezTo>
                <a:cubicBezTo>
                  <a:pt x="89" y="186"/>
                  <a:pt x="97" y="192"/>
                  <a:pt x="106" y="192"/>
                </a:cubicBezTo>
                <a:cubicBezTo>
                  <a:pt x="113" y="192"/>
                  <a:pt x="119" y="188"/>
                  <a:pt x="122" y="183"/>
                </a:cubicBezTo>
                <a:cubicBezTo>
                  <a:pt x="146" y="178"/>
                  <a:pt x="166" y="156"/>
                  <a:pt x="171" y="126"/>
                </a:cubicBezTo>
                <a:cubicBezTo>
                  <a:pt x="179" y="125"/>
                  <a:pt x="186" y="117"/>
                  <a:pt x="186" y="108"/>
                </a:cubicBezTo>
                <a:close/>
                <a:moveTo>
                  <a:pt x="164" y="126"/>
                </a:moveTo>
                <a:cubicBezTo>
                  <a:pt x="164" y="126"/>
                  <a:pt x="164" y="126"/>
                  <a:pt x="164" y="126"/>
                </a:cubicBezTo>
                <a:cubicBezTo>
                  <a:pt x="164" y="127"/>
                  <a:pt x="164" y="127"/>
                  <a:pt x="164" y="127"/>
                </a:cubicBezTo>
                <a:lnTo>
                  <a:pt x="164" y="126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5" name="出自【趣你的PPT】(微信:qunideppt)：最优质的PPT资源库"/>
          <p:cNvSpPr/>
          <p:nvPr/>
        </p:nvSpPr>
        <p:spPr bwMode="auto">
          <a:xfrm>
            <a:off x="8110569" y="1617488"/>
            <a:ext cx="330769" cy="332457"/>
          </a:xfrm>
          <a:custGeom>
            <a:avLst/>
            <a:gdLst>
              <a:gd name="T0" fmla="*/ 158 w 166"/>
              <a:gd name="T1" fmla="*/ 51 h 166"/>
              <a:gd name="T2" fmla="*/ 144 w 166"/>
              <a:gd name="T3" fmla="*/ 45 h 166"/>
              <a:gd name="T4" fmla="*/ 133 w 166"/>
              <a:gd name="T5" fmla="*/ 55 h 166"/>
              <a:gd name="T6" fmla="*/ 140 w 166"/>
              <a:gd name="T7" fmla="*/ 83 h 166"/>
              <a:gd name="T8" fmla="*/ 83 w 166"/>
              <a:gd name="T9" fmla="*/ 140 h 166"/>
              <a:gd name="T10" fmla="*/ 26 w 166"/>
              <a:gd name="T11" fmla="*/ 83 h 166"/>
              <a:gd name="T12" fmla="*/ 83 w 166"/>
              <a:gd name="T13" fmla="*/ 26 h 166"/>
              <a:gd name="T14" fmla="*/ 112 w 166"/>
              <a:gd name="T15" fmla="*/ 34 h 166"/>
              <a:gd name="T16" fmla="*/ 122 w 166"/>
              <a:gd name="T17" fmla="*/ 24 h 166"/>
              <a:gd name="T18" fmla="*/ 116 w 166"/>
              <a:gd name="T19" fmla="*/ 9 h 166"/>
              <a:gd name="T20" fmla="*/ 115 w 166"/>
              <a:gd name="T21" fmla="*/ 6 h 166"/>
              <a:gd name="T22" fmla="*/ 83 w 166"/>
              <a:gd name="T23" fmla="*/ 0 h 166"/>
              <a:gd name="T24" fmla="*/ 0 w 166"/>
              <a:gd name="T25" fmla="*/ 83 h 166"/>
              <a:gd name="T26" fmla="*/ 83 w 166"/>
              <a:gd name="T27" fmla="*/ 166 h 166"/>
              <a:gd name="T28" fmla="*/ 166 w 166"/>
              <a:gd name="T29" fmla="*/ 83 h 166"/>
              <a:gd name="T30" fmla="*/ 160 w 166"/>
              <a:gd name="T31" fmla="*/ 52 h 166"/>
              <a:gd name="T32" fmla="*/ 158 w 166"/>
              <a:gd name="T33" fmla="*/ 5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66">
                <a:moveTo>
                  <a:pt x="158" y="51"/>
                </a:moveTo>
                <a:cubicBezTo>
                  <a:pt x="144" y="45"/>
                  <a:pt x="144" y="45"/>
                  <a:pt x="144" y="45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37" y="64"/>
                  <a:pt x="140" y="73"/>
                  <a:pt x="140" y="83"/>
                </a:cubicBezTo>
                <a:cubicBezTo>
                  <a:pt x="140" y="114"/>
                  <a:pt x="114" y="140"/>
                  <a:pt x="83" y="140"/>
                </a:cubicBezTo>
                <a:cubicBezTo>
                  <a:pt x="51" y="140"/>
                  <a:pt x="26" y="114"/>
                  <a:pt x="26" y="83"/>
                </a:cubicBezTo>
                <a:cubicBezTo>
                  <a:pt x="26" y="51"/>
                  <a:pt x="51" y="26"/>
                  <a:pt x="83" y="26"/>
                </a:cubicBezTo>
                <a:cubicBezTo>
                  <a:pt x="93" y="26"/>
                  <a:pt x="103" y="29"/>
                  <a:pt x="112" y="34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16" y="9"/>
                  <a:pt x="116" y="9"/>
                  <a:pt x="116" y="9"/>
                </a:cubicBezTo>
                <a:cubicBezTo>
                  <a:pt x="115" y="6"/>
                  <a:pt x="115" y="6"/>
                  <a:pt x="115" y="6"/>
                </a:cubicBezTo>
                <a:cubicBezTo>
                  <a:pt x="105" y="2"/>
                  <a:pt x="94" y="0"/>
                  <a:pt x="83" y="0"/>
                </a:cubicBezTo>
                <a:cubicBezTo>
                  <a:pt x="37" y="0"/>
                  <a:pt x="0" y="37"/>
                  <a:pt x="0" y="83"/>
                </a:cubicBezTo>
                <a:cubicBezTo>
                  <a:pt x="0" y="129"/>
                  <a:pt x="37" y="166"/>
                  <a:pt x="83" y="166"/>
                </a:cubicBezTo>
                <a:cubicBezTo>
                  <a:pt x="129" y="166"/>
                  <a:pt x="166" y="129"/>
                  <a:pt x="166" y="83"/>
                </a:cubicBezTo>
                <a:cubicBezTo>
                  <a:pt x="166" y="72"/>
                  <a:pt x="164" y="61"/>
                  <a:pt x="160" y="52"/>
                </a:cubicBezTo>
                <a:lnTo>
                  <a:pt x="158" y="51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6" name="出自【趣你的PPT】(微信:qunideppt)：最优质的PPT资源库"/>
          <p:cNvSpPr/>
          <p:nvPr/>
        </p:nvSpPr>
        <p:spPr bwMode="auto">
          <a:xfrm>
            <a:off x="8267515" y="1567703"/>
            <a:ext cx="226138" cy="226138"/>
          </a:xfrm>
          <a:custGeom>
            <a:avLst/>
            <a:gdLst>
              <a:gd name="T0" fmla="*/ 97 w 113"/>
              <a:gd name="T1" fmla="*/ 16 h 113"/>
              <a:gd name="T2" fmla="*/ 88 w 113"/>
              <a:gd name="T3" fmla="*/ 16 h 113"/>
              <a:gd name="T4" fmla="*/ 84 w 113"/>
              <a:gd name="T5" fmla="*/ 20 h 113"/>
              <a:gd name="T6" fmla="*/ 75 w 113"/>
              <a:gd name="T7" fmla="*/ 0 h 113"/>
              <a:gd name="T8" fmla="*/ 45 w 113"/>
              <a:gd name="T9" fmla="*/ 31 h 113"/>
              <a:gd name="T10" fmla="*/ 53 w 113"/>
              <a:gd name="T11" fmla="*/ 51 h 113"/>
              <a:gd name="T12" fmla="*/ 2 w 113"/>
              <a:gd name="T13" fmla="*/ 102 h 113"/>
              <a:gd name="T14" fmla="*/ 2 w 113"/>
              <a:gd name="T15" fmla="*/ 111 h 113"/>
              <a:gd name="T16" fmla="*/ 11 w 113"/>
              <a:gd name="T17" fmla="*/ 111 h 113"/>
              <a:gd name="T18" fmla="*/ 63 w 113"/>
              <a:gd name="T19" fmla="*/ 60 h 113"/>
              <a:gd name="T20" fmla="*/ 82 w 113"/>
              <a:gd name="T21" fmla="*/ 68 h 113"/>
              <a:gd name="T22" fmla="*/ 113 w 113"/>
              <a:gd name="T23" fmla="*/ 38 h 113"/>
              <a:gd name="T24" fmla="*/ 93 w 113"/>
              <a:gd name="T25" fmla="*/ 29 h 113"/>
              <a:gd name="T26" fmla="*/ 97 w 113"/>
              <a:gd name="T27" fmla="*/ 25 h 113"/>
              <a:gd name="T28" fmla="*/ 97 w 113"/>
              <a:gd name="T29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3" h="113">
                <a:moveTo>
                  <a:pt x="97" y="16"/>
                </a:moveTo>
                <a:cubicBezTo>
                  <a:pt x="95" y="13"/>
                  <a:pt x="91" y="13"/>
                  <a:pt x="88" y="16"/>
                </a:cubicBezTo>
                <a:cubicBezTo>
                  <a:pt x="84" y="20"/>
                  <a:pt x="84" y="20"/>
                  <a:pt x="84" y="20"/>
                </a:cubicBezTo>
                <a:cubicBezTo>
                  <a:pt x="75" y="0"/>
                  <a:pt x="75" y="0"/>
                  <a:pt x="75" y="0"/>
                </a:cubicBezTo>
                <a:cubicBezTo>
                  <a:pt x="45" y="31"/>
                  <a:pt x="45" y="31"/>
                  <a:pt x="45" y="31"/>
                </a:cubicBezTo>
                <a:cubicBezTo>
                  <a:pt x="53" y="51"/>
                  <a:pt x="53" y="51"/>
                  <a:pt x="53" y="51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4"/>
                  <a:pt x="0" y="108"/>
                  <a:pt x="2" y="111"/>
                </a:cubicBezTo>
                <a:cubicBezTo>
                  <a:pt x="5" y="113"/>
                  <a:pt x="9" y="113"/>
                  <a:pt x="11" y="111"/>
                </a:cubicBezTo>
                <a:cubicBezTo>
                  <a:pt x="63" y="60"/>
                  <a:pt x="63" y="60"/>
                  <a:pt x="63" y="60"/>
                </a:cubicBezTo>
                <a:cubicBezTo>
                  <a:pt x="82" y="68"/>
                  <a:pt x="82" y="68"/>
                  <a:pt x="82" y="68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93" y="29"/>
                  <a:pt x="93" y="29"/>
                  <a:pt x="93" y="29"/>
                </a:cubicBezTo>
                <a:cubicBezTo>
                  <a:pt x="97" y="25"/>
                  <a:pt x="97" y="25"/>
                  <a:pt x="97" y="25"/>
                </a:cubicBezTo>
                <a:cubicBezTo>
                  <a:pt x="100" y="22"/>
                  <a:pt x="100" y="18"/>
                  <a:pt x="97" y="16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7" name="出自【趣你的PPT】(微信:qunideppt)：最优质的PPT资源库"/>
          <p:cNvSpPr/>
          <p:nvPr/>
        </p:nvSpPr>
        <p:spPr bwMode="auto">
          <a:xfrm>
            <a:off x="8194105" y="1701867"/>
            <a:ext cx="163697" cy="163697"/>
          </a:xfrm>
          <a:custGeom>
            <a:avLst/>
            <a:gdLst>
              <a:gd name="T0" fmla="*/ 55 w 82"/>
              <a:gd name="T1" fmla="*/ 50 h 82"/>
              <a:gd name="T2" fmla="*/ 33 w 82"/>
              <a:gd name="T3" fmla="*/ 50 h 82"/>
              <a:gd name="T4" fmla="*/ 33 w 82"/>
              <a:gd name="T5" fmla="*/ 28 h 82"/>
              <a:gd name="T6" fmla="*/ 58 w 82"/>
              <a:gd name="T7" fmla="*/ 4 h 82"/>
              <a:gd name="T8" fmla="*/ 41 w 82"/>
              <a:gd name="T9" fmla="*/ 0 h 82"/>
              <a:gd name="T10" fmla="*/ 0 w 82"/>
              <a:gd name="T11" fmla="*/ 41 h 82"/>
              <a:gd name="T12" fmla="*/ 41 w 82"/>
              <a:gd name="T13" fmla="*/ 82 h 82"/>
              <a:gd name="T14" fmla="*/ 82 w 82"/>
              <a:gd name="T15" fmla="*/ 41 h 82"/>
              <a:gd name="T16" fmla="*/ 79 w 82"/>
              <a:gd name="T17" fmla="*/ 26 h 82"/>
              <a:gd name="T18" fmla="*/ 55 w 82"/>
              <a:gd name="T19" fmla="*/ 5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55" y="50"/>
                </a:moveTo>
                <a:cubicBezTo>
                  <a:pt x="49" y="56"/>
                  <a:pt x="39" y="56"/>
                  <a:pt x="33" y="50"/>
                </a:cubicBezTo>
                <a:cubicBezTo>
                  <a:pt x="27" y="44"/>
                  <a:pt x="27" y="34"/>
                  <a:pt x="33" y="28"/>
                </a:cubicBezTo>
                <a:cubicBezTo>
                  <a:pt x="58" y="4"/>
                  <a:pt x="58" y="4"/>
                  <a:pt x="58" y="4"/>
                </a:cubicBezTo>
                <a:cubicBezTo>
                  <a:pt x="53" y="1"/>
                  <a:pt x="47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63"/>
                  <a:pt x="18" y="82"/>
                  <a:pt x="41" y="82"/>
                </a:cubicBezTo>
                <a:cubicBezTo>
                  <a:pt x="63" y="82"/>
                  <a:pt x="82" y="63"/>
                  <a:pt x="82" y="41"/>
                </a:cubicBezTo>
                <a:cubicBezTo>
                  <a:pt x="82" y="35"/>
                  <a:pt x="81" y="30"/>
                  <a:pt x="79" y="26"/>
                </a:cubicBezTo>
                <a:lnTo>
                  <a:pt x="55" y="5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318114" y="2112180"/>
            <a:ext cx="59376" cy="59376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450927" y="2112180"/>
            <a:ext cx="59376" cy="59376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8425" y="1963740"/>
            <a:ext cx="237502" cy="162502"/>
          </a:xfrm>
          <a:custGeom>
            <a:avLst/>
            <a:gdLst>
              <a:gd name="T0" fmla="*/ 62 w 64"/>
              <a:gd name="T1" fmla="*/ 0 h 44"/>
              <a:gd name="T2" fmla="*/ 22 w 64"/>
              <a:gd name="T3" fmla="*/ 0 h 44"/>
              <a:gd name="T4" fmla="*/ 20 w 64"/>
              <a:gd name="T5" fmla="*/ 2 h 44"/>
              <a:gd name="T6" fmla="*/ 20 w 64"/>
              <a:gd name="T7" fmla="*/ 8 h 44"/>
              <a:gd name="T8" fmla="*/ 10 w 64"/>
              <a:gd name="T9" fmla="*/ 8 h 44"/>
              <a:gd name="T10" fmla="*/ 7 w 64"/>
              <a:gd name="T11" fmla="*/ 10 h 44"/>
              <a:gd name="T12" fmla="*/ 1 w 64"/>
              <a:gd name="T13" fmla="*/ 22 h 44"/>
              <a:gd name="T14" fmla="*/ 0 w 64"/>
              <a:gd name="T15" fmla="*/ 26 h 44"/>
              <a:gd name="T16" fmla="*/ 0 w 64"/>
              <a:gd name="T17" fmla="*/ 38 h 44"/>
              <a:gd name="T18" fmla="*/ 1 w 64"/>
              <a:gd name="T19" fmla="*/ 41 h 44"/>
              <a:gd name="T20" fmla="*/ 3 w 64"/>
              <a:gd name="T21" fmla="*/ 43 h 44"/>
              <a:gd name="T22" fmla="*/ 5 w 64"/>
              <a:gd name="T23" fmla="*/ 44 h 44"/>
              <a:gd name="T24" fmla="*/ 16 w 64"/>
              <a:gd name="T25" fmla="*/ 36 h 44"/>
              <a:gd name="T26" fmla="*/ 27 w 64"/>
              <a:gd name="T27" fmla="*/ 44 h 44"/>
              <a:gd name="T28" fmla="*/ 41 w 64"/>
              <a:gd name="T29" fmla="*/ 44 h 44"/>
              <a:gd name="T30" fmla="*/ 52 w 64"/>
              <a:gd name="T31" fmla="*/ 36 h 44"/>
              <a:gd name="T32" fmla="*/ 63 w 64"/>
              <a:gd name="T33" fmla="*/ 44 h 44"/>
              <a:gd name="T34" fmla="*/ 64 w 64"/>
              <a:gd name="T35" fmla="*/ 42 h 44"/>
              <a:gd name="T36" fmla="*/ 64 w 64"/>
              <a:gd name="T37" fmla="*/ 2 h 44"/>
              <a:gd name="T38" fmla="*/ 62 w 64"/>
              <a:gd name="T39" fmla="*/ 0 h 44"/>
              <a:gd name="T40" fmla="*/ 20 w 64"/>
              <a:gd name="T41" fmla="*/ 24 h 44"/>
              <a:gd name="T42" fmla="*/ 8 w 64"/>
              <a:gd name="T43" fmla="*/ 24 h 44"/>
              <a:gd name="T44" fmla="*/ 12 w 64"/>
              <a:gd name="T45" fmla="*/ 12 h 44"/>
              <a:gd name="T46" fmla="*/ 20 w 64"/>
              <a:gd name="T47" fmla="*/ 12 h 44"/>
              <a:gd name="T48" fmla="*/ 20 w 64"/>
              <a:gd name="T49" fmla="*/ 2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44">
                <a:moveTo>
                  <a:pt x="62" y="0"/>
                </a:move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8" y="9"/>
                  <a:pt x="7" y="10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3"/>
                  <a:pt x="0" y="25"/>
                  <a:pt x="0" y="2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1"/>
                  <a:pt x="1" y="41"/>
                </a:cubicBezTo>
                <a:cubicBezTo>
                  <a:pt x="3" y="43"/>
                  <a:pt x="3" y="43"/>
                  <a:pt x="3" y="43"/>
                </a:cubicBezTo>
                <a:cubicBezTo>
                  <a:pt x="3" y="43"/>
                  <a:pt x="4" y="44"/>
                  <a:pt x="5" y="44"/>
                </a:cubicBezTo>
                <a:cubicBezTo>
                  <a:pt x="7" y="39"/>
                  <a:pt x="11" y="36"/>
                  <a:pt x="16" y="36"/>
                </a:cubicBezTo>
                <a:cubicBezTo>
                  <a:pt x="21" y="36"/>
                  <a:pt x="26" y="39"/>
                  <a:pt x="27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39"/>
                  <a:pt x="47" y="36"/>
                  <a:pt x="52" y="36"/>
                </a:cubicBezTo>
                <a:cubicBezTo>
                  <a:pt x="57" y="36"/>
                  <a:pt x="61" y="39"/>
                  <a:pt x="63" y="44"/>
                </a:cubicBezTo>
                <a:cubicBezTo>
                  <a:pt x="64" y="43"/>
                  <a:pt x="64" y="43"/>
                  <a:pt x="64" y="4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1"/>
                  <a:pt x="63" y="0"/>
                  <a:pt x="62" y="0"/>
                </a:cubicBezTo>
                <a:close/>
                <a:moveTo>
                  <a:pt x="20" y="24"/>
                </a:moveTo>
                <a:cubicBezTo>
                  <a:pt x="8" y="24"/>
                  <a:pt x="8" y="24"/>
                  <a:pt x="8" y="24"/>
                </a:cubicBezTo>
                <a:cubicBezTo>
                  <a:pt x="12" y="12"/>
                  <a:pt x="12" y="12"/>
                  <a:pt x="12" y="12"/>
                </a:cubicBezTo>
                <a:cubicBezTo>
                  <a:pt x="20" y="12"/>
                  <a:pt x="20" y="12"/>
                  <a:pt x="20" y="12"/>
                </a:cubicBezTo>
                <a:lnTo>
                  <a:pt x="20" y="2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012832" y="1922351"/>
            <a:ext cx="185915" cy="105634"/>
          </a:xfrm>
          <a:custGeom>
            <a:avLst/>
            <a:gdLst>
              <a:gd name="T0" fmla="*/ 4 w 56"/>
              <a:gd name="T1" fmla="*/ 32 h 32"/>
              <a:gd name="T2" fmla="*/ 52 w 56"/>
              <a:gd name="T3" fmla="*/ 32 h 32"/>
              <a:gd name="T4" fmla="*/ 56 w 56"/>
              <a:gd name="T5" fmla="*/ 28 h 32"/>
              <a:gd name="T6" fmla="*/ 52 w 56"/>
              <a:gd name="T7" fmla="*/ 24 h 32"/>
              <a:gd name="T8" fmla="*/ 40 w 56"/>
              <a:gd name="T9" fmla="*/ 24 h 32"/>
              <a:gd name="T10" fmla="*/ 36 w 56"/>
              <a:gd name="T11" fmla="*/ 20 h 32"/>
              <a:gd name="T12" fmla="*/ 36 w 56"/>
              <a:gd name="T13" fmla="*/ 4 h 32"/>
              <a:gd name="T14" fmla="*/ 32 w 56"/>
              <a:gd name="T15" fmla="*/ 0 h 32"/>
              <a:gd name="T16" fmla="*/ 24 w 56"/>
              <a:gd name="T17" fmla="*/ 0 h 32"/>
              <a:gd name="T18" fmla="*/ 20 w 56"/>
              <a:gd name="T19" fmla="*/ 4 h 32"/>
              <a:gd name="T20" fmla="*/ 20 w 56"/>
              <a:gd name="T21" fmla="*/ 20 h 32"/>
              <a:gd name="T22" fmla="*/ 16 w 56"/>
              <a:gd name="T23" fmla="*/ 24 h 32"/>
              <a:gd name="T24" fmla="*/ 4 w 56"/>
              <a:gd name="T25" fmla="*/ 24 h 32"/>
              <a:gd name="T26" fmla="*/ 0 w 56"/>
              <a:gd name="T27" fmla="*/ 28 h 32"/>
              <a:gd name="T28" fmla="*/ 4 w 56"/>
              <a:gd name="T29" fmla="*/ 32 h 32"/>
              <a:gd name="T30" fmla="*/ 26 w 56"/>
              <a:gd name="T31" fmla="*/ 4 h 32"/>
              <a:gd name="T32" fmla="*/ 30 w 56"/>
              <a:gd name="T33" fmla="*/ 4 h 32"/>
              <a:gd name="T34" fmla="*/ 32 w 56"/>
              <a:gd name="T35" fmla="*/ 6 h 32"/>
              <a:gd name="T36" fmla="*/ 30 w 56"/>
              <a:gd name="T37" fmla="*/ 8 h 32"/>
              <a:gd name="T38" fmla="*/ 26 w 56"/>
              <a:gd name="T39" fmla="*/ 8 h 32"/>
              <a:gd name="T40" fmla="*/ 24 w 56"/>
              <a:gd name="T41" fmla="*/ 6 h 32"/>
              <a:gd name="T42" fmla="*/ 26 w 56"/>
              <a:gd name="T43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6" h="32">
                <a:moveTo>
                  <a:pt x="4" y="32"/>
                </a:moveTo>
                <a:cubicBezTo>
                  <a:pt x="52" y="32"/>
                  <a:pt x="52" y="32"/>
                  <a:pt x="52" y="32"/>
                </a:cubicBez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8" y="24"/>
                  <a:pt x="36" y="22"/>
                  <a:pt x="36" y="20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2"/>
                  <a:pt x="18" y="24"/>
                  <a:pt x="1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lose/>
                <a:moveTo>
                  <a:pt x="26" y="4"/>
                </a:moveTo>
                <a:cubicBezTo>
                  <a:pt x="30" y="4"/>
                  <a:pt x="30" y="4"/>
                  <a:pt x="30" y="4"/>
                </a:cubicBezTo>
                <a:cubicBezTo>
                  <a:pt x="31" y="4"/>
                  <a:pt x="32" y="5"/>
                  <a:pt x="32" y="6"/>
                </a:cubicBezTo>
                <a:cubicBezTo>
                  <a:pt x="32" y="7"/>
                  <a:pt x="31" y="8"/>
                  <a:pt x="30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5" y="8"/>
                  <a:pt x="24" y="7"/>
                  <a:pt x="24" y="6"/>
                </a:cubicBezTo>
                <a:cubicBezTo>
                  <a:pt x="24" y="5"/>
                  <a:pt x="25" y="4"/>
                  <a:pt x="26" y="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4" name="出自【趣你的PPT】(微信:qunideppt)：最优质的PPT资源库"/>
          <p:cNvSpPr/>
          <p:nvPr/>
        </p:nvSpPr>
        <p:spPr bwMode="auto">
          <a:xfrm>
            <a:off x="8012832" y="2042069"/>
            <a:ext cx="185915" cy="92957"/>
          </a:xfrm>
          <a:custGeom>
            <a:avLst/>
            <a:gdLst>
              <a:gd name="T0" fmla="*/ 50 w 56"/>
              <a:gd name="T1" fmla="*/ 0 h 28"/>
              <a:gd name="T2" fmla="*/ 6 w 56"/>
              <a:gd name="T3" fmla="*/ 0 h 28"/>
              <a:gd name="T4" fmla="*/ 4 w 56"/>
              <a:gd name="T5" fmla="*/ 2 h 28"/>
              <a:gd name="T6" fmla="*/ 0 w 56"/>
              <a:gd name="T7" fmla="*/ 28 h 28"/>
              <a:gd name="T8" fmla="*/ 12 w 56"/>
              <a:gd name="T9" fmla="*/ 28 h 28"/>
              <a:gd name="T10" fmla="*/ 16 w 56"/>
              <a:gd name="T11" fmla="*/ 16 h 28"/>
              <a:gd name="T12" fmla="*/ 16 w 56"/>
              <a:gd name="T13" fmla="*/ 28 h 28"/>
              <a:gd name="T14" fmla="*/ 40 w 56"/>
              <a:gd name="T15" fmla="*/ 28 h 28"/>
              <a:gd name="T16" fmla="*/ 40 w 56"/>
              <a:gd name="T17" fmla="*/ 16 h 28"/>
              <a:gd name="T18" fmla="*/ 44 w 56"/>
              <a:gd name="T19" fmla="*/ 28 h 28"/>
              <a:gd name="T20" fmla="*/ 56 w 56"/>
              <a:gd name="T21" fmla="*/ 28 h 28"/>
              <a:gd name="T22" fmla="*/ 52 w 56"/>
              <a:gd name="T23" fmla="*/ 2 h 28"/>
              <a:gd name="T24" fmla="*/ 50 w 56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28">
                <a:moveTo>
                  <a:pt x="50" y="0"/>
                </a:move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1"/>
                  <a:pt x="4" y="2"/>
                </a:cubicBezTo>
                <a:cubicBezTo>
                  <a:pt x="0" y="28"/>
                  <a:pt x="0" y="28"/>
                  <a:pt x="0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8"/>
                  <a:pt x="16" y="28"/>
                  <a:pt x="16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28"/>
                  <a:pt x="44" y="28"/>
                  <a:pt x="44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1"/>
                  <a:pt x="51" y="0"/>
                  <a:pt x="50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25378" y="1894758"/>
            <a:ext cx="265555" cy="267313"/>
          </a:xfrm>
          <a:custGeom>
            <a:avLst/>
            <a:gdLst>
              <a:gd name="T0" fmla="*/ 0 w 151"/>
              <a:gd name="T1" fmla="*/ 0 h 152"/>
              <a:gd name="T2" fmla="*/ 19 w 151"/>
              <a:gd name="T3" fmla="*/ 133 h 152"/>
              <a:gd name="T4" fmla="*/ 76 w 151"/>
              <a:gd name="T5" fmla="*/ 152 h 152"/>
              <a:gd name="T6" fmla="*/ 132 w 151"/>
              <a:gd name="T7" fmla="*/ 133 h 152"/>
              <a:gd name="T8" fmla="*/ 151 w 151"/>
              <a:gd name="T9" fmla="*/ 0 h 152"/>
              <a:gd name="T10" fmla="*/ 0 w 151"/>
              <a:gd name="T11" fmla="*/ 0 h 152"/>
              <a:gd name="T12" fmla="*/ 121 w 151"/>
              <a:gd name="T13" fmla="*/ 38 h 152"/>
              <a:gd name="T14" fmla="*/ 54 w 151"/>
              <a:gd name="T15" fmla="*/ 38 h 152"/>
              <a:gd name="T16" fmla="*/ 57 w 151"/>
              <a:gd name="T17" fmla="*/ 57 h 152"/>
              <a:gd name="T18" fmla="*/ 118 w 151"/>
              <a:gd name="T19" fmla="*/ 57 h 152"/>
              <a:gd name="T20" fmla="*/ 113 w 151"/>
              <a:gd name="T21" fmla="*/ 114 h 152"/>
              <a:gd name="T22" fmla="*/ 76 w 151"/>
              <a:gd name="T23" fmla="*/ 123 h 152"/>
              <a:gd name="T24" fmla="*/ 38 w 151"/>
              <a:gd name="T25" fmla="*/ 114 h 152"/>
              <a:gd name="T26" fmla="*/ 35 w 151"/>
              <a:gd name="T27" fmla="*/ 85 h 152"/>
              <a:gd name="T28" fmla="*/ 57 w 151"/>
              <a:gd name="T29" fmla="*/ 85 h 152"/>
              <a:gd name="T30" fmla="*/ 59 w 151"/>
              <a:gd name="T31" fmla="*/ 99 h 152"/>
              <a:gd name="T32" fmla="*/ 76 w 151"/>
              <a:gd name="T33" fmla="*/ 104 h 152"/>
              <a:gd name="T34" fmla="*/ 94 w 151"/>
              <a:gd name="T35" fmla="*/ 99 h 152"/>
              <a:gd name="T36" fmla="*/ 97 w 151"/>
              <a:gd name="T37" fmla="*/ 76 h 152"/>
              <a:gd name="T38" fmla="*/ 33 w 151"/>
              <a:gd name="T39" fmla="*/ 76 h 152"/>
              <a:gd name="T40" fmla="*/ 28 w 151"/>
              <a:gd name="T41" fmla="*/ 19 h 152"/>
              <a:gd name="T42" fmla="*/ 123 w 151"/>
              <a:gd name="T43" fmla="*/ 19 h 152"/>
              <a:gd name="T44" fmla="*/ 121 w 151"/>
              <a:gd name="T45" fmla="*/ 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1" h="152">
                <a:moveTo>
                  <a:pt x="0" y="0"/>
                </a:moveTo>
                <a:lnTo>
                  <a:pt x="19" y="133"/>
                </a:lnTo>
                <a:lnTo>
                  <a:pt x="76" y="152"/>
                </a:lnTo>
                <a:lnTo>
                  <a:pt x="132" y="133"/>
                </a:lnTo>
                <a:lnTo>
                  <a:pt x="151" y="0"/>
                </a:lnTo>
                <a:lnTo>
                  <a:pt x="0" y="0"/>
                </a:lnTo>
                <a:close/>
                <a:moveTo>
                  <a:pt x="121" y="38"/>
                </a:moveTo>
                <a:lnTo>
                  <a:pt x="54" y="38"/>
                </a:lnTo>
                <a:lnTo>
                  <a:pt x="57" y="57"/>
                </a:lnTo>
                <a:lnTo>
                  <a:pt x="118" y="57"/>
                </a:lnTo>
                <a:lnTo>
                  <a:pt x="113" y="114"/>
                </a:lnTo>
                <a:lnTo>
                  <a:pt x="76" y="123"/>
                </a:lnTo>
                <a:lnTo>
                  <a:pt x="38" y="114"/>
                </a:lnTo>
                <a:lnTo>
                  <a:pt x="35" y="85"/>
                </a:lnTo>
                <a:lnTo>
                  <a:pt x="57" y="85"/>
                </a:lnTo>
                <a:lnTo>
                  <a:pt x="59" y="99"/>
                </a:lnTo>
                <a:lnTo>
                  <a:pt x="76" y="104"/>
                </a:lnTo>
                <a:lnTo>
                  <a:pt x="94" y="99"/>
                </a:lnTo>
                <a:lnTo>
                  <a:pt x="97" y="76"/>
                </a:lnTo>
                <a:lnTo>
                  <a:pt x="33" y="76"/>
                </a:lnTo>
                <a:lnTo>
                  <a:pt x="28" y="19"/>
                </a:lnTo>
                <a:lnTo>
                  <a:pt x="123" y="19"/>
                </a:lnTo>
                <a:lnTo>
                  <a:pt x="121" y="38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98641" y="1580073"/>
            <a:ext cx="253517" cy="273295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91608" y="1767139"/>
            <a:ext cx="210400" cy="21040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34785" y="2012029"/>
            <a:ext cx="256931" cy="255240"/>
          </a:xfrm>
          <a:custGeom>
            <a:avLst/>
            <a:gdLst>
              <a:gd name="T0" fmla="*/ 0 w 152"/>
              <a:gd name="T1" fmla="*/ 0 h 151"/>
              <a:gd name="T2" fmla="*/ 0 w 152"/>
              <a:gd name="T3" fmla="*/ 151 h 151"/>
              <a:gd name="T4" fmla="*/ 152 w 152"/>
              <a:gd name="T5" fmla="*/ 151 h 151"/>
              <a:gd name="T6" fmla="*/ 152 w 152"/>
              <a:gd name="T7" fmla="*/ 0 h 151"/>
              <a:gd name="T8" fmla="*/ 0 w 152"/>
              <a:gd name="T9" fmla="*/ 0 h 151"/>
              <a:gd name="T10" fmla="*/ 57 w 152"/>
              <a:gd name="T11" fmla="*/ 19 h 151"/>
              <a:gd name="T12" fmla="*/ 67 w 152"/>
              <a:gd name="T13" fmla="*/ 19 h 151"/>
              <a:gd name="T14" fmla="*/ 67 w 152"/>
              <a:gd name="T15" fmla="*/ 28 h 151"/>
              <a:gd name="T16" fmla="*/ 57 w 152"/>
              <a:gd name="T17" fmla="*/ 28 h 151"/>
              <a:gd name="T18" fmla="*/ 57 w 152"/>
              <a:gd name="T19" fmla="*/ 19 h 151"/>
              <a:gd name="T20" fmla="*/ 38 w 152"/>
              <a:gd name="T21" fmla="*/ 19 h 151"/>
              <a:gd name="T22" fmla="*/ 48 w 152"/>
              <a:gd name="T23" fmla="*/ 19 h 151"/>
              <a:gd name="T24" fmla="*/ 48 w 152"/>
              <a:gd name="T25" fmla="*/ 28 h 151"/>
              <a:gd name="T26" fmla="*/ 38 w 152"/>
              <a:gd name="T27" fmla="*/ 28 h 151"/>
              <a:gd name="T28" fmla="*/ 38 w 152"/>
              <a:gd name="T29" fmla="*/ 19 h 151"/>
              <a:gd name="T30" fmla="*/ 19 w 152"/>
              <a:gd name="T31" fmla="*/ 19 h 151"/>
              <a:gd name="T32" fmla="*/ 29 w 152"/>
              <a:gd name="T33" fmla="*/ 19 h 151"/>
              <a:gd name="T34" fmla="*/ 29 w 152"/>
              <a:gd name="T35" fmla="*/ 28 h 151"/>
              <a:gd name="T36" fmla="*/ 19 w 152"/>
              <a:gd name="T37" fmla="*/ 28 h 151"/>
              <a:gd name="T38" fmla="*/ 19 w 152"/>
              <a:gd name="T39" fmla="*/ 19 h 151"/>
              <a:gd name="T40" fmla="*/ 133 w 152"/>
              <a:gd name="T41" fmla="*/ 132 h 151"/>
              <a:gd name="T42" fmla="*/ 19 w 152"/>
              <a:gd name="T43" fmla="*/ 132 h 151"/>
              <a:gd name="T44" fmla="*/ 19 w 152"/>
              <a:gd name="T45" fmla="*/ 38 h 151"/>
              <a:gd name="T46" fmla="*/ 133 w 152"/>
              <a:gd name="T47" fmla="*/ 38 h 151"/>
              <a:gd name="T48" fmla="*/ 133 w 152"/>
              <a:gd name="T49" fmla="*/ 13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51">
                <a:moveTo>
                  <a:pt x="0" y="0"/>
                </a:moveTo>
                <a:lnTo>
                  <a:pt x="0" y="151"/>
                </a:lnTo>
                <a:lnTo>
                  <a:pt x="152" y="151"/>
                </a:lnTo>
                <a:lnTo>
                  <a:pt x="152" y="0"/>
                </a:lnTo>
                <a:lnTo>
                  <a:pt x="0" y="0"/>
                </a:lnTo>
                <a:close/>
                <a:moveTo>
                  <a:pt x="57" y="19"/>
                </a:moveTo>
                <a:lnTo>
                  <a:pt x="67" y="19"/>
                </a:lnTo>
                <a:lnTo>
                  <a:pt x="67" y="28"/>
                </a:lnTo>
                <a:lnTo>
                  <a:pt x="57" y="28"/>
                </a:lnTo>
                <a:lnTo>
                  <a:pt x="57" y="19"/>
                </a:lnTo>
                <a:close/>
                <a:moveTo>
                  <a:pt x="38" y="19"/>
                </a:moveTo>
                <a:lnTo>
                  <a:pt x="48" y="19"/>
                </a:lnTo>
                <a:lnTo>
                  <a:pt x="48" y="28"/>
                </a:lnTo>
                <a:lnTo>
                  <a:pt x="38" y="28"/>
                </a:lnTo>
                <a:lnTo>
                  <a:pt x="38" y="19"/>
                </a:lnTo>
                <a:close/>
                <a:moveTo>
                  <a:pt x="19" y="19"/>
                </a:moveTo>
                <a:lnTo>
                  <a:pt x="29" y="19"/>
                </a:lnTo>
                <a:lnTo>
                  <a:pt x="29" y="28"/>
                </a:lnTo>
                <a:lnTo>
                  <a:pt x="19" y="28"/>
                </a:lnTo>
                <a:lnTo>
                  <a:pt x="19" y="19"/>
                </a:lnTo>
                <a:close/>
                <a:moveTo>
                  <a:pt x="133" y="132"/>
                </a:moveTo>
                <a:lnTo>
                  <a:pt x="19" y="132"/>
                </a:lnTo>
                <a:lnTo>
                  <a:pt x="19" y="38"/>
                </a:lnTo>
                <a:lnTo>
                  <a:pt x="133" y="38"/>
                </a:lnTo>
                <a:lnTo>
                  <a:pt x="133" y="13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0" name="出自【趣你的PPT】(微信:qunideppt)：最优质的PPT资源库"/>
          <p:cNvSpPr/>
          <p:nvPr/>
        </p:nvSpPr>
        <p:spPr bwMode="auto">
          <a:xfrm>
            <a:off x="7549436" y="1667111"/>
            <a:ext cx="47306" cy="46062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1" name="出自【趣你的PPT】(微信:qunideppt)：最优质的PPT资源库"/>
          <p:cNvSpPr/>
          <p:nvPr/>
        </p:nvSpPr>
        <p:spPr bwMode="auto">
          <a:xfrm>
            <a:off x="7549436" y="173682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2" name="出自【趣你的PPT】(微信:qunideppt)：最优质的PPT资源库"/>
          <p:cNvSpPr/>
          <p:nvPr/>
        </p:nvSpPr>
        <p:spPr bwMode="auto">
          <a:xfrm>
            <a:off x="7549436" y="180778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3" name="出自【趣你的PPT】(微信:qunideppt)：最优质的PPT资源库"/>
          <p:cNvSpPr/>
          <p:nvPr/>
        </p:nvSpPr>
        <p:spPr bwMode="auto">
          <a:xfrm>
            <a:off x="7620396" y="1667111"/>
            <a:ext cx="117022" cy="46062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4" name="出自【趣你的PPT】(微信:qunideppt)：最优质的PPT资源库"/>
          <p:cNvSpPr/>
          <p:nvPr/>
        </p:nvSpPr>
        <p:spPr bwMode="auto">
          <a:xfrm>
            <a:off x="7620396" y="173682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5" name="出自【趣你的PPT】(微信:qunideppt)：最优质的PPT资源库"/>
          <p:cNvSpPr/>
          <p:nvPr/>
        </p:nvSpPr>
        <p:spPr bwMode="auto">
          <a:xfrm>
            <a:off x="7620396" y="180778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84953" y="2035142"/>
            <a:ext cx="93748" cy="156246"/>
          </a:xfrm>
          <a:custGeom>
            <a:avLst/>
            <a:gdLst>
              <a:gd name="T0" fmla="*/ 12 w 24"/>
              <a:gd name="T1" fmla="*/ 0 h 40"/>
              <a:gd name="T2" fmla="*/ 0 w 24"/>
              <a:gd name="T3" fmla="*/ 12 h 40"/>
              <a:gd name="T4" fmla="*/ 4 w 24"/>
              <a:gd name="T5" fmla="*/ 21 h 40"/>
              <a:gd name="T6" fmla="*/ 4 w 24"/>
              <a:gd name="T7" fmla="*/ 40 h 40"/>
              <a:gd name="T8" fmla="*/ 12 w 24"/>
              <a:gd name="T9" fmla="*/ 32 h 40"/>
              <a:gd name="T10" fmla="*/ 20 w 24"/>
              <a:gd name="T11" fmla="*/ 40 h 40"/>
              <a:gd name="T12" fmla="*/ 20 w 24"/>
              <a:gd name="T13" fmla="*/ 21 h 40"/>
              <a:gd name="T14" fmla="*/ 24 w 24"/>
              <a:gd name="T15" fmla="*/ 12 h 40"/>
              <a:gd name="T16" fmla="*/ 12 w 24"/>
              <a:gd name="T17" fmla="*/ 0 h 40"/>
              <a:gd name="T18" fmla="*/ 12 w 24"/>
              <a:gd name="T19" fmla="*/ 20 h 40"/>
              <a:gd name="T20" fmla="*/ 4 w 24"/>
              <a:gd name="T21" fmla="*/ 12 h 40"/>
              <a:gd name="T22" fmla="*/ 12 w 24"/>
              <a:gd name="T23" fmla="*/ 4 h 40"/>
              <a:gd name="T24" fmla="*/ 20 w 24"/>
              <a:gd name="T25" fmla="*/ 12 h 40"/>
              <a:gd name="T26" fmla="*/ 12 w 24"/>
              <a:gd name="T27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40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6"/>
                  <a:pt x="2" y="19"/>
                  <a:pt x="4" y="21"/>
                </a:cubicBezTo>
                <a:cubicBezTo>
                  <a:pt x="4" y="40"/>
                  <a:pt x="4" y="40"/>
                  <a:pt x="4" y="40"/>
                </a:cubicBezTo>
                <a:cubicBezTo>
                  <a:pt x="12" y="32"/>
                  <a:pt x="12" y="32"/>
                  <a:pt x="12" y="32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21"/>
                  <a:pt x="20" y="21"/>
                  <a:pt x="20" y="21"/>
                </a:cubicBezTo>
                <a:cubicBezTo>
                  <a:pt x="22" y="19"/>
                  <a:pt x="24" y="16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20"/>
                </a:move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8" name="出自【趣你的PPT】(微信:qunideppt)：最优质的PPT资源库"/>
          <p:cNvSpPr/>
          <p:nvPr/>
        </p:nvSpPr>
        <p:spPr bwMode="auto">
          <a:xfrm>
            <a:off x="7145154" y="1941394"/>
            <a:ext cx="202297" cy="249993"/>
          </a:xfrm>
          <a:custGeom>
            <a:avLst/>
            <a:gdLst>
              <a:gd name="T0" fmla="*/ 64 w 123"/>
              <a:gd name="T1" fmla="*/ 133 h 152"/>
              <a:gd name="T2" fmla="*/ 19 w 123"/>
              <a:gd name="T3" fmla="*/ 133 h 152"/>
              <a:gd name="T4" fmla="*/ 19 w 123"/>
              <a:gd name="T5" fmla="*/ 19 h 152"/>
              <a:gd name="T6" fmla="*/ 71 w 123"/>
              <a:gd name="T7" fmla="*/ 19 h 152"/>
              <a:gd name="T8" fmla="*/ 100 w 123"/>
              <a:gd name="T9" fmla="*/ 48 h 152"/>
              <a:gd name="T10" fmla="*/ 123 w 123"/>
              <a:gd name="T11" fmla="*/ 48 h 152"/>
              <a:gd name="T12" fmla="*/ 123 w 123"/>
              <a:gd name="T13" fmla="*/ 43 h 152"/>
              <a:gd name="T14" fmla="*/ 81 w 123"/>
              <a:gd name="T15" fmla="*/ 0 h 152"/>
              <a:gd name="T16" fmla="*/ 0 w 123"/>
              <a:gd name="T17" fmla="*/ 0 h 152"/>
              <a:gd name="T18" fmla="*/ 0 w 123"/>
              <a:gd name="T19" fmla="*/ 152 h 152"/>
              <a:gd name="T20" fmla="*/ 81 w 123"/>
              <a:gd name="T21" fmla="*/ 152 h 152"/>
              <a:gd name="T22" fmla="*/ 64 w 123"/>
              <a:gd name="T23" fmla="*/ 133 h 152"/>
              <a:gd name="T24" fmla="*/ 64 w 123"/>
              <a:gd name="T25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3" h="152">
                <a:moveTo>
                  <a:pt x="6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100" y="48"/>
                </a:lnTo>
                <a:lnTo>
                  <a:pt x="123" y="48"/>
                </a:lnTo>
                <a:lnTo>
                  <a:pt x="123" y="43"/>
                </a:lnTo>
                <a:lnTo>
                  <a:pt x="81" y="0"/>
                </a:lnTo>
                <a:lnTo>
                  <a:pt x="0" y="0"/>
                </a:lnTo>
                <a:lnTo>
                  <a:pt x="0" y="152"/>
                </a:lnTo>
                <a:lnTo>
                  <a:pt x="81" y="152"/>
                </a:lnTo>
                <a:lnTo>
                  <a:pt x="64" y="133"/>
                </a:lnTo>
                <a:lnTo>
                  <a:pt x="64" y="133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20340"/>
            <a:ext cx="77301" cy="14802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51589"/>
            <a:ext cx="77301" cy="14802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82838"/>
            <a:ext cx="77301" cy="14802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3" name="出自【趣你的PPT】(微信:qunideppt)：最优质的PPT资源库"/>
          <p:cNvSpPr/>
          <p:nvPr/>
        </p:nvSpPr>
        <p:spPr bwMode="auto">
          <a:xfrm rot="21346805">
            <a:off x="6918203" y="2030265"/>
            <a:ext cx="171541" cy="171541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4" name="出自【趣你的PPT】(微信:qunideppt)：最优质的PPT资源库"/>
          <p:cNvSpPr>
            <a:spLocks noEditPoints="1"/>
          </p:cNvSpPr>
          <p:nvPr/>
        </p:nvSpPr>
        <p:spPr bwMode="auto">
          <a:xfrm rot="21346805">
            <a:off x="6821727" y="2180748"/>
            <a:ext cx="136115" cy="145437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81441" y="2205185"/>
            <a:ext cx="299820" cy="301806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86643" y="2374196"/>
            <a:ext cx="264110" cy="231096"/>
          </a:xfrm>
          <a:custGeom>
            <a:avLst/>
            <a:gdLst>
              <a:gd name="T0" fmla="*/ 48 w 64"/>
              <a:gd name="T1" fmla="*/ 38 h 56"/>
              <a:gd name="T2" fmla="*/ 51 w 64"/>
              <a:gd name="T3" fmla="*/ 6 h 56"/>
              <a:gd name="T4" fmla="*/ 50 w 64"/>
              <a:gd name="T5" fmla="*/ 3 h 56"/>
              <a:gd name="T6" fmla="*/ 32 w 64"/>
              <a:gd name="T7" fmla="*/ 0 h 56"/>
              <a:gd name="T8" fmla="*/ 14 w 64"/>
              <a:gd name="T9" fmla="*/ 3 h 56"/>
              <a:gd name="T10" fmla="*/ 13 w 64"/>
              <a:gd name="T11" fmla="*/ 6 h 56"/>
              <a:gd name="T12" fmla="*/ 16 w 64"/>
              <a:gd name="T13" fmla="*/ 38 h 56"/>
              <a:gd name="T14" fmla="*/ 0 w 64"/>
              <a:gd name="T15" fmla="*/ 40 h 56"/>
              <a:gd name="T16" fmla="*/ 12 w 64"/>
              <a:gd name="T17" fmla="*/ 52 h 56"/>
              <a:gd name="T18" fmla="*/ 32 w 64"/>
              <a:gd name="T19" fmla="*/ 56 h 56"/>
              <a:gd name="T20" fmla="*/ 52 w 64"/>
              <a:gd name="T21" fmla="*/ 52 h 56"/>
              <a:gd name="T22" fmla="*/ 64 w 64"/>
              <a:gd name="T23" fmla="*/ 40 h 56"/>
              <a:gd name="T24" fmla="*/ 48 w 64"/>
              <a:gd name="T25" fmla="*/ 38 h 56"/>
              <a:gd name="T26" fmla="*/ 24 w 64"/>
              <a:gd name="T27" fmla="*/ 7 h 56"/>
              <a:gd name="T28" fmla="*/ 24 w 64"/>
              <a:gd name="T29" fmla="*/ 7 h 56"/>
              <a:gd name="T30" fmla="*/ 27 w 64"/>
              <a:gd name="T31" fmla="*/ 32 h 56"/>
              <a:gd name="T32" fmla="*/ 27 w 64"/>
              <a:gd name="T33" fmla="*/ 40 h 56"/>
              <a:gd name="T34" fmla="*/ 19 w 64"/>
              <a:gd name="T35" fmla="*/ 39 h 56"/>
              <a:gd name="T36" fmla="*/ 19 w 64"/>
              <a:gd name="T37" fmla="*/ 33 h 56"/>
              <a:gd name="T38" fmla="*/ 16 w 64"/>
              <a:gd name="T39" fmla="*/ 7 h 56"/>
              <a:gd name="T40" fmla="*/ 16 w 64"/>
              <a:gd name="T41" fmla="*/ 6 h 56"/>
              <a:gd name="T42" fmla="*/ 24 w 64"/>
              <a:gd name="T43" fmla="*/ 7 h 56"/>
              <a:gd name="T44" fmla="*/ 61 w 64"/>
              <a:gd name="T45" fmla="*/ 42 h 56"/>
              <a:gd name="T46" fmla="*/ 60 w 64"/>
              <a:gd name="T47" fmla="*/ 42 h 56"/>
              <a:gd name="T48" fmla="*/ 52 w 64"/>
              <a:gd name="T49" fmla="*/ 48 h 56"/>
              <a:gd name="T50" fmla="*/ 32 w 64"/>
              <a:gd name="T51" fmla="*/ 52 h 56"/>
              <a:gd name="T52" fmla="*/ 12 w 64"/>
              <a:gd name="T53" fmla="*/ 48 h 56"/>
              <a:gd name="T54" fmla="*/ 4 w 64"/>
              <a:gd name="T55" fmla="*/ 42 h 56"/>
              <a:gd name="T56" fmla="*/ 3 w 64"/>
              <a:gd name="T57" fmla="*/ 42 h 56"/>
              <a:gd name="T58" fmla="*/ 3 w 64"/>
              <a:gd name="T59" fmla="*/ 42 h 56"/>
              <a:gd name="T60" fmla="*/ 5 w 64"/>
              <a:gd name="T61" fmla="*/ 40 h 56"/>
              <a:gd name="T62" fmla="*/ 7 w 64"/>
              <a:gd name="T63" fmla="*/ 40 h 56"/>
              <a:gd name="T64" fmla="*/ 12 w 64"/>
              <a:gd name="T65" fmla="*/ 43 h 56"/>
              <a:gd name="T66" fmla="*/ 32 w 64"/>
              <a:gd name="T67" fmla="*/ 47 h 56"/>
              <a:gd name="T68" fmla="*/ 52 w 64"/>
              <a:gd name="T69" fmla="*/ 43 h 56"/>
              <a:gd name="T70" fmla="*/ 57 w 64"/>
              <a:gd name="T71" fmla="*/ 40 h 56"/>
              <a:gd name="T72" fmla="*/ 59 w 64"/>
              <a:gd name="T73" fmla="*/ 40 h 56"/>
              <a:gd name="T74" fmla="*/ 61 w 64"/>
              <a:gd name="T75" fmla="*/ 4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" h="56">
                <a:moveTo>
                  <a:pt x="48" y="38"/>
                </a:moveTo>
                <a:cubicBezTo>
                  <a:pt x="48" y="26"/>
                  <a:pt x="48" y="16"/>
                  <a:pt x="51" y="6"/>
                </a:cubicBezTo>
                <a:cubicBezTo>
                  <a:pt x="52" y="5"/>
                  <a:pt x="51" y="4"/>
                  <a:pt x="50" y="3"/>
                </a:cubicBezTo>
                <a:cubicBezTo>
                  <a:pt x="47" y="2"/>
                  <a:pt x="41" y="0"/>
                  <a:pt x="32" y="0"/>
                </a:cubicBezTo>
                <a:cubicBezTo>
                  <a:pt x="23" y="0"/>
                  <a:pt x="17" y="2"/>
                  <a:pt x="14" y="3"/>
                </a:cubicBezTo>
                <a:cubicBezTo>
                  <a:pt x="13" y="4"/>
                  <a:pt x="12" y="5"/>
                  <a:pt x="13" y="6"/>
                </a:cubicBezTo>
                <a:cubicBezTo>
                  <a:pt x="16" y="16"/>
                  <a:pt x="16" y="26"/>
                  <a:pt x="16" y="38"/>
                </a:cubicBezTo>
                <a:cubicBezTo>
                  <a:pt x="6" y="36"/>
                  <a:pt x="0" y="35"/>
                  <a:pt x="0" y="40"/>
                </a:cubicBezTo>
                <a:cubicBezTo>
                  <a:pt x="0" y="43"/>
                  <a:pt x="4" y="48"/>
                  <a:pt x="12" y="52"/>
                </a:cubicBezTo>
                <a:cubicBezTo>
                  <a:pt x="17" y="54"/>
                  <a:pt x="24" y="56"/>
                  <a:pt x="32" y="56"/>
                </a:cubicBezTo>
                <a:cubicBezTo>
                  <a:pt x="40" y="56"/>
                  <a:pt x="47" y="54"/>
                  <a:pt x="52" y="52"/>
                </a:cubicBezTo>
                <a:cubicBezTo>
                  <a:pt x="60" y="48"/>
                  <a:pt x="64" y="43"/>
                  <a:pt x="64" y="40"/>
                </a:cubicBezTo>
                <a:cubicBezTo>
                  <a:pt x="64" y="35"/>
                  <a:pt x="58" y="36"/>
                  <a:pt x="48" y="38"/>
                </a:cubicBezTo>
                <a:close/>
                <a:moveTo>
                  <a:pt x="24" y="7"/>
                </a:moveTo>
                <a:cubicBezTo>
                  <a:pt x="24" y="7"/>
                  <a:pt x="24" y="7"/>
                  <a:pt x="24" y="7"/>
                </a:cubicBezTo>
                <a:cubicBezTo>
                  <a:pt x="26" y="15"/>
                  <a:pt x="27" y="23"/>
                  <a:pt x="27" y="32"/>
                </a:cubicBezTo>
                <a:cubicBezTo>
                  <a:pt x="27" y="35"/>
                  <a:pt x="27" y="37"/>
                  <a:pt x="27" y="40"/>
                </a:cubicBezTo>
                <a:cubicBezTo>
                  <a:pt x="26" y="39"/>
                  <a:pt x="20" y="39"/>
                  <a:pt x="19" y="39"/>
                </a:cubicBezTo>
                <a:cubicBezTo>
                  <a:pt x="19" y="37"/>
                  <a:pt x="19" y="35"/>
                  <a:pt x="19" y="33"/>
                </a:cubicBezTo>
                <a:cubicBezTo>
                  <a:pt x="19" y="24"/>
                  <a:pt x="18" y="15"/>
                  <a:pt x="16" y="7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7"/>
                  <a:pt x="22" y="7"/>
                  <a:pt x="24" y="7"/>
                </a:cubicBezTo>
                <a:close/>
                <a:moveTo>
                  <a:pt x="61" y="42"/>
                </a:moveTo>
                <a:cubicBezTo>
                  <a:pt x="60" y="42"/>
                  <a:pt x="60" y="42"/>
                  <a:pt x="60" y="42"/>
                </a:cubicBezTo>
                <a:cubicBezTo>
                  <a:pt x="58" y="45"/>
                  <a:pt x="55" y="46"/>
                  <a:pt x="52" y="48"/>
                </a:cubicBezTo>
                <a:cubicBezTo>
                  <a:pt x="47" y="51"/>
                  <a:pt x="40" y="52"/>
                  <a:pt x="32" y="52"/>
                </a:cubicBezTo>
                <a:cubicBezTo>
                  <a:pt x="25" y="52"/>
                  <a:pt x="17" y="51"/>
                  <a:pt x="12" y="48"/>
                </a:cubicBezTo>
                <a:cubicBezTo>
                  <a:pt x="9" y="46"/>
                  <a:pt x="6" y="45"/>
                  <a:pt x="4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1"/>
                  <a:pt x="4" y="40"/>
                  <a:pt x="5" y="40"/>
                </a:cubicBezTo>
                <a:cubicBezTo>
                  <a:pt x="6" y="39"/>
                  <a:pt x="7" y="39"/>
                  <a:pt x="7" y="40"/>
                </a:cubicBezTo>
                <a:cubicBezTo>
                  <a:pt x="9" y="41"/>
                  <a:pt x="10" y="42"/>
                  <a:pt x="12" y="43"/>
                </a:cubicBezTo>
                <a:cubicBezTo>
                  <a:pt x="17" y="45"/>
                  <a:pt x="25" y="47"/>
                  <a:pt x="32" y="47"/>
                </a:cubicBezTo>
                <a:cubicBezTo>
                  <a:pt x="39" y="47"/>
                  <a:pt x="47" y="45"/>
                  <a:pt x="52" y="43"/>
                </a:cubicBezTo>
                <a:cubicBezTo>
                  <a:pt x="54" y="42"/>
                  <a:pt x="55" y="41"/>
                  <a:pt x="57" y="40"/>
                </a:cubicBezTo>
                <a:cubicBezTo>
                  <a:pt x="58" y="39"/>
                  <a:pt x="59" y="39"/>
                  <a:pt x="59" y="40"/>
                </a:cubicBezTo>
                <a:cubicBezTo>
                  <a:pt x="60" y="40"/>
                  <a:pt x="61" y="41"/>
                  <a:pt x="61" y="42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5" name="出自【趣你的PPT】(微信:qunideppt)：最优质的PPT资源库"/>
          <p:cNvSpPr/>
          <p:nvPr/>
        </p:nvSpPr>
        <p:spPr bwMode="auto">
          <a:xfrm>
            <a:off x="7315753" y="2269859"/>
            <a:ext cx="110375" cy="109512"/>
          </a:xfrm>
          <a:custGeom>
            <a:avLst/>
            <a:gdLst>
              <a:gd name="T0" fmla="*/ 37 w 54"/>
              <a:gd name="T1" fmla="*/ 23 h 54"/>
              <a:gd name="T2" fmla="*/ 31 w 54"/>
              <a:gd name="T3" fmla="*/ 23 h 54"/>
              <a:gd name="T4" fmla="*/ 28 w 54"/>
              <a:gd name="T5" fmla="*/ 8 h 54"/>
              <a:gd name="T6" fmla="*/ 20 w 54"/>
              <a:gd name="T7" fmla="*/ 0 h 54"/>
              <a:gd name="T8" fmla="*/ 17 w 54"/>
              <a:gd name="T9" fmla="*/ 14 h 54"/>
              <a:gd name="T10" fmla="*/ 26 w 54"/>
              <a:gd name="T11" fmla="*/ 23 h 54"/>
              <a:gd name="T12" fmla="*/ 23 w 54"/>
              <a:gd name="T13" fmla="*/ 25 h 54"/>
              <a:gd name="T14" fmla="*/ 14 w 54"/>
              <a:gd name="T15" fmla="*/ 17 h 54"/>
              <a:gd name="T16" fmla="*/ 0 w 54"/>
              <a:gd name="T17" fmla="*/ 20 h 54"/>
              <a:gd name="T18" fmla="*/ 9 w 54"/>
              <a:gd name="T19" fmla="*/ 28 h 54"/>
              <a:gd name="T20" fmla="*/ 23 w 54"/>
              <a:gd name="T21" fmla="*/ 31 h 54"/>
              <a:gd name="T22" fmla="*/ 23 w 54"/>
              <a:gd name="T23" fmla="*/ 37 h 54"/>
              <a:gd name="T24" fmla="*/ 40 w 54"/>
              <a:gd name="T25" fmla="*/ 54 h 54"/>
              <a:gd name="T26" fmla="*/ 54 w 54"/>
              <a:gd name="T27" fmla="*/ 40 h 54"/>
              <a:gd name="T28" fmla="*/ 37 w 54"/>
              <a:gd name="T29" fmla="*/ 2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54">
                <a:moveTo>
                  <a:pt x="37" y="23"/>
                </a:moveTo>
                <a:cubicBezTo>
                  <a:pt x="35" y="21"/>
                  <a:pt x="33" y="21"/>
                  <a:pt x="31" y="23"/>
                </a:cubicBezTo>
                <a:cubicBezTo>
                  <a:pt x="31" y="23"/>
                  <a:pt x="37" y="17"/>
                  <a:pt x="28" y="8"/>
                </a:cubicBezTo>
                <a:cubicBezTo>
                  <a:pt x="26" y="6"/>
                  <a:pt x="20" y="0"/>
                  <a:pt x="20" y="0"/>
                </a:cubicBezTo>
                <a:cubicBezTo>
                  <a:pt x="17" y="14"/>
                  <a:pt x="17" y="14"/>
                  <a:pt x="17" y="14"/>
                </a:cubicBezTo>
                <a:cubicBezTo>
                  <a:pt x="26" y="23"/>
                  <a:pt x="26" y="23"/>
                  <a:pt x="26" y="23"/>
                </a:cubicBezTo>
                <a:cubicBezTo>
                  <a:pt x="23" y="25"/>
                  <a:pt x="23" y="25"/>
                  <a:pt x="23" y="25"/>
                </a:cubicBezTo>
                <a:cubicBezTo>
                  <a:pt x="14" y="17"/>
                  <a:pt x="14" y="17"/>
                  <a:pt x="1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6" y="25"/>
                  <a:pt x="9" y="28"/>
                </a:cubicBezTo>
                <a:cubicBezTo>
                  <a:pt x="17" y="37"/>
                  <a:pt x="23" y="31"/>
                  <a:pt x="23" y="31"/>
                </a:cubicBezTo>
                <a:cubicBezTo>
                  <a:pt x="21" y="33"/>
                  <a:pt x="21" y="35"/>
                  <a:pt x="23" y="37"/>
                </a:cubicBezTo>
                <a:cubicBezTo>
                  <a:pt x="40" y="54"/>
                  <a:pt x="40" y="54"/>
                  <a:pt x="40" y="54"/>
                </a:cubicBezTo>
                <a:cubicBezTo>
                  <a:pt x="54" y="40"/>
                  <a:pt x="54" y="40"/>
                  <a:pt x="54" y="40"/>
                </a:cubicBezTo>
                <a:lnTo>
                  <a:pt x="37" y="2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6" name="出自【趣你的PPT】(微信:qunideppt)：最优质的PPT资源库"/>
          <p:cNvSpPr/>
          <p:nvPr/>
        </p:nvSpPr>
        <p:spPr bwMode="auto">
          <a:xfrm>
            <a:off x="7403707" y="2355226"/>
            <a:ext cx="44840" cy="46565"/>
          </a:xfrm>
          <a:custGeom>
            <a:avLst/>
            <a:gdLst>
              <a:gd name="T0" fmla="*/ 17 w 22"/>
              <a:gd name="T1" fmla="*/ 3 h 23"/>
              <a:gd name="T2" fmla="*/ 14 w 22"/>
              <a:gd name="T3" fmla="*/ 0 h 23"/>
              <a:gd name="T4" fmla="*/ 0 w 22"/>
              <a:gd name="T5" fmla="*/ 15 h 23"/>
              <a:gd name="T6" fmla="*/ 2 w 22"/>
              <a:gd name="T7" fmla="*/ 17 h 23"/>
              <a:gd name="T8" fmla="*/ 21 w 22"/>
              <a:gd name="T9" fmla="*/ 22 h 23"/>
              <a:gd name="T10" fmla="*/ 17 w 22"/>
              <a:gd name="T11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23">
                <a:moveTo>
                  <a:pt x="17" y="3"/>
                </a:moveTo>
                <a:cubicBezTo>
                  <a:pt x="14" y="0"/>
                  <a:pt x="14" y="0"/>
                  <a:pt x="14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2" y="17"/>
                </a:cubicBezTo>
                <a:cubicBezTo>
                  <a:pt x="8" y="23"/>
                  <a:pt x="21" y="22"/>
                  <a:pt x="21" y="22"/>
                </a:cubicBezTo>
                <a:cubicBezTo>
                  <a:pt x="21" y="22"/>
                  <a:pt x="22" y="9"/>
                  <a:pt x="17" y="3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64119" y="2608951"/>
            <a:ext cx="89052" cy="87197"/>
          </a:xfrm>
          <a:custGeom>
            <a:avLst/>
            <a:gdLst>
              <a:gd name="T0" fmla="*/ 10 w 20"/>
              <a:gd name="T1" fmla="*/ 0 h 20"/>
              <a:gd name="T2" fmla="*/ 0 w 20"/>
              <a:gd name="T3" fmla="*/ 10 h 20"/>
              <a:gd name="T4" fmla="*/ 10 w 20"/>
              <a:gd name="T5" fmla="*/ 20 h 20"/>
              <a:gd name="T6" fmla="*/ 20 w 20"/>
              <a:gd name="T7" fmla="*/ 10 h 20"/>
              <a:gd name="T8" fmla="*/ 10 w 20"/>
              <a:gd name="T9" fmla="*/ 0 h 20"/>
              <a:gd name="T10" fmla="*/ 7 w 20"/>
              <a:gd name="T11" fmla="*/ 16 h 20"/>
              <a:gd name="T12" fmla="*/ 5 w 20"/>
              <a:gd name="T13" fmla="*/ 11 h 20"/>
              <a:gd name="T14" fmla="*/ 11 w 20"/>
              <a:gd name="T15" fmla="*/ 5 h 20"/>
              <a:gd name="T16" fmla="*/ 16 w 20"/>
              <a:gd name="T17" fmla="*/ 8 h 20"/>
              <a:gd name="T18" fmla="*/ 7 w 20"/>
              <a:gd name="T19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5"/>
                  <a:pt x="16" y="0"/>
                  <a:pt x="10" y="0"/>
                </a:cubicBezTo>
                <a:close/>
                <a:moveTo>
                  <a:pt x="7" y="16"/>
                </a:moveTo>
                <a:cubicBezTo>
                  <a:pt x="6" y="15"/>
                  <a:pt x="5" y="13"/>
                  <a:pt x="5" y="11"/>
                </a:cubicBezTo>
                <a:cubicBezTo>
                  <a:pt x="5" y="8"/>
                  <a:pt x="8" y="5"/>
                  <a:pt x="11" y="5"/>
                </a:cubicBezTo>
                <a:cubicBezTo>
                  <a:pt x="13" y="5"/>
                  <a:pt x="15" y="6"/>
                  <a:pt x="16" y="8"/>
                </a:cubicBezTo>
                <a:cubicBezTo>
                  <a:pt x="11" y="8"/>
                  <a:pt x="8" y="11"/>
                  <a:pt x="7" y="16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63935" y="2547726"/>
            <a:ext cx="244894" cy="192947"/>
          </a:xfrm>
          <a:custGeom>
            <a:avLst/>
            <a:gdLst>
              <a:gd name="T0" fmla="*/ 52 w 56"/>
              <a:gd name="T1" fmla="*/ 4 h 44"/>
              <a:gd name="T2" fmla="*/ 48 w 56"/>
              <a:gd name="T3" fmla="*/ 4 h 44"/>
              <a:gd name="T4" fmla="*/ 48 w 56"/>
              <a:gd name="T5" fmla="*/ 0 h 44"/>
              <a:gd name="T6" fmla="*/ 44 w 56"/>
              <a:gd name="T7" fmla="*/ 0 h 44"/>
              <a:gd name="T8" fmla="*/ 44 w 56"/>
              <a:gd name="T9" fmla="*/ 4 h 44"/>
              <a:gd name="T10" fmla="*/ 24 w 56"/>
              <a:gd name="T11" fmla="*/ 4 h 44"/>
              <a:gd name="T12" fmla="*/ 20 w 56"/>
              <a:gd name="T13" fmla="*/ 0 h 44"/>
              <a:gd name="T14" fmla="*/ 12 w 56"/>
              <a:gd name="T15" fmla="*/ 0 h 44"/>
              <a:gd name="T16" fmla="*/ 8 w 56"/>
              <a:gd name="T17" fmla="*/ 4 h 44"/>
              <a:gd name="T18" fmla="*/ 4 w 56"/>
              <a:gd name="T19" fmla="*/ 4 h 44"/>
              <a:gd name="T20" fmla="*/ 0 w 56"/>
              <a:gd name="T21" fmla="*/ 8 h 44"/>
              <a:gd name="T22" fmla="*/ 0 w 56"/>
              <a:gd name="T23" fmla="*/ 40 h 44"/>
              <a:gd name="T24" fmla="*/ 4 w 56"/>
              <a:gd name="T25" fmla="*/ 44 h 44"/>
              <a:gd name="T26" fmla="*/ 52 w 56"/>
              <a:gd name="T27" fmla="*/ 44 h 44"/>
              <a:gd name="T28" fmla="*/ 56 w 56"/>
              <a:gd name="T29" fmla="*/ 40 h 44"/>
              <a:gd name="T30" fmla="*/ 56 w 56"/>
              <a:gd name="T31" fmla="*/ 8 h 44"/>
              <a:gd name="T32" fmla="*/ 52 w 56"/>
              <a:gd name="T33" fmla="*/ 4 h 44"/>
              <a:gd name="T34" fmla="*/ 10 w 56"/>
              <a:gd name="T35" fmla="*/ 17 h 44"/>
              <a:gd name="T36" fmla="*/ 7 w 56"/>
              <a:gd name="T37" fmla="*/ 15 h 44"/>
              <a:gd name="T38" fmla="*/ 10 w 56"/>
              <a:gd name="T39" fmla="*/ 12 h 44"/>
              <a:gd name="T40" fmla="*/ 12 w 56"/>
              <a:gd name="T41" fmla="*/ 15 h 44"/>
              <a:gd name="T42" fmla="*/ 10 w 56"/>
              <a:gd name="T43" fmla="*/ 17 h 44"/>
              <a:gd name="T44" fmla="*/ 33 w 56"/>
              <a:gd name="T45" fmla="*/ 40 h 44"/>
              <a:gd name="T46" fmla="*/ 18 w 56"/>
              <a:gd name="T47" fmla="*/ 24 h 44"/>
              <a:gd name="T48" fmla="*/ 33 w 56"/>
              <a:gd name="T49" fmla="*/ 9 h 44"/>
              <a:gd name="T50" fmla="*/ 48 w 56"/>
              <a:gd name="T51" fmla="*/ 24 h 44"/>
              <a:gd name="T52" fmla="*/ 33 w 56"/>
              <a:gd name="T53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44">
                <a:moveTo>
                  <a:pt x="52" y="4"/>
                </a:moveTo>
                <a:cubicBezTo>
                  <a:pt x="48" y="4"/>
                  <a:pt x="48" y="4"/>
                  <a:pt x="48" y="4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4"/>
                  <a:pt x="44" y="4"/>
                  <a:pt x="4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0" y="6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6"/>
                  <a:pt x="54" y="4"/>
                  <a:pt x="52" y="4"/>
                </a:cubicBezTo>
                <a:close/>
                <a:moveTo>
                  <a:pt x="10" y="17"/>
                </a:moveTo>
                <a:cubicBezTo>
                  <a:pt x="8" y="17"/>
                  <a:pt x="7" y="16"/>
                  <a:pt x="7" y="15"/>
                </a:cubicBezTo>
                <a:cubicBezTo>
                  <a:pt x="7" y="13"/>
                  <a:pt x="8" y="12"/>
                  <a:pt x="10" y="12"/>
                </a:cubicBezTo>
                <a:cubicBezTo>
                  <a:pt x="11" y="12"/>
                  <a:pt x="12" y="13"/>
                  <a:pt x="12" y="15"/>
                </a:cubicBezTo>
                <a:cubicBezTo>
                  <a:pt x="12" y="16"/>
                  <a:pt x="11" y="17"/>
                  <a:pt x="10" y="17"/>
                </a:cubicBezTo>
                <a:close/>
                <a:moveTo>
                  <a:pt x="33" y="40"/>
                </a:moveTo>
                <a:cubicBezTo>
                  <a:pt x="25" y="40"/>
                  <a:pt x="18" y="33"/>
                  <a:pt x="18" y="24"/>
                </a:cubicBezTo>
                <a:cubicBezTo>
                  <a:pt x="18" y="16"/>
                  <a:pt x="25" y="9"/>
                  <a:pt x="33" y="9"/>
                </a:cubicBezTo>
                <a:cubicBezTo>
                  <a:pt x="41" y="9"/>
                  <a:pt x="48" y="16"/>
                  <a:pt x="48" y="24"/>
                </a:cubicBezTo>
                <a:cubicBezTo>
                  <a:pt x="48" y="33"/>
                  <a:pt x="41" y="40"/>
                  <a:pt x="33" y="4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52678" y="2763955"/>
            <a:ext cx="124171" cy="62086"/>
          </a:xfrm>
          <a:custGeom>
            <a:avLst/>
            <a:gdLst>
              <a:gd name="T0" fmla="*/ 32 w 32"/>
              <a:gd name="T1" fmla="*/ 8 h 16"/>
              <a:gd name="T2" fmla="*/ 24 w 32"/>
              <a:gd name="T3" fmla="*/ 8 h 16"/>
              <a:gd name="T4" fmla="*/ 16 w 32"/>
              <a:gd name="T5" fmla="*/ 0 h 16"/>
              <a:gd name="T6" fmla="*/ 8 w 32"/>
              <a:gd name="T7" fmla="*/ 8 h 16"/>
              <a:gd name="T8" fmla="*/ 0 w 32"/>
              <a:gd name="T9" fmla="*/ 8 h 16"/>
              <a:gd name="T10" fmla="*/ 0 w 32"/>
              <a:gd name="T11" fmla="*/ 16 h 16"/>
              <a:gd name="T12" fmla="*/ 32 w 32"/>
              <a:gd name="T13" fmla="*/ 16 h 16"/>
              <a:gd name="T14" fmla="*/ 32 w 32"/>
              <a:gd name="T15" fmla="*/ 8 h 16"/>
              <a:gd name="T16" fmla="*/ 16 w 32"/>
              <a:gd name="T17" fmla="*/ 12 h 16"/>
              <a:gd name="T18" fmla="*/ 12 w 32"/>
              <a:gd name="T19" fmla="*/ 8 h 16"/>
              <a:gd name="T20" fmla="*/ 16 w 32"/>
              <a:gd name="T21" fmla="*/ 4 h 16"/>
              <a:gd name="T22" fmla="*/ 20 w 32"/>
              <a:gd name="T23" fmla="*/ 8 h 16"/>
              <a:gd name="T24" fmla="*/ 16 w 32"/>
              <a:gd name="T2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6">
                <a:moveTo>
                  <a:pt x="32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16" y="12"/>
                </a:moveTo>
                <a:cubicBezTo>
                  <a:pt x="14" y="12"/>
                  <a:pt x="12" y="10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10"/>
                  <a:pt x="18" y="12"/>
                  <a:pt x="16" y="1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06931" y="2794997"/>
            <a:ext cx="215666" cy="217300"/>
          </a:xfrm>
          <a:custGeom>
            <a:avLst/>
            <a:gdLst>
              <a:gd name="T0" fmla="*/ 113 w 132"/>
              <a:gd name="T1" fmla="*/ 0 h 133"/>
              <a:gd name="T2" fmla="*/ 113 w 132"/>
              <a:gd name="T3" fmla="*/ 29 h 133"/>
              <a:gd name="T4" fmla="*/ 19 w 132"/>
              <a:gd name="T5" fmla="*/ 29 h 133"/>
              <a:gd name="T6" fmla="*/ 19 w 132"/>
              <a:gd name="T7" fmla="*/ 0 h 133"/>
              <a:gd name="T8" fmla="*/ 0 w 132"/>
              <a:gd name="T9" fmla="*/ 0 h 133"/>
              <a:gd name="T10" fmla="*/ 0 w 132"/>
              <a:gd name="T11" fmla="*/ 133 h 133"/>
              <a:gd name="T12" fmla="*/ 132 w 132"/>
              <a:gd name="T13" fmla="*/ 133 h 133"/>
              <a:gd name="T14" fmla="*/ 132 w 132"/>
              <a:gd name="T15" fmla="*/ 0 h 133"/>
              <a:gd name="T16" fmla="*/ 113 w 132"/>
              <a:gd name="T17" fmla="*/ 0 h 133"/>
              <a:gd name="T18" fmla="*/ 61 w 132"/>
              <a:gd name="T19" fmla="*/ 111 h 133"/>
              <a:gd name="T20" fmla="*/ 54 w 132"/>
              <a:gd name="T21" fmla="*/ 107 h 133"/>
              <a:gd name="T22" fmla="*/ 28 w 132"/>
              <a:gd name="T23" fmla="*/ 78 h 133"/>
              <a:gd name="T24" fmla="*/ 42 w 132"/>
              <a:gd name="T25" fmla="*/ 66 h 133"/>
              <a:gd name="T26" fmla="*/ 61 w 132"/>
              <a:gd name="T27" fmla="*/ 85 h 133"/>
              <a:gd name="T28" fmla="*/ 99 w 132"/>
              <a:gd name="T29" fmla="*/ 47 h 133"/>
              <a:gd name="T30" fmla="*/ 113 w 132"/>
              <a:gd name="T31" fmla="*/ 62 h 133"/>
              <a:gd name="T32" fmla="*/ 61 w 132"/>
              <a:gd name="T33" fmla="*/ 11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133">
                <a:moveTo>
                  <a:pt x="113" y="0"/>
                </a:moveTo>
                <a:lnTo>
                  <a:pt x="113" y="29"/>
                </a:lnTo>
                <a:lnTo>
                  <a:pt x="19" y="29"/>
                </a:lnTo>
                <a:lnTo>
                  <a:pt x="19" y="0"/>
                </a:lnTo>
                <a:lnTo>
                  <a:pt x="0" y="0"/>
                </a:lnTo>
                <a:lnTo>
                  <a:pt x="0" y="133"/>
                </a:lnTo>
                <a:lnTo>
                  <a:pt x="132" y="133"/>
                </a:lnTo>
                <a:lnTo>
                  <a:pt x="132" y="0"/>
                </a:lnTo>
                <a:lnTo>
                  <a:pt x="113" y="0"/>
                </a:lnTo>
                <a:close/>
                <a:moveTo>
                  <a:pt x="61" y="111"/>
                </a:moveTo>
                <a:lnTo>
                  <a:pt x="54" y="107"/>
                </a:lnTo>
                <a:lnTo>
                  <a:pt x="28" y="78"/>
                </a:lnTo>
                <a:lnTo>
                  <a:pt x="42" y="66"/>
                </a:lnTo>
                <a:lnTo>
                  <a:pt x="61" y="85"/>
                </a:lnTo>
                <a:lnTo>
                  <a:pt x="99" y="47"/>
                </a:lnTo>
                <a:lnTo>
                  <a:pt x="113" y="62"/>
                </a:lnTo>
                <a:lnTo>
                  <a:pt x="61" y="111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7" name="出自【趣你的PPT】(微信:qunideppt)：最优质的PPT资源库"/>
          <p:cNvSpPr/>
          <p:nvPr/>
        </p:nvSpPr>
        <p:spPr bwMode="auto">
          <a:xfrm>
            <a:off x="6697925" y="2744015"/>
            <a:ext cx="102415" cy="104093"/>
          </a:xfrm>
          <a:custGeom>
            <a:avLst/>
            <a:gdLst>
              <a:gd name="T0" fmla="*/ 4 w 26"/>
              <a:gd name="T1" fmla="*/ 25 h 26"/>
              <a:gd name="T2" fmla="*/ 24 w 26"/>
              <a:gd name="T3" fmla="*/ 15 h 26"/>
              <a:gd name="T4" fmla="*/ 24 w 26"/>
              <a:gd name="T5" fmla="*/ 11 h 26"/>
              <a:gd name="T6" fmla="*/ 4 w 26"/>
              <a:gd name="T7" fmla="*/ 1 h 26"/>
              <a:gd name="T8" fmla="*/ 0 w 26"/>
              <a:gd name="T9" fmla="*/ 3 h 26"/>
              <a:gd name="T10" fmla="*/ 0 w 26"/>
              <a:gd name="T11" fmla="*/ 23 h 26"/>
              <a:gd name="T12" fmla="*/ 4 w 26"/>
              <a:gd name="T13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4" y="25"/>
                </a:moveTo>
                <a:cubicBezTo>
                  <a:pt x="24" y="15"/>
                  <a:pt x="24" y="15"/>
                  <a:pt x="24" y="15"/>
                </a:cubicBezTo>
                <a:cubicBezTo>
                  <a:pt x="26" y="14"/>
                  <a:pt x="26" y="12"/>
                  <a:pt x="24" y="11"/>
                </a:cubicBezTo>
                <a:cubicBezTo>
                  <a:pt x="4" y="1"/>
                  <a:pt x="4" y="1"/>
                  <a:pt x="4" y="1"/>
                </a:cubicBezTo>
                <a:cubicBezTo>
                  <a:pt x="2" y="0"/>
                  <a:pt x="0" y="1"/>
                  <a:pt x="0" y="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2" y="26"/>
                  <a:pt x="4" y="25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9015" y="2644959"/>
            <a:ext cx="253517" cy="253517"/>
          </a:xfrm>
          <a:custGeom>
            <a:avLst/>
            <a:gdLst>
              <a:gd name="T0" fmla="*/ 58 w 64"/>
              <a:gd name="T1" fmla="*/ 0 h 64"/>
              <a:gd name="T2" fmla="*/ 6 w 64"/>
              <a:gd name="T3" fmla="*/ 0 h 64"/>
              <a:gd name="T4" fmla="*/ 0 w 64"/>
              <a:gd name="T5" fmla="*/ 6 h 64"/>
              <a:gd name="T6" fmla="*/ 0 w 64"/>
              <a:gd name="T7" fmla="*/ 58 h 64"/>
              <a:gd name="T8" fmla="*/ 6 w 64"/>
              <a:gd name="T9" fmla="*/ 64 h 64"/>
              <a:gd name="T10" fmla="*/ 58 w 64"/>
              <a:gd name="T11" fmla="*/ 64 h 64"/>
              <a:gd name="T12" fmla="*/ 64 w 64"/>
              <a:gd name="T13" fmla="*/ 58 h 64"/>
              <a:gd name="T14" fmla="*/ 64 w 64"/>
              <a:gd name="T15" fmla="*/ 6 h 64"/>
              <a:gd name="T16" fmla="*/ 58 w 64"/>
              <a:gd name="T17" fmla="*/ 0 h 64"/>
              <a:gd name="T18" fmla="*/ 40 w 64"/>
              <a:gd name="T19" fmla="*/ 4 h 64"/>
              <a:gd name="T20" fmla="*/ 44 w 64"/>
              <a:gd name="T21" fmla="*/ 12 h 64"/>
              <a:gd name="T22" fmla="*/ 36 w 64"/>
              <a:gd name="T23" fmla="*/ 12 h 64"/>
              <a:gd name="T24" fmla="*/ 32 w 64"/>
              <a:gd name="T25" fmla="*/ 4 h 64"/>
              <a:gd name="T26" fmla="*/ 40 w 64"/>
              <a:gd name="T27" fmla="*/ 4 h 64"/>
              <a:gd name="T28" fmla="*/ 24 w 64"/>
              <a:gd name="T29" fmla="*/ 4 h 64"/>
              <a:gd name="T30" fmla="*/ 28 w 64"/>
              <a:gd name="T31" fmla="*/ 12 h 64"/>
              <a:gd name="T32" fmla="*/ 20 w 64"/>
              <a:gd name="T33" fmla="*/ 12 h 64"/>
              <a:gd name="T34" fmla="*/ 16 w 64"/>
              <a:gd name="T35" fmla="*/ 4 h 64"/>
              <a:gd name="T36" fmla="*/ 24 w 64"/>
              <a:gd name="T37" fmla="*/ 4 h 64"/>
              <a:gd name="T38" fmla="*/ 4 w 64"/>
              <a:gd name="T39" fmla="*/ 6 h 64"/>
              <a:gd name="T40" fmla="*/ 6 w 64"/>
              <a:gd name="T41" fmla="*/ 4 h 64"/>
              <a:gd name="T42" fmla="*/ 8 w 64"/>
              <a:gd name="T43" fmla="*/ 4 h 64"/>
              <a:gd name="T44" fmla="*/ 12 w 64"/>
              <a:gd name="T45" fmla="*/ 12 h 64"/>
              <a:gd name="T46" fmla="*/ 4 w 64"/>
              <a:gd name="T47" fmla="*/ 12 h 64"/>
              <a:gd name="T48" fmla="*/ 4 w 64"/>
              <a:gd name="T49" fmla="*/ 6 h 64"/>
              <a:gd name="T50" fmla="*/ 60 w 64"/>
              <a:gd name="T51" fmla="*/ 58 h 64"/>
              <a:gd name="T52" fmla="*/ 58 w 64"/>
              <a:gd name="T53" fmla="*/ 60 h 64"/>
              <a:gd name="T54" fmla="*/ 6 w 64"/>
              <a:gd name="T55" fmla="*/ 60 h 64"/>
              <a:gd name="T56" fmla="*/ 4 w 64"/>
              <a:gd name="T57" fmla="*/ 58 h 64"/>
              <a:gd name="T58" fmla="*/ 4 w 64"/>
              <a:gd name="T59" fmla="*/ 16 h 64"/>
              <a:gd name="T60" fmla="*/ 60 w 64"/>
              <a:gd name="T61" fmla="*/ 16 h 64"/>
              <a:gd name="T62" fmla="*/ 60 w 64"/>
              <a:gd name="T63" fmla="*/ 58 h 64"/>
              <a:gd name="T64" fmla="*/ 52 w 64"/>
              <a:gd name="T65" fmla="*/ 12 h 64"/>
              <a:gd name="T66" fmla="*/ 48 w 64"/>
              <a:gd name="T67" fmla="*/ 4 h 64"/>
              <a:gd name="T68" fmla="*/ 56 w 64"/>
              <a:gd name="T69" fmla="*/ 4 h 64"/>
              <a:gd name="T70" fmla="*/ 60 w 64"/>
              <a:gd name="T71" fmla="*/ 12 h 64"/>
              <a:gd name="T72" fmla="*/ 52 w 64"/>
              <a:gd name="T7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4" h="64">
                <a:moveTo>
                  <a:pt x="5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4"/>
                  <a:pt x="6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1" y="64"/>
                  <a:pt x="64" y="61"/>
                  <a:pt x="64" y="58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1" y="0"/>
                  <a:pt x="58" y="0"/>
                </a:cubicBezTo>
                <a:close/>
                <a:moveTo>
                  <a:pt x="40" y="4"/>
                </a:moveTo>
                <a:cubicBezTo>
                  <a:pt x="44" y="12"/>
                  <a:pt x="44" y="12"/>
                  <a:pt x="44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4"/>
                  <a:pt x="32" y="4"/>
                  <a:pt x="32" y="4"/>
                </a:cubicBezTo>
                <a:lnTo>
                  <a:pt x="40" y="4"/>
                </a:lnTo>
                <a:close/>
                <a:moveTo>
                  <a:pt x="24" y="4"/>
                </a:moveTo>
                <a:cubicBezTo>
                  <a:pt x="28" y="12"/>
                  <a:pt x="28" y="12"/>
                  <a:pt x="28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4"/>
                  <a:pt x="16" y="4"/>
                  <a:pt x="16" y="4"/>
                </a:cubicBezTo>
                <a:lnTo>
                  <a:pt x="24" y="4"/>
                </a:lnTo>
                <a:close/>
                <a:moveTo>
                  <a:pt x="4" y="6"/>
                </a:moveTo>
                <a:cubicBezTo>
                  <a:pt x="4" y="5"/>
                  <a:pt x="5" y="4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12" y="12"/>
                  <a:pt x="12" y="12"/>
                  <a:pt x="12" y="12"/>
                </a:cubicBezTo>
                <a:cubicBezTo>
                  <a:pt x="4" y="12"/>
                  <a:pt x="4" y="12"/>
                  <a:pt x="4" y="12"/>
                </a:cubicBezTo>
                <a:lnTo>
                  <a:pt x="4" y="6"/>
                </a:lnTo>
                <a:close/>
                <a:moveTo>
                  <a:pt x="60" y="58"/>
                </a:moveTo>
                <a:cubicBezTo>
                  <a:pt x="60" y="59"/>
                  <a:pt x="59" y="60"/>
                  <a:pt x="58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5" y="60"/>
                  <a:pt x="4" y="59"/>
                  <a:pt x="4" y="58"/>
                </a:cubicBezTo>
                <a:cubicBezTo>
                  <a:pt x="4" y="16"/>
                  <a:pt x="4" y="16"/>
                  <a:pt x="4" y="16"/>
                </a:cubicBezTo>
                <a:cubicBezTo>
                  <a:pt x="60" y="16"/>
                  <a:pt x="60" y="16"/>
                  <a:pt x="60" y="16"/>
                </a:cubicBezTo>
                <a:lnTo>
                  <a:pt x="60" y="58"/>
                </a:lnTo>
                <a:close/>
                <a:moveTo>
                  <a:pt x="52" y="12"/>
                </a:moveTo>
                <a:cubicBezTo>
                  <a:pt x="48" y="4"/>
                  <a:pt x="48" y="4"/>
                  <a:pt x="48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60" y="12"/>
                  <a:pt x="60" y="12"/>
                  <a:pt x="60" y="12"/>
                </a:cubicBezTo>
                <a:lnTo>
                  <a:pt x="52" y="1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0" name="出自【趣你的PPT】(微信:qunideppt)：最优质的PPT资源库"/>
          <p:cNvSpPr/>
          <p:nvPr/>
        </p:nvSpPr>
        <p:spPr bwMode="auto">
          <a:xfrm>
            <a:off x="6652768" y="3715933"/>
            <a:ext cx="347217" cy="259839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20 w 64"/>
              <a:gd name="T19" fmla="*/ 48 h 48"/>
              <a:gd name="T20" fmla="*/ 20 w 64"/>
              <a:gd name="T21" fmla="*/ 44 h 48"/>
              <a:gd name="T22" fmla="*/ 16 w 64"/>
              <a:gd name="T23" fmla="*/ 44 h 48"/>
              <a:gd name="T24" fmla="*/ 4 w 64"/>
              <a:gd name="T25" fmla="*/ 32 h 48"/>
              <a:gd name="T26" fmla="*/ 10 w 64"/>
              <a:gd name="T27" fmla="*/ 22 h 48"/>
              <a:gd name="T28" fmla="*/ 12 w 64"/>
              <a:gd name="T29" fmla="*/ 21 h 48"/>
              <a:gd name="T30" fmla="*/ 12 w 64"/>
              <a:gd name="T31" fmla="*/ 18 h 48"/>
              <a:gd name="T32" fmla="*/ 12 w 64"/>
              <a:gd name="T33" fmla="*/ 18 h 48"/>
              <a:gd name="T34" fmla="*/ 18 w 64"/>
              <a:gd name="T35" fmla="*/ 12 h 48"/>
              <a:gd name="T36" fmla="*/ 21 w 64"/>
              <a:gd name="T37" fmla="*/ 13 h 48"/>
              <a:gd name="T38" fmla="*/ 24 w 64"/>
              <a:gd name="T39" fmla="*/ 14 h 48"/>
              <a:gd name="T40" fmla="*/ 26 w 64"/>
              <a:gd name="T41" fmla="*/ 11 h 48"/>
              <a:gd name="T42" fmla="*/ 38 w 64"/>
              <a:gd name="T43" fmla="*/ 4 h 48"/>
              <a:gd name="T44" fmla="*/ 52 w 64"/>
              <a:gd name="T45" fmla="*/ 18 h 48"/>
              <a:gd name="T46" fmla="*/ 52 w 64"/>
              <a:gd name="T47" fmla="*/ 18 h 48"/>
              <a:gd name="T48" fmla="*/ 52 w 64"/>
              <a:gd name="T49" fmla="*/ 21 h 48"/>
              <a:gd name="T50" fmla="*/ 54 w 64"/>
              <a:gd name="T51" fmla="*/ 22 h 48"/>
              <a:gd name="T52" fmla="*/ 60 w 64"/>
              <a:gd name="T53" fmla="*/ 32 h 48"/>
              <a:gd name="T54" fmla="*/ 48 w 64"/>
              <a:gd name="T55" fmla="*/ 44 h 48"/>
              <a:gd name="T56" fmla="*/ 44 w 64"/>
              <a:gd name="T57" fmla="*/ 44 h 48"/>
              <a:gd name="T58" fmla="*/ 44 w 64"/>
              <a:gd name="T59" fmla="*/ 48 h 48"/>
              <a:gd name="T60" fmla="*/ 48 w 64"/>
              <a:gd name="T61" fmla="*/ 48 h 48"/>
              <a:gd name="T62" fmla="*/ 64 w 64"/>
              <a:gd name="T63" fmla="*/ 32 h 48"/>
              <a:gd name="T64" fmla="*/ 56 w 64"/>
              <a:gd name="T65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44"/>
                  <a:pt x="20" y="44"/>
                  <a:pt x="20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1" name="出自【趣你的PPT】(微信:qunideppt)：最优质的PPT资源库"/>
          <p:cNvSpPr/>
          <p:nvPr/>
        </p:nvSpPr>
        <p:spPr bwMode="auto">
          <a:xfrm>
            <a:off x="6760842" y="3824008"/>
            <a:ext cx="131069" cy="195454"/>
          </a:xfrm>
          <a:custGeom>
            <a:avLst/>
            <a:gdLst>
              <a:gd name="T0" fmla="*/ 28 w 57"/>
              <a:gd name="T1" fmla="*/ 0 h 85"/>
              <a:gd name="T2" fmla="*/ 0 w 57"/>
              <a:gd name="T3" fmla="*/ 38 h 85"/>
              <a:gd name="T4" fmla="*/ 19 w 57"/>
              <a:gd name="T5" fmla="*/ 38 h 85"/>
              <a:gd name="T6" fmla="*/ 19 w 57"/>
              <a:gd name="T7" fmla="*/ 85 h 85"/>
              <a:gd name="T8" fmla="*/ 38 w 57"/>
              <a:gd name="T9" fmla="*/ 85 h 85"/>
              <a:gd name="T10" fmla="*/ 38 w 57"/>
              <a:gd name="T11" fmla="*/ 38 h 85"/>
              <a:gd name="T12" fmla="*/ 57 w 57"/>
              <a:gd name="T13" fmla="*/ 38 h 85"/>
              <a:gd name="T14" fmla="*/ 2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28" y="0"/>
                </a:moveTo>
                <a:lnTo>
                  <a:pt x="0" y="38"/>
                </a:lnTo>
                <a:lnTo>
                  <a:pt x="19" y="38"/>
                </a:lnTo>
                <a:lnTo>
                  <a:pt x="19" y="85"/>
                </a:lnTo>
                <a:lnTo>
                  <a:pt x="38" y="85"/>
                </a:lnTo>
                <a:lnTo>
                  <a:pt x="38" y="38"/>
                </a:lnTo>
                <a:lnTo>
                  <a:pt x="57" y="38"/>
                </a:lnTo>
                <a:lnTo>
                  <a:pt x="28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3" name="出自【趣你的PPT】(微信:qunideppt)：最优质的PPT资源库"/>
          <p:cNvSpPr/>
          <p:nvPr/>
        </p:nvSpPr>
        <p:spPr bwMode="auto">
          <a:xfrm>
            <a:off x="6644550" y="3074049"/>
            <a:ext cx="157507" cy="234879"/>
          </a:xfrm>
          <a:custGeom>
            <a:avLst/>
            <a:gdLst>
              <a:gd name="T0" fmla="*/ 38 w 57"/>
              <a:gd name="T1" fmla="*/ 0 h 85"/>
              <a:gd name="T2" fmla="*/ 19 w 57"/>
              <a:gd name="T3" fmla="*/ 0 h 85"/>
              <a:gd name="T4" fmla="*/ 19 w 57"/>
              <a:gd name="T5" fmla="*/ 47 h 85"/>
              <a:gd name="T6" fmla="*/ 0 w 57"/>
              <a:gd name="T7" fmla="*/ 47 h 85"/>
              <a:gd name="T8" fmla="*/ 28 w 57"/>
              <a:gd name="T9" fmla="*/ 85 h 85"/>
              <a:gd name="T10" fmla="*/ 57 w 57"/>
              <a:gd name="T11" fmla="*/ 47 h 85"/>
              <a:gd name="T12" fmla="*/ 38 w 57"/>
              <a:gd name="T13" fmla="*/ 47 h 85"/>
              <a:gd name="T14" fmla="*/ 3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38" y="0"/>
                </a:moveTo>
                <a:lnTo>
                  <a:pt x="19" y="0"/>
                </a:lnTo>
                <a:lnTo>
                  <a:pt x="19" y="47"/>
                </a:lnTo>
                <a:lnTo>
                  <a:pt x="0" y="47"/>
                </a:lnTo>
                <a:lnTo>
                  <a:pt x="28" y="85"/>
                </a:lnTo>
                <a:lnTo>
                  <a:pt x="57" y="47"/>
                </a:lnTo>
                <a:lnTo>
                  <a:pt x="38" y="47"/>
                </a:lnTo>
                <a:lnTo>
                  <a:pt x="38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4" name="出自【趣你的PPT】(微信:qunideppt)：最优质的PPT资源库"/>
          <p:cNvSpPr/>
          <p:nvPr/>
        </p:nvSpPr>
        <p:spPr bwMode="auto">
          <a:xfrm>
            <a:off x="6514676" y="2944175"/>
            <a:ext cx="417255" cy="312251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16 w 64"/>
              <a:gd name="T19" fmla="*/ 44 h 48"/>
              <a:gd name="T20" fmla="*/ 4 w 64"/>
              <a:gd name="T21" fmla="*/ 32 h 48"/>
              <a:gd name="T22" fmla="*/ 10 w 64"/>
              <a:gd name="T23" fmla="*/ 22 h 48"/>
              <a:gd name="T24" fmla="*/ 12 w 64"/>
              <a:gd name="T25" fmla="*/ 21 h 48"/>
              <a:gd name="T26" fmla="*/ 12 w 64"/>
              <a:gd name="T27" fmla="*/ 18 h 48"/>
              <a:gd name="T28" fmla="*/ 12 w 64"/>
              <a:gd name="T29" fmla="*/ 18 h 48"/>
              <a:gd name="T30" fmla="*/ 18 w 64"/>
              <a:gd name="T31" fmla="*/ 12 h 48"/>
              <a:gd name="T32" fmla="*/ 21 w 64"/>
              <a:gd name="T33" fmla="*/ 13 h 48"/>
              <a:gd name="T34" fmla="*/ 24 w 64"/>
              <a:gd name="T35" fmla="*/ 14 h 48"/>
              <a:gd name="T36" fmla="*/ 26 w 64"/>
              <a:gd name="T37" fmla="*/ 11 h 48"/>
              <a:gd name="T38" fmla="*/ 38 w 64"/>
              <a:gd name="T39" fmla="*/ 4 h 48"/>
              <a:gd name="T40" fmla="*/ 52 w 64"/>
              <a:gd name="T41" fmla="*/ 18 h 48"/>
              <a:gd name="T42" fmla="*/ 52 w 64"/>
              <a:gd name="T43" fmla="*/ 18 h 48"/>
              <a:gd name="T44" fmla="*/ 52 w 64"/>
              <a:gd name="T45" fmla="*/ 21 h 48"/>
              <a:gd name="T46" fmla="*/ 54 w 64"/>
              <a:gd name="T47" fmla="*/ 22 h 48"/>
              <a:gd name="T48" fmla="*/ 60 w 64"/>
              <a:gd name="T49" fmla="*/ 32 h 48"/>
              <a:gd name="T50" fmla="*/ 48 w 64"/>
              <a:gd name="T51" fmla="*/ 44 h 48"/>
              <a:gd name="T52" fmla="*/ 48 w 64"/>
              <a:gd name="T53" fmla="*/ 48 h 48"/>
              <a:gd name="T54" fmla="*/ 64 w 64"/>
              <a:gd name="T55" fmla="*/ 32 h 48"/>
              <a:gd name="T56" fmla="*/ 56 w 64"/>
              <a:gd name="T57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81634" y="3101976"/>
            <a:ext cx="57184" cy="59227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7" name="出自【趣你的PPT】(微信:qunideppt)：最优质的PPT资源库"/>
          <p:cNvSpPr/>
          <p:nvPr/>
        </p:nvSpPr>
        <p:spPr bwMode="auto">
          <a:xfrm>
            <a:off x="6953043" y="3185710"/>
            <a:ext cx="114367" cy="226693"/>
          </a:xfrm>
          <a:custGeom>
            <a:avLst/>
            <a:gdLst>
              <a:gd name="T0" fmla="*/ 18 w 24"/>
              <a:gd name="T1" fmla="*/ 0 h 47"/>
              <a:gd name="T2" fmla="*/ 12 w 24"/>
              <a:gd name="T3" fmla="*/ 11 h 47"/>
              <a:gd name="T4" fmla="*/ 6 w 24"/>
              <a:gd name="T5" fmla="*/ 0 h 47"/>
              <a:gd name="T6" fmla="*/ 0 w 24"/>
              <a:gd name="T7" fmla="*/ 2 h 47"/>
              <a:gd name="T8" fmla="*/ 0 w 24"/>
              <a:gd name="T9" fmla="*/ 23 h 47"/>
              <a:gd name="T10" fmla="*/ 6 w 24"/>
              <a:gd name="T11" fmla="*/ 23 h 47"/>
              <a:gd name="T12" fmla="*/ 8 w 24"/>
              <a:gd name="T13" fmla="*/ 47 h 47"/>
              <a:gd name="T14" fmla="*/ 16 w 24"/>
              <a:gd name="T15" fmla="*/ 47 h 47"/>
              <a:gd name="T16" fmla="*/ 18 w 24"/>
              <a:gd name="T17" fmla="*/ 23 h 47"/>
              <a:gd name="T18" fmla="*/ 24 w 24"/>
              <a:gd name="T19" fmla="*/ 23 h 47"/>
              <a:gd name="T20" fmla="*/ 24 w 24"/>
              <a:gd name="T21" fmla="*/ 2 h 47"/>
              <a:gd name="T22" fmla="*/ 18 w 24"/>
              <a:gd name="T2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47">
                <a:moveTo>
                  <a:pt x="18" y="0"/>
                </a:moveTo>
                <a:cubicBezTo>
                  <a:pt x="12" y="11"/>
                  <a:pt x="12" y="11"/>
                  <a:pt x="12" y="1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1"/>
                  <a:pt x="0" y="2"/>
                </a:cubicBezTo>
                <a:cubicBezTo>
                  <a:pt x="0" y="23"/>
                  <a:pt x="0" y="23"/>
                  <a:pt x="0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8" y="47"/>
                  <a:pt x="8" y="47"/>
                  <a:pt x="8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8" y="23"/>
                  <a:pt x="18" y="23"/>
                  <a:pt x="18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"/>
                  <a:pt x="24" y="2"/>
                  <a:pt x="24" y="2"/>
                </a:cubicBezTo>
                <a:cubicBezTo>
                  <a:pt x="22" y="1"/>
                  <a:pt x="20" y="0"/>
                  <a:pt x="18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04761" y="3380903"/>
            <a:ext cx="277653" cy="183884"/>
          </a:xfrm>
          <a:custGeom>
            <a:avLst/>
            <a:gdLst>
              <a:gd name="T0" fmla="*/ 92 w 96"/>
              <a:gd name="T1" fmla="*/ 0 h 64"/>
              <a:gd name="T2" fmla="*/ 4 w 96"/>
              <a:gd name="T3" fmla="*/ 0 h 64"/>
              <a:gd name="T4" fmla="*/ 0 w 96"/>
              <a:gd name="T5" fmla="*/ 4 h 64"/>
              <a:gd name="T6" fmla="*/ 0 w 96"/>
              <a:gd name="T7" fmla="*/ 60 h 64"/>
              <a:gd name="T8" fmla="*/ 4 w 96"/>
              <a:gd name="T9" fmla="*/ 64 h 64"/>
              <a:gd name="T10" fmla="*/ 92 w 96"/>
              <a:gd name="T11" fmla="*/ 64 h 64"/>
              <a:gd name="T12" fmla="*/ 96 w 96"/>
              <a:gd name="T13" fmla="*/ 60 h 64"/>
              <a:gd name="T14" fmla="*/ 96 w 96"/>
              <a:gd name="T15" fmla="*/ 4 h 64"/>
              <a:gd name="T16" fmla="*/ 92 w 96"/>
              <a:gd name="T17" fmla="*/ 0 h 64"/>
              <a:gd name="T18" fmla="*/ 92 w 96"/>
              <a:gd name="T19" fmla="*/ 60 h 64"/>
              <a:gd name="T20" fmla="*/ 4 w 96"/>
              <a:gd name="T21" fmla="*/ 60 h 64"/>
              <a:gd name="T22" fmla="*/ 4 w 96"/>
              <a:gd name="T23" fmla="*/ 4 h 64"/>
              <a:gd name="T24" fmla="*/ 92 w 96"/>
              <a:gd name="T25" fmla="*/ 4 h 64"/>
              <a:gd name="T26" fmla="*/ 92 w 96"/>
              <a:gd name="T27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64">
                <a:moveTo>
                  <a:pt x="9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close/>
                <a:moveTo>
                  <a:pt x="92" y="60"/>
                </a:moveTo>
                <a:cubicBezTo>
                  <a:pt x="4" y="60"/>
                  <a:pt x="4" y="60"/>
                  <a:pt x="4" y="60"/>
                </a:cubicBezTo>
                <a:cubicBezTo>
                  <a:pt x="4" y="4"/>
                  <a:pt x="4" y="4"/>
                  <a:pt x="4" y="4"/>
                </a:cubicBezTo>
                <a:cubicBezTo>
                  <a:pt x="92" y="4"/>
                  <a:pt x="92" y="4"/>
                  <a:pt x="92" y="4"/>
                </a:cubicBezTo>
                <a:lnTo>
                  <a:pt x="92" y="6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558486" y="3334627"/>
            <a:ext cx="368986" cy="345848"/>
          </a:xfrm>
          <a:custGeom>
            <a:avLst/>
            <a:gdLst>
              <a:gd name="T0" fmla="*/ 116 w 128"/>
              <a:gd name="T1" fmla="*/ 0 h 120"/>
              <a:gd name="T2" fmla="*/ 12 w 128"/>
              <a:gd name="T3" fmla="*/ 0 h 120"/>
              <a:gd name="T4" fmla="*/ 0 w 128"/>
              <a:gd name="T5" fmla="*/ 12 h 120"/>
              <a:gd name="T6" fmla="*/ 0 w 128"/>
              <a:gd name="T7" fmla="*/ 92 h 120"/>
              <a:gd name="T8" fmla="*/ 12 w 128"/>
              <a:gd name="T9" fmla="*/ 104 h 120"/>
              <a:gd name="T10" fmla="*/ 52 w 128"/>
              <a:gd name="T11" fmla="*/ 104 h 120"/>
              <a:gd name="T12" fmla="*/ 52 w 128"/>
              <a:gd name="T13" fmla="*/ 109 h 120"/>
              <a:gd name="T14" fmla="*/ 27 w 128"/>
              <a:gd name="T15" fmla="*/ 112 h 120"/>
              <a:gd name="T16" fmla="*/ 24 w 128"/>
              <a:gd name="T17" fmla="*/ 116 h 120"/>
              <a:gd name="T18" fmla="*/ 28 w 128"/>
              <a:gd name="T19" fmla="*/ 120 h 120"/>
              <a:gd name="T20" fmla="*/ 100 w 128"/>
              <a:gd name="T21" fmla="*/ 120 h 120"/>
              <a:gd name="T22" fmla="*/ 104 w 128"/>
              <a:gd name="T23" fmla="*/ 116 h 120"/>
              <a:gd name="T24" fmla="*/ 101 w 128"/>
              <a:gd name="T25" fmla="*/ 112 h 120"/>
              <a:gd name="T26" fmla="*/ 76 w 128"/>
              <a:gd name="T27" fmla="*/ 109 h 120"/>
              <a:gd name="T28" fmla="*/ 76 w 128"/>
              <a:gd name="T29" fmla="*/ 104 h 120"/>
              <a:gd name="T30" fmla="*/ 116 w 128"/>
              <a:gd name="T31" fmla="*/ 104 h 120"/>
              <a:gd name="T32" fmla="*/ 128 w 128"/>
              <a:gd name="T33" fmla="*/ 92 h 120"/>
              <a:gd name="T34" fmla="*/ 128 w 128"/>
              <a:gd name="T35" fmla="*/ 12 h 120"/>
              <a:gd name="T36" fmla="*/ 116 w 128"/>
              <a:gd name="T37" fmla="*/ 0 h 120"/>
              <a:gd name="T38" fmla="*/ 120 w 128"/>
              <a:gd name="T39" fmla="*/ 92 h 120"/>
              <a:gd name="T40" fmla="*/ 116 w 128"/>
              <a:gd name="T41" fmla="*/ 96 h 120"/>
              <a:gd name="T42" fmla="*/ 80 w 128"/>
              <a:gd name="T43" fmla="*/ 96 h 120"/>
              <a:gd name="T44" fmla="*/ 48 w 128"/>
              <a:gd name="T45" fmla="*/ 96 h 120"/>
              <a:gd name="T46" fmla="*/ 12 w 128"/>
              <a:gd name="T47" fmla="*/ 96 h 120"/>
              <a:gd name="T48" fmla="*/ 8 w 128"/>
              <a:gd name="T49" fmla="*/ 92 h 120"/>
              <a:gd name="T50" fmla="*/ 8 w 128"/>
              <a:gd name="T51" fmla="*/ 12 h 120"/>
              <a:gd name="T52" fmla="*/ 12 w 128"/>
              <a:gd name="T53" fmla="*/ 8 h 120"/>
              <a:gd name="T54" fmla="*/ 116 w 128"/>
              <a:gd name="T55" fmla="*/ 8 h 120"/>
              <a:gd name="T56" fmla="*/ 120 w 128"/>
              <a:gd name="T57" fmla="*/ 12 h 120"/>
              <a:gd name="T58" fmla="*/ 120 w 128"/>
              <a:gd name="T59" fmla="*/ 9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20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5" y="113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2" y="120"/>
                  <a:pt x="104" y="118"/>
                  <a:pt x="104" y="116"/>
                </a:cubicBezTo>
                <a:cubicBezTo>
                  <a:pt x="104" y="114"/>
                  <a:pt x="103" y="113"/>
                  <a:pt x="101" y="112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9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92"/>
                </a:moveTo>
                <a:cubicBezTo>
                  <a:pt x="120" y="94"/>
                  <a:pt x="118" y="96"/>
                  <a:pt x="1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0" y="96"/>
                  <a:pt x="8" y="94"/>
                  <a:pt x="8" y="9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9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2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6926874" y="3525744"/>
            <a:ext cx="217286" cy="216568"/>
          </a:xfrm>
          <a:custGeom>
            <a:avLst/>
            <a:gdLst>
              <a:gd name="T0" fmla="*/ 88 w 128"/>
              <a:gd name="T1" fmla="*/ 0 h 128"/>
              <a:gd name="T2" fmla="*/ 48 w 128"/>
              <a:gd name="T3" fmla="*/ 40 h 128"/>
              <a:gd name="T4" fmla="*/ 51 w 128"/>
              <a:gd name="T5" fmla="*/ 55 h 128"/>
              <a:gd name="T6" fmla="*/ 2 w 128"/>
              <a:gd name="T7" fmla="*/ 103 h 128"/>
              <a:gd name="T8" fmla="*/ 0 w 128"/>
              <a:gd name="T9" fmla="*/ 108 h 128"/>
              <a:gd name="T10" fmla="*/ 0 w 128"/>
              <a:gd name="T11" fmla="*/ 120 h 128"/>
              <a:gd name="T12" fmla="*/ 8 w 128"/>
              <a:gd name="T13" fmla="*/ 128 h 128"/>
              <a:gd name="T14" fmla="*/ 20 w 128"/>
              <a:gd name="T15" fmla="*/ 128 h 128"/>
              <a:gd name="T16" fmla="*/ 25 w 128"/>
              <a:gd name="T17" fmla="*/ 126 h 128"/>
              <a:gd name="T18" fmla="*/ 31 w 128"/>
              <a:gd name="T19" fmla="*/ 120 h 128"/>
              <a:gd name="T20" fmla="*/ 40 w 128"/>
              <a:gd name="T21" fmla="*/ 120 h 128"/>
              <a:gd name="T22" fmla="*/ 48 w 128"/>
              <a:gd name="T23" fmla="*/ 112 h 128"/>
              <a:gd name="T24" fmla="*/ 48 w 128"/>
              <a:gd name="T25" fmla="*/ 104 h 128"/>
              <a:gd name="T26" fmla="*/ 56 w 128"/>
              <a:gd name="T27" fmla="*/ 104 h 128"/>
              <a:gd name="T28" fmla="*/ 64 w 128"/>
              <a:gd name="T29" fmla="*/ 96 h 128"/>
              <a:gd name="T30" fmla="*/ 64 w 128"/>
              <a:gd name="T31" fmla="*/ 87 h 128"/>
              <a:gd name="T32" fmla="*/ 73 w 128"/>
              <a:gd name="T33" fmla="*/ 77 h 128"/>
              <a:gd name="T34" fmla="*/ 88 w 128"/>
              <a:gd name="T35" fmla="*/ 80 h 128"/>
              <a:gd name="T36" fmla="*/ 128 w 128"/>
              <a:gd name="T37" fmla="*/ 40 h 128"/>
              <a:gd name="T38" fmla="*/ 88 w 128"/>
              <a:gd name="T39" fmla="*/ 0 h 128"/>
              <a:gd name="T40" fmla="*/ 88 w 128"/>
              <a:gd name="T41" fmla="*/ 72 h 128"/>
              <a:gd name="T42" fmla="*/ 72 w 128"/>
              <a:gd name="T43" fmla="*/ 67 h 128"/>
              <a:gd name="T44" fmla="*/ 70 w 128"/>
              <a:gd name="T45" fmla="*/ 69 h 128"/>
              <a:gd name="T46" fmla="*/ 66 w 128"/>
              <a:gd name="T47" fmla="*/ 73 h 128"/>
              <a:gd name="T48" fmla="*/ 58 w 128"/>
              <a:gd name="T49" fmla="*/ 81 h 128"/>
              <a:gd name="T50" fmla="*/ 56 w 128"/>
              <a:gd name="T51" fmla="*/ 87 h 128"/>
              <a:gd name="T52" fmla="*/ 56 w 128"/>
              <a:gd name="T53" fmla="*/ 96 h 128"/>
              <a:gd name="T54" fmla="*/ 48 w 128"/>
              <a:gd name="T55" fmla="*/ 96 h 128"/>
              <a:gd name="T56" fmla="*/ 40 w 128"/>
              <a:gd name="T57" fmla="*/ 104 h 128"/>
              <a:gd name="T58" fmla="*/ 40 w 128"/>
              <a:gd name="T59" fmla="*/ 112 h 128"/>
              <a:gd name="T60" fmla="*/ 31 w 128"/>
              <a:gd name="T61" fmla="*/ 112 h 128"/>
              <a:gd name="T62" fmla="*/ 25 w 128"/>
              <a:gd name="T63" fmla="*/ 114 h 128"/>
              <a:gd name="T64" fmla="*/ 19 w 128"/>
              <a:gd name="T65" fmla="*/ 120 h 128"/>
              <a:gd name="T66" fmla="*/ 8 w 128"/>
              <a:gd name="T67" fmla="*/ 120 h 128"/>
              <a:gd name="T68" fmla="*/ 8 w 128"/>
              <a:gd name="T69" fmla="*/ 109 h 128"/>
              <a:gd name="T70" fmla="*/ 55 w 128"/>
              <a:gd name="T71" fmla="*/ 62 h 128"/>
              <a:gd name="T72" fmla="*/ 55 w 128"/>
              <a:gd name="T73" fmla="*/ 62 h 128"/>
              <a:gd name="T74" fmla="*/ 61 w 128"/>
              <a:gd name="T75" fmla="*/ 56 h 128"/>
              <a:gd name="T76" fmla="*/ 56 w 128"/>
              <a:gd name="T77" fmla="*/ 40 h 128"/>
              <a:gd name="T78" fmla="*/ 88 w 128"/>
              <a:gd name="T79" fmla="*/ 8 h 128"/>
              <a:gd name="T80" fmla="*/ 120 w 128"/>
              <a:gd name="T81" fmla="*/ 40 h 128"/>
              <a:gd name="T82" fmla="*/ 88 w 128"/>
              <a:gd name="T8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88" y="0"/>
                </a:moveTo>
                <a:cubicBezTo>
                  <a:pt x="66" y="0"/>
                  <a:pt x="48" y="18"/>
                  <a:pt x="48" y="40"/>
                </a:cubicBezTo>
                <a:cubicBezTo>
                  <a:pt x="48" y="45"/>
                  <a:pt x="49" y="50"/>
                  <a:pt x="51" y="55"/>
                </a:cubicBezTo>
                <a:cubicBezTo>
                  <a:pt x="2" y="103"/>
                  <a:pt x="2" y="103"/>
                  <a:pt x="2" y="103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3" y="127"/>
                  <a:pt x="25" y="126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4" y="120"/>
                  <a:pt x="48" y="116"/>
                  <a:pt x="48" y="112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0" y="104"/>
                  <a:pt x="64" y="100"/>
                  <a:pt x="64" y="96"/>
                </a:cubicBezTo>
                <a:cubicBezTo>
                  <a:pt x="64" y="87"/>
                  <a:pt x="64" y="87"/>
                  <a:pt x="64" y="87"/>
                </a:cubicBezTo>
                <a:cubicBezTo>
                  <a:pt x="73" y="77"/>
                  <a:pt x="73" y="77"/>
                  <a:pt x="73" y="77"/>
                </a:cubicBezTo>
                <a:cubicBezTo>
                  <a:pt x="78" y="79"/>
                  <a:pt x="83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82" y="72"/>
                  <a:pt x="77" y="70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66" y="73"/>
                  <a:pt x="66" y="73"/>
                  <a:pt x="66" y="73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82"/>
                  <a:pt x="56" y="85"/>
                  <a:pt x="56" y="87"/>
                </a:cubicBezTo>
                <a:cubicBezTo>
                  <a:pt x="56" y="96"/>
                  <a:pt x="56" y="96"/>
                  <a:pt x="5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9" y="112"/>
                  <a:pt x="26" y="113"/>
                  <a:pt x="25" y="114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9"/>
                  <a:pt x="8" y="109"/>
                  <a:pt x="8" y="109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61" y="56"/>
                  <a:pt x="61" y="56"/>
                  <a:pt x="61" y="56"/>
                </a:cubicBezTo>
                <a:cubicBezTo>
                  <a:pt x="58" y="51"/>
                  <a:pt x="56" y="46"/>
                  <a:pt x="56" y="40"/>
                </a:cubicBezTo>
                <a:cubicBezTo>
                  <a:pt x="56" y="22"/>
                  <a:pt x="70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8"/>
                  <a:pt x="106" y="72"/>
                  <a:pt x="88" y="7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3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7008014" y="3529956"/>
            <a:ext cx="54500" cy="54500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1 h 32"/>
              <a:gd name="T4" fmla="*/ 12 w 32"/>
              <a:gd name="T5" fmla="*/ 0 h 32"/>
              <a:gd name="T6" fmla="*/ 0 w 32"/>
              <a:gd name="T7" fmla="*/ 12 h 32"/>
              <a:gd name="T8" fmla="*/ 0 w 32"/>
              <a:gd name="T9" fmla="*/ 13 h 32"/>
              <a:gd name="T10" fmla="*/ 1 w 32"/>
              <a:gd name="T11" fmla="*/ 15 h 32"/>
              <a:gd name="T12" fmla="*/ 17 w 32"/>
              <a:gd name="T13" fmla="*/ 31 h 32"/>
              <a:gd name="T14" fmla="*/ 20 w 32"/>
              <a:gd name="T15" fmla="*/ 32 h 32"/>
              <a:gd name="T16" fmla="*/ 32 w 32"/>
              <a:gd name="T17" fmla="*/ 20 h 32"/>
              <a:gd name="T18" fmla="*/ 32 w 32"/>
              <a:gd name="T19" fmla="*/ 19 h 32"/>
              <a:gd name="T20" fmla="*/ 31 w 32"/>
              <a:gd name="T21" fmla="*/ 17 h 32"/>
              <a:gd name="T22" fmla="*/ 19 w 32"/>
              <a:gd name="T23" fmla="*/ 28 h 32"/>
              <a:gd name="T24" fmla="*/ 4 w 32"/>
              <a:gd name="T25" fmla="*/ 13 h 32"/>
              <a:gd name="T26" fmla="*/ 13 w 32"/>
              <a:gd name="T27" fmla="*/ 4 h 32"/>
              <a:gd name="T28" fmla="*/ 28 w 32"/>
              <a:gd name="T29" fmla="*/ 19 h 32"/>
              <a:gd name="T30" fmla="*/ 19 w 32"/>
              <a:gd name="T3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27" y="11"/>
                  <a:pt x="21" y="5"/>
                  <a:pt x="15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6" y="2"/>
                  <a:pt x="2" y="6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4"/>
                  <a:pt x="0" y="14"/>
                  <a:pt x="1" y="15"/>
                </a:cubicBezTo>
                <a:cubicBezTo>
                  <a:pt x="5" y="21"/>
                  <a:pt x="11" y="27"/>
                  <a:pt x="17" y="31"/>
                </a:cubicBezTo>
                <a:cubicBezTo>
                  <a:pt x="18" y="32"/>
                  <a:pt x="19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32" y="20"/>
                  <a:pt x="32" y="20"/>
                  <a:pt x="32" y="19"/>
                </a:cubicBezTo>
                <a:cubicBezTo>
                  <a:pt x="32" y="18"/>
                  <a:pt x="32" y="18"/>
                  <a:pt x="31" y="17"/>
                </a:cubicBezTo>
                <a:close/>
                <a:moveTo>
                  <a:pt x="19" y="28"/>
                </a:moveTo>
                <a:cubicBezTo>
                  <a:pt x="13" y="24"/>
                  <a:pt x="8" y="19"/>
                  <a:pt x="4" y="13"/>
                </a:cubicBezTo>
                <a:cubicBezTo>
                  <a:pt x="6" y="8"/>
                  <a:pt x="8" y="6"/>
                  <a:pt x="13" y="4"/>
                </a:cubicBezTo>
                <a:cubicBezTo>
                  <a:pt x="19" y="8"/>
                  <a:pt x="24" y="13"/>
                  <a:pt x="28" y="19"/>
                </a:cubicBezTo>
                <a:cubicBezTo>
                  <a:pt x="26" y="24"/>
                  <a:pt x="24" y="26"/>
                  <a:pt x="19" y="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5" name="出自【趣你的PPT】(微信:qunideppt)：最优质的PPT资源库"/>
          <p:cNvSpPr/>
          <p:nvPr/>
        </p:nvSpPr>
        <p:spPr bwMode="auto">
          <a:xfrm>
            <a:off x="7070953" y="3834436"/>
            <a:ext cx="78166" cy="50915"/>
          </a:xfrm>
          <a:custGeom>
            <a:avLst/>
            <a:gdLst>
              <a:gd name="T0" fmla="*/ 44 w 46"/>
              <a:gd name="T1" fmla="*/ 0 h 30"/>
              <a:gd name="T2" fmla="*/ 0 w 46"/>
              <a:gd name="T3" fmla="*/ 28 h 30"/>
              <a:gd name="T4" fmla="*/ 2 w 46"/>
              <a:gd name="T5" fmla="*/ 30 h 30"/>
              <a:gd name="T6" fmla="*/ 4 w 46"/>
              <a:gd name="T7" fmla="*/ 28 h 30"/>
              <a:gd name="T8" fmla="*/ 44 w 46"/>
              <a:gd name="T9" fmla="*/ 4 h 30"/>
              <a:gd name="T10" fmla="*/ 46 w 46"/>
              <a:gd name="T11" fmla="*/ 2 h 30"/>
              <a:gd name="T12" fmla="*/ 44 w 46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">
                <a:moveTo>
                  <a:pt x="44" y="0"/>
                </a:moveTo>
                <a:cubicBezTo>
                  <a:pt x="20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23" y="4"/>
                  <a:pt x="44" y="4"/>
                </a:cubicBezTo>
                <a:cubicBezTo>
                  <a:pt x="45" y="4"/>
                  <a:pt x="46" y="3"/>
                  <a:pt x="46" y="2"/>
                </a:cubicBezTo>
                <a:cubicBezTo>
                  <a:pt x="46" y="1"/>
                  <a:pt x="45" y="0"/>
                  <a:pt x="44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37249" y="3800732"/>
            <a:ext cx="217286" cy="190035"/>
          </a:xfrm>
          <a:custGeom>
            <a:avLst/>
            <a:gdLst>
              <a:gd name="T0" fmla="*/ 64 w 128"/>
              <a:gd name="T1" fmla="*/ 0 h 112"/>
              <a:gd name="T2" fmla="*/ 0 w 128"/>
              <a:gd name="T3" fmla="*/ 48 h 112"/>
              <a:gd name="T4" fmla="*/ 28 w 128"/>
              <a:gd name="T5" fmla="*/ 88 h 112"/>
              <a:gd name="T6" fmla="*/ 28 w 128"/>
              <a:gd name="T7" fmla="*/ 88 h 112"/>
              <a:gd name="T8" fmla="*/ 20 w 128"/>
              <a:gd name="T9" fmla="*/ 107 h 112"/>
              <a:gd name="T10" fmla="*/ 20 w 128"/>
              <a:gd name="T11" fmla="*/ 107 h 112"/>
              <a:gd name="T12" fmla="*/ 20 w 128"/>
              <a:gd name="T13" fmla="*/ 108 h 112"/>
              <a:gd name="T14" fmla="*/ 24 w 128"/>
              <a:gd name="T15" fmla="*/ 112 h 112"/>
              <a:gd name="T16" fmla="*/ 25 w 128"/>
              <a:gd name="T17" fmla="*/ 112 h 112"/>
              <a:gd name="T18" fmla="*/ 52 w 128"/>
              <a:gd name="T19" fmla="*/ 95 h 112"/>
              <a:gd name="T20" fmla="*/ 64 w 128"/>
              <a:gd name="T21" fmla="*/ 96 h 112"/>
              <a:gd name="T22" fmla="*/ 128 w 128"/>
              <a:gd name="T23" fmla="*/ 48 h 112"/>
              <a:gd name="T24" fmla="*/ 64 w 128"/>
              <a:gd name="T25" fmla="*/ 0 h 112"/>
              <a:gd name="T26" fmla="*/ 64 w 128"/>
              <a:gd name="T27" fmla="*/ 88 h 112"/>
              <a:gd name="T28" fmla="*/ 53 w 128"/>
              <a:gd name="T29" fmla="*/ 87 h 112"/>
              <a:gd name="T30" fmla="*/ 52 w 128"/>
              <a:gd name="T31" fmla="*/ 87 h 112"/>
              <a:gd name="T32" fmla="*/ 45 w 128"/>
              <a:gd name="T33" fmla="*/ 90 h 112"/>
              <a:gd name="T34" fmla="*/ 33 w 128"/>
              <a:gd name="T35" fmla="*/ 100 h 112"/>
              <a:gd name="T36" fmla="*/ 36 w 128"/>
              <a:gd name="T37" fmla="*/ 88 h 112"/>
              <a:gd name="T38" fmla="*/ 36 w 128"/>
              <a:gd name="T39" fmla="*/ 88 h 112"/>
              <a:gd name="T40" fmla="*/ 32 w 128"/>
              <a:gd name="T41" fmla="*/ 81 h 112"/>
              <a:gd name="T42" fmla="*/ 8 w 128"/>
              <a:gd name="T43" fmla="*/ 48 h 112"/>
              <a:gd name="T44" fmla="*/ 64 w 128"/>
              <a:gd name="T45" fmla="*/ 8 h 112"/>
              <a:gd name="T46" fmla="*/ 120 w 128"/>
              <a:gd name="T47" fmla="*/ 48 h 112"/>
              <a:gd name="T48" fmla="*/ 64 w 128"/>
              <a:gd name="T49" fmla="*/ 8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12">
                <a:moveTo>
                  <a:pt x="64" y="0"/>
                </a:moveTo>
                <a:cubicBezTo>
                  <a:pt x="29" y="0"/>
                  <a:pt x="0" y="21"/>
                  <a:pt x="0" y="48"/>
                </a:cubicBezTo>
                <a:cubicBezTo>
                  <a:pt x="0" y="65"/>
                  <a:pt x="11" y="79"/>
                  <a:pt x="2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95"/>
                  <a:pt x="23" y="103"/>
                  <a:pt x="20" y="107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0" y="107"/>
                  <a:pt x="20" y="108"/>
                  <a:pt x="20" y="108"/>
                </a:cubicBezTo>
                <a:cubicBezTo>
                  <a:pt x="20" y="110"/>
                  <a:pt x="22" y="112"/>
                  <a:pt x="24" y="112"/>
                </a:cubicBezTo>
                <a:cubicBezTo>
                  <a:pt x="24" y="112"/>
                  <a:pt x="25" y="112"/>
                  <a:pt x="25" y="112"/>
                </a:cubicBezTo>
                <a:cubicBezTo>
                  <a:pt x="37" y="110"/>
                  <a:pt x="49" y="98"/>
                  <a:pt x="52" y="95"/>
                </a:cubicBezTo>
                <a:cubicBezTo>
                  <a:pt x="56" y="96"/>
                  <a:pt x="60" y="96"/>
                  <a:pt x="64" y="96"/>
                </a:cubicBezTo>
                <a:cubicBezTo>
                  <a:pt x="99" y="96"/>
                  <a:pt x="128" y="75"/>
                  <a:pt x="128" y="48"/>
                </a:cubicBezTo>
                <a:cubicBezTo>
                  <a:pt x="128" y="21"/>
                  <a:pt x="99" y="0"/>
                  <a:pt x="64" y="0"/>
                </a:cubicBezTo>
                <a:close/>
                <a:moveTo>
                  <a:pt x="64" y="88"/>
                </a:moveTo>
                <a:cubicBezTo>
                  <a:pt x="60" y="88"/>
                  <a:pt x="57" y="88"/>
                  <a:pt x="53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49" y="87"/>
                  <a:pt x="47" y="88"/>
                  <a:pt x="45" y="90"/>
                </a:cubicBezTo>
                <a:cubicBezTo>
                  <a:pt x="44" y="92"/>
                  <a:pt x="39" y="97"/>
                  <a:pt x="33" y="100"/>
                </a:cubicBezTo>
                <a:cubicBezTo>
                  <a:pt x="35" y="97"/>
                  <a:pt x="36" y="93"/>
                  <a:pt x="36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36" y="85"/>
                  <a:pt x="34" y="82"/>
                  <a:pt x="32" y="81"/>
                </a:cubicBezTo>
                <a:cubicBezTo>
                  <a:pt x="17" y="73"/>
                  <a:pt x="8" y="61"/>
                  <a:pt x="8" y="48"/>
                </a:cubicBezTo>
                <a:cubicBezTo>
                  <a:pt x="8" y="26"/>
                  <a:pt x="33" y="8"/>
                  <a:pt x="64" y="8"/>
                </a:cubicBezTo>
                <a:cubicBezTo>
                  <a:pt x="95" y="8"/>
                  <a:pt x="120" y="26"/>
                  <a:pt x="120" y="48"/>
                </a:cubicBezTo>
                <a:cubicBezTo>
                  <a:pt x="120" y="70"/>
                  <a:pt x="95" y="88"/>
                  <a:pt x="64" y="8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2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785069" y="4070338"/>
            <a:ext cx="292196" cy="287631"/>
          </a:xfrm>
          <a:custGeom>
            <a:avLst/>
            <a:gdLst>
              <a:gd name="T0" fmla="*/ 69 w 114"/>
              <a:gd name="T1" fmla="*/ 112 h 112"/>
              <a:gd name="T2" fmla="*/ 66 w 114"/>
              <a:gd name="T3" fmla="*/ 111 h 112"/>
              <a:gd name="T4" fmla="*/ 1 w 114"/>
              <a:gd name="T5" fmla="*/ 46 h 112"/>
              <a:gd name="T6" fmla="*/ 0 w 114"/>
              <a:gd name="T7" fmla="*/ 44 h 112"/>
              <a:gd name="T8" fmla="*/ 0 w 114"/>
              <a:gd name="T9" fmla="*/ 4 h 112"/>
              <a:gd name="T10" fmla="*/ 4 w 114"/>
              <a:gd name="T11" fmla="*/ 0 h 112"/>
              <a:gd name="T12" fmla="*/ 45 w 114"/>
              <a:gd name="T13" fmla="*/ 0 h 112"/>
              <a:gd name="T14" fmla="*/ 48 w 114"/>
              <a:gd name="T15" fmla="*/ 1 h 112"/>
              <a:gd name="T16" fmla="*/ 112 w 114"/>
              <a:gd name="T17" fmla="*/ 65 h 112"/>
              <a:gd name="T18" fmla="*/ 112 w 114"/>
              <a:gd name="T19" fmla="*/ 71 h 112"/>
              <a:gd name="T20" fmla="*/ 72 w 114"/>
              <a:gd name="T21" fmla="*/ 111 h 112"/>
              <a:gd name="T22" fmla="*/ 69 w 114"/>
              <a:gd name="T23" fmla="*/ 112 h 112"/>
              <a:gd name="T24" fmla="*/ 8 w 114"/>
              <a:gd name="T25" fmla="*/ 42 h 112"/>
              <a:gd name="T26" fmla="*/ 69 w 114"/>
              <a:gd name="T27" fmla="*/ 102 h 112"/>
              <a:gd name="T28" fmla="*/ 104 w 114"/>
              <a:gd name="T29" fmla="*/ 68 h 112"/>
              <a:gd name="T30" fmla="*/ 44 w 114"/>
              <a:gd name="T31" fmla="*/ 8 h 112"/>
              <a:gd name="T32" fmla="*/ 8 w 114"/>
              <a:gd name="T33" fmla="*/ 8 h 112"/>
              <a:gd name="T34" fmla="*/ 8 w 114"/>
              <a:gd name="T35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2">
                <a:moveTo>
                  <a:pt x="69" y="112"/>
                </a:moveTo>
                <a:cubicBezTo>
                  <a:pt x="68" y="112"/>
                  <a:pt x="67" y="111"/>
                  <a:pt x="66" y="111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0" y="45"/>
                  <a:pt x="0" y="44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8" y="1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14" y="66"/>
                  <a:pt x="114" y="69"/>
                  <a:pt x="112" y="71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1" y="111"/>
                  <a:pt x="70" y="112"/>
                  <a:pt x="69" y="112"/>
                </a:cubicBezTo>
                <a:close/>
                <a:moveTo>
                  <a:pt x="8" y="42"/>
                </a:moveTo>
                <a:cubicBezTo>
                  <a:pt x="69" y="102"/>
                  <a:pt x="69" y="102"/>
                  <a:pt x="69" y="10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44" y="8"/>
                  <a:pt x="44" y="8"/>
                  <a:pt x="44" y="8"/>
                </a:cubicBezTo>
                <a:cubicBezTo>
                  <a:pt x="8" y="8"/>
                  <a:pt x="8" y="8"/>
                  <a:pt x="8" y="8"/>
                </a:cubicBezTo>
                <a:lnTo>
                  <a:pt x="8" y="42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3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835069" y="4103170"/>
            <a:ext cx="60874" cy="62396"/>
          </a:xfrm>
          <a:custGeom>
            <a:avLst/>
            <a:gdLst>
              <a:gd name="T0" fmla="*/ 12 w 24"/>
              <a:gd name="T1" fmla="*/ 4 h 24"/>
              <a:gd name="T2" fmla="*/ 20 w 24"/>
              <a:gd name="T3" fmla="*/ 12 h 24"/>
              <a:gd name="T4" fmla="*/ 12 w 24"/>
              <a:gd name="T5" fmla="*/ 20 h 24"/>
              <a:gd name="T6" fmla="*/ 4 w 24"/>
              <a:gd name="T7" fmla="*/ 12 h 24"/>
              <a:gd name="T8" fmla="*/ 12 w 24"/>
              <a:gd name="T9" fmla="*/ 4 h 24"/>
              <a:gd name="T10" fmla="*/ 12 w 24"/>
              <a:gd name="T11" fmla="*/ 0 h 24"/>
              <a:gd name="T12" fmla="*/ 0 w 24"/>
              <a:gd name="T13" fmla="*/ 12 h 24"/>
              <a:gd name="T14" fmla="*/ 12 w 24"/>
              <a:gd name="T15" fmla="*/ 24 h 24"/>
              <a:gd name="T16" fmla="*/ 24 w 24"/>
              <a:gd name="T17" fmla="*/ 12 h 24"/>
              <a:gd name="T18" fmla="*/ 12 w 24"/>
              <a:gd name="T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2" y="4"/>
                </a:moveTo>
                <a:cubicBezTo>
                  <a:pt x="17" y="4"/>
                  <a:pt x="20" y="7"/>
                  <a:pt x="20" y="12"/>
                </a:cubicBezTo>
                <a:cubicBezTo>
                  <a:pt x="20" y="16"/>
                  <a:pt x="17" y="20"/>
                  <a:pt x="12" y="20"/>
                </a:cubicBezTo>
                <a:cubicBezTo>
                  <a:pt x="8" y="20"/>
                  <a:pt x="4" y="16"/>
                  <a:pt x="4" y="12"/>
                </a:cubicBezTo>
                <a:cubicBezTo>
                  <a:pt x="4" y="7"/>
                  <a:pt x="8" y="4"/>
                  <a:pt x="12" y="4"/>
                </a:cubicBezTo>
                <a:moveTo>
                  <a:pt x="12" y="0"/>
                </a:moveTo>
                <a:cubicBezTo>
                  <a:pt x="6" y="0"/>
                  <a:pt x="0" y="5"/>
                  <a:pt x="0" y="12"/>
                </a:cubicBezTo>
                <a:cubicBezTo>
                  <a:pt x="0" y="18"/>
                  <a:pt x="6" y="24"/>
                  <a:pt x="12" y="24"/>
                </a:cubicBezTo>
                <a:cubicBezTo>
                  <a:pt x="19" y="24"/>
                  <a:pt x="24" y="18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52032" y="3975598"/>
            <a:ext cx="269633" cy="318657"/>
          </a:xfrm>
          <a:custGeom>
            <a:avLst/>
            <a:gdLst>
              <a:gd name="T0" fmla="*/ 572 w 572"/>
              <a:gd name="T1" fmla="*/ 489 h 676"/>
              <a:gd name="T2" fmla="*/ 572 w 572"/>
              <a:gd name="T3" fmla="*/ 186 h 676"/>
              <a:gd name="T4" fmla="*/ 286 w 572"/>
              <a:gd name="T5" fmla="*/ 0 h 676"/>
              <a:gd name="T6" fmla="*/ 0 w 572"/>
              <a:gd name="T7" fmla="*/ 186 h 676"/>
              <a:gd name="T8" fmla="*/ 0 w 572"/>
              <a:gd name="T9" fmla="*/ 489 h 676"/>
              <a:gd name="T10" fmla="*/ 286 w 572"/>
              <a:gd name="T11" fmla="*/ 676 h 676"/>
              <a:gd name="T12" fmla="*/ 572 w 572"/>
              <a:gd name="T13" fmla="*/ 489 h 676"/>
              <a:gd name="T14" fmla="*/ 528 w 572"/>
              <a:gd name="T15" fmla="*/ 202 h 676"/>
              <a:gd name="T16" fmla="*/ 287 w 572"/>
              <a:gd name="T17" fmla="*/ 359 h 676"/>
              <a:gd name="T18" fmla="*/ 190 w 572"/>
              <a:gd name="T19" fmla="*/ 295 h 676"/>
              <a:gd name="T20" fmla="*/ 429 w 572"/>
              <a:gd name="T21" fmla="*/ 138 h 676"/>
              <a:gd name="T22" fmla="*/ 528 w 572"/>
              <a:gd name="T23" fmla="*/ 202 h 676"/>
              <a:gd name="T24" fmla="*/ 137 w 572"/>
              <a:gd name="T25" fmla="*/ 259 h 676"/>
              <a:gd name="T26" fmla="*/ 47 w 572"/>
              <a:gd name="T27" fmla="*/ 200 h 676"/>
              <a:gd name="T28" fmla="*/ 286 w 572"/>
              <a:gd name="T29" fmla="*/ 45 h 676"/>
              <a:gd name="T30" fmla="*/ 375 w 572"/>
              <a:gd name="T31" fmla="*/ 103 h 676"/>
              <a:gd name="T32" fmla="*/ 137 w 572"/>
              <a:gd name="T33" fmla="*/ 259 h 676"/>
              <a:gd name="T34" fmla="*/ 38 w 572"/>
              <a:gd name="T35" fmla="*/ 469 h 676"/>
              <a:gd name="T36" fmla="*/ 38 w 572"/>
              <a:gd name="T37" fmla="*/ 222 h 676"/>
              <a:gd name="T38" fmla="*/ 127 w 572"/>
              <a:gd name="T39" fmla="*/ 280 h 676"/>
              <a:gd name="T40" fmla="*/ 127 w 572"/>
              <a:gd name="T41" fmla="*/ 386 h 676"/>
              <a:gd name="T42" fmla="*/ 180 w 572"/>
              <a:gd name="T43" fmla="*/ 417 h 676"/>
              <a:gd name="T44" fmla="*/ 180 w 572"/>
              <a:gd name="T45" fmla="*/ 315 h 676"/>
              <a:gd name="T46" fmla="*/ 274 w 572"/>
              <a:gd name="T47" fmla="*/ 376 h 676"/>
              <a:gd name="T48" fmla="*/ 274 w 572"/>
              <a:gd name="T49" fmla="*/ 624 h 676"/>
              <a:gd name="T50" fmla="*/ 38 w 572"/>
              <a:gd name="T51" fmla="*/ 469 h 676"/>
              <a:gd name="T52" fmla="*/ 295 w 572"/>
              <a:gd name="T53" fmla="*/ 378 h 676"/>
              <a:gd name="T54" fmla="*/ 535 w 572"/>
              <a:gd name="T55" fmla="*/ 221 h 676"/>
              <a:gd name="T56" fmla="*/ 535 w 572"/>
              <a:gd name="T57" fmla="*/ 469 h 676"/>
              <a:gd name="T58" fmla="*/ 295 w 572"/>
              <a:gd name="T59" fmla="*/ 626 h 676"/>
              <a:gd name="T60" fmla="*/ 295 w 572"/>
              <a:gd name="T61" fmla="*/ 37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2" h="676">
                <a:moveTo>
                  <a:pt x="572" y="489"/>
                </a:moveTo>
                <a:lnTo>
                  <a:pt x="572" y="186"/>
                </a:lnTo>
                <a:lnTo>
                  <a:pt x="286" y="0"/>
                </a:lnTo>
                <a:lnTo>
                  <a:pt x="0" y="186"/>
                </a:lnTo>
                <a:lnTo>
                  <a:pt x="0" y="489"/>
                </a:lnTo>
                <a:lnTo>
                  <a:pt x="286" y="676"/>
                </a:lnTo>
                <a:lnTo>
                  <a:pt x="572" y="489"/>
                </a:lnTo>
                <a:close/>
                <a:moveTo>
                  <a:pt x="528" y="202"/>
                </a:moveTo>
                <a:lnTo>
                  <a:pt x="287" y="359"/>
                </a:lnTo>
                <a:lnTo>
                  <a:pt x="190" y="295"/>
                </a:lnTo>
                <a:lnTo>
                  <a:pt x="429" y="138"/>
                </a:lnTo>
                <a:lnTo>
                  <a:pt x="528" y="202"/>
                </a:lnTo>
                <a:close/>
                <a:moveTo>
                  <a:pt x="137" y="259"/>
                </a:moveTo>
                <a:lnTo>
                  <a:pt x="47" y="200"/>
                </a:lnTo>
                <a:lnTo>
                  <a:pt x="286" y="45"/>
                </a:lnTo>
                <a:lnTo>
                  <a:pt x="375" y="103"/>
                </a:lnTo>
                <a:lnTo>
                  <a:pt x="137" y="259"/>
                </a:lnTo>
                <a:close/>
                <a:moveTo>
                  <a:pt x="38" y="469"/>
                </a:moveTo>
                <a:lnTo>
                  <a:pt x="38" y="222"/>
                </a:lnTo>
                <a:lnTo>
                  <a:pt x="127" y="280"/>
                </a:lnTo>
                <a:lnTo>
                  <a:pt x="127" y="386"/>
                </a:lnTo>
                <a:lnTo>
                  <a:pt x="180" y="417"/>
                </a:lnTo>
                <a:lnTo>
                  <a:pt x="180" y="315"/>
                </a:lnTo>
                <a:lnTo>
                  <a:pt x="274" y="376"/>
                </a:lnTo>
                <a:lnTo>
                  <a:pt x="274" y="624"/>
                </a:lnTo>
                <a:lnTo>
                  <a:pt x="38" y="469"/>
                </a:lnTo>
                <a:close/>
                <a:moveTo>
                  <a:pt x="295" y="378"/>
                </a:moveTo>
                <a:lnTo>
                  <a:pt x="535" y="221"/>
                </a:lnTo>
                <a:lnTo>
                  <a:pt x="535" y="469"/>
                </a:lnTo>
                <a:lnTo>
                  <a:pt x="295" y="626"/>
                </a:lnTo>
                <a:lnTo>
                  <a:pt x="295" y="378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5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49238" y="4315908"/>
            <a:ext cx="240891" cy="237545"/>
          </a:xfrm>
          <a:custGeom>
            <a:avLst/>
            <a:gdLst>
              <a:gd name="T0" fmla="*/ 59 w 61"/>
              <a:gd name="T1" fmla="*/ 2 h 60"/>
              <a:gd name="T2" fmla="*/ 52 w 61"/>
              <a:gd name="T3" fmla="*/ 0 h 60"/>
              <a:gd name="T4" fmla="*/ 25 w 61"/>
              <a:gd name="T5" fmla="*/ 0 h 60"/>
              <a:gd name="T6" fmla="*/ 10 w 61"/>
              <a:gd name="T7" fmla="*/ 12 h 60"/>
              <a:gd name="T8" fmla="*/ 10 w 61"/>
              <a:gd name="T9" fmla="*/ 40 h 60"/>
              <a:gd name="T10" fmla="*/ 9 w 61"/>
              <a:gd name="T11" fmla="*/ 44 h 60"/>
              <a:gd name="T12" fmla="*/ 8 w 61"/>
              <a:gd name="T13" fmla="*/ 44 h 60"/>
              <a:gd name="T14" fmla="*/ 0 w 61"/>
              <a:gd name="T15" fmla="*/ 52 h 60"/>
              <a:gd name="T16" fmla="*/ 8 w 61"/>
              <a:gd name="T17" fmla="*/ 60 h 60"/>
              <a:gd name="T18" fmla="*/ 38 w 61"/>
              <a:gd name="T19" fmla="*/ 60 h 60"/>
              <a:gd name="T20" fmla="*/ 46 w 61"/>
              <a:gd name="T21" fmla="*/ 40 h 60"/>
              <a:gd name="T22" fmla="*/ 46 w 61"/>
              <a:gd name="T23" fmla="*/ 16 h 60"/>
              <a:gd name="T24" fmla="*/ 52 w 61"/>
              <a:gd name="T25" fmla="*/ 16 h 60"/>
              <a:gd name="T26" fmla="*/ 61 w 61"/>
              <a:gd name="T27" fmla="*/ 8 h 60"/>
              <a:gd name="T28" fmla="*/ 59 w 61"/>
              <a:gd name="T29" fmla="*/ 2 h 60"/>
              <a:gd name="T30" fmla="*/ 42 w 61"/>
              <a:gd name="T31" fmla="*/ 11 h 60"/>
              <a:gd name="T32" fmla="*/ 42 w 61"/>
              <a:gd name="T33" fmla="*/ 12 h 60"/>
              <a:gd name="T34" fmla="*/ 42 w 61"/>
              <a:gd name="T35" fmla="*/ 40 h 60"/>
              <a:gd name="T36" fmla="*/ 38 w 61"/>
              <a:gd name="T37" fmla="*/ 56 h 60"/>
              <a:gd name="T38" fmla="*/ 8 w 61"/>
              <a:gd name="T39" fmla="*/ 56 h 60"/>
              <a:gd name="T40" fmla="*/ 6 w 61"/>
              <a:gd name="T41" fmla="*/ 55 h 60"/>
              <a:gd name="T42" fmla="*/ 4 w 61"/>
              <a:gd name="T43" fmla="*/ 52 h 60"/>
              <a:gd name="T44" fmla="*/ 6 w 61"/>
              <a:gd name="T45" fmla="*/ 48 h 60"/>
              <a:gd name="T46" fmla="*/ 8 w 61"/>
              <a:gd name="T47" fmla="*/ 48 h 60"/>
              <a:gd name="T48" fmla="*/ 34 w 61"/>
              <a:gd name="T49" fmla="*/ 48 h 60"/>
              <a:gd name="T50" fmla="*/ 36 w 61"/>
              <a:gd name="T51" fmla="*/ 46 h 60"/>
              <a:gd name="T52" fmla="*/ 34 w 61"/>
              <a:gd name="T53" fmla="*/ 44 h 60"/>
              <a:gd name="T54" fmla="*/ 13 w 61"/>
              <a:gd name="T55" fmla="*/ 44 h 60"/>
              <a:gd name="T56" fmla="*/ 14 w 61"/>
              <a:gd name="T57" fmla="*/ 40 h 60"/>
              <a:gd name="T58" fmla="*/ 14 w 61"/>
              <a:gd name="T59" fmla="*/ 12 h 60"/>
              <a:gd name="T60" fmla="*/ 25 w 61"/>
              <a:gd name="T61" fmla="*/ 4 h 60"/>
              <a:gd name="T62" fmla="*/ 43 w 61"/>
              <a:gd name="T63" fmla="*/ 4 h 60"/>
              <a:gd name="T64" fmla="*/ 42 w 61"/>
              <a:gd name="T65" fmla="*/ 11 h 60"/>
              <a:gd name="T66" fmla="*/ 56 w 61"/>
              <a:gd name="T67" fmla="*/ 11 h 60"/>
              <a:gd name="T68" fmla="*/ 52 w 61"/>
              <a:gd name="T69" fmla="*/ 12 h 60"/>
              <a:gd name="T70" fmla="*/ 46 w 61"/>
              <a:gd name="T71" fmla="*/ 12 h 60"/>
              <a:gd name="T72" fmla="*/ 46 w 61"/>
              <a:gd name="T73" fmla="*/ 10 h 60"/>
              <a:gd name="T74" fmla="*/ 47 w 61"/>
              <a:gd name="T75" fmla="*/ 5 h 60"/>
              <a:gd name="T76" fmla="*/ 51 w 61"/>
              <a:gd name="T77" fmla="*/ 4 h 60"/>
              <a:gd name="T78" fmla="*/ 52 w 61"/>
              <a:gd name="T79" fmla="*/ 4 h 60"/>
              <a:gd name="T80" fmla="*/ 57 w 61"/>
              <a:gd name="T81" fmla="*/ 8 h 60"/>
              <a:gd name="T82" fmla="*/ 56 w 61"/>
              <a:gd name="T8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" h="60">
                <a:moveTo>
                  <a:pt x="59" y="2"/>
                </a:moveTo>
                <a:cubicBezTo>
                  <a:pt x="57" y="1"/>
                  <a:pt x="55" y="0"/>
                  <a:pt x="5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6" y="0"/>
                  <a:pt x="10" y="7"/>
                  <a:pt x="10" y="12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41"/>
                  <a:pt x="9" y="42"/>
                  <a:pt x="9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3" y="44"/>
                  <a:pt x="0" y="48"/>
                  <a:pt x="0" y="52"/>
                </a:cubicBezTo>
                <a:cubicBezTo>
                  <a:pt x="0" y="56"/>
                  <a:pt x="3" y="60"/>
                  <a:pt x="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45" y="60"/>
                  <a:pt x="46" y="40"/>
                  <a:pt x="46" y="40"/>
                </a:cubicBezTo>
                <a:cubicBezTo>
                  <a:pt x="46" y="16"/>
                  <a:pt x="46" y="16"/>
                  <a:pt x="4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7" y="16"/>
                  <a:pt x="61" y="12"/>
                  <a:pt x="61" y="8"/>
                </a:cubicBezTo>
                <a:cubicBezTo>
                  <a:pt x="61" y="5"/>
                  <a:pt x="60" y="4"/>
                  <a:pt x="59" y="2"/>
                </a:cubicBezTo>
                <a:close/>
                <a:moveTo>
                  <a:pt x="42" y="11"/>
                </a:moveTo>
                <a:cubicBezTo>
                  <a:pt x="42" y="11"/>
                  <a:pt x="42" y="12"/>
                  <a:pt x="42" y="12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45"/>
                  <a:pt x="40" y="55"/>
                  <a:pt x="38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6" y="56"/>
                  <a:pt x="6" y="55"/>
                </a:cubicBezTo>
                <a:cubicBezTo>
                  <a:pt x="4" y="54"/>
                  <a:pt x="4" y="53"/>
                  <a:pt x="4" y="52"/>
                </a:cubicBezTo>
                <a:cubicBezTo>
                  <a:pt x="4" y="51"/>
                  <a:pt x="5" y="49"/>
                  <a:pt x="6" y="48"/>
                </a:cubicBezTo>
                <a:cubicBezTo>
                  <a:pt x="7" y="48"/>
                  <a:pt x="7" y="48"/>
                  <a:pt x="8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6" y="47"/>
                  <a:pt x="36" y="46"/>
                </a:cubicBezTo>
                <a:cubicBezTo>
                  <a:pt x="36" y="45"/>
                  <a:pt x="35" y="44"/>
                  <a:pt x="3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4" y="43"/>
                  <a:pt x="14" y="41"/>
                  <a:pt x="14" y="4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9"/>
                  <a:pt x="18" y="4"/>
                  <a:pt x="25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6"/>
                  <a:pt x="42" y="9"/>
                  <a:pt x="42" y="11"/>
                </a:cubicBezTo>
                <a:close/>
                <a:moveTo>
                  <a:pt x="56" y="11"/>
                </a:moveTo>
                <a:cubicBezTo>
                  <a:pt x="55" y="11"/>
                  <a:pt x="54" y="12"/>
                  <a:pt x="52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2"/>
                  <a:pt x="46" y="11"/>
                  <a:pt x="46" y="10"/>
                </a:cubicBezTo>
                <a:cubicBezTo>
                  <a:pt x="46" y="8"/>
                  <a:pt x="46" y="6"/>
                  <a:pt x="47" y="5"/>
                </a:cubicBezTo>
                <a:cubicBezTo>
                  <a:pt x="48" y="4"/>
                  <a:pt x="49" y="4"/>
                  <a:pt x="51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5" y="4"/>
                  <a:pt x="57" y="5"/>
                  <a:pt x="57" y="8"/>
                </a:cubicBezTo>
                <a:cubicBezTo>
                  <a:pt x="57" y="9"/>
                  <a:pt x="56" y="10"/>
                  <a:pt x="56" y="11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7" name="出自【趣你的PPT】(微信:qunideppt)：最优质的PPT资源库"/>
          <p:cNvSpPr/>
          <p:nvPr/>
        </p:nvSpPr>
        <p:spPr bwMode="auto">
          <a:xfrm>
            <a:off x="7261819" y="4246694"/>
            <a:ext cx="185841" cy="196484"/>
          </a:xfrm>
          <a:custGeom>
            <a:avLst/>
            <a:gdLst>
              <a:gd name="T0" fmla="*/ 47 w 121"/>
              <a:gd name="T1" fmla="*/ 128 h 128"/>
              <a:gd name="T2" fmla="*/ 22 w 121"/>
              <a:gd name="T3" fmla="*/ 118 h 128"/>
              <a:gd name="T4" fmla="*/ 14 w 121"/>
              <a:gd name="T5" fmla="*/ 110 h 128"/>
              <a:gd name="T6" fmla="*/ 14 w 121"/>
              <a:gd name="T7" fmla="*/ 58 h 128"/>
              <a:gd name="T8" fmla="*/ 58 w 121"/>
              <a:gd name="T9" fmla="*/ 14 h 128"/>
              <a:gd name="T10" fmla="*/ 89 w 121"/>
              <a:gd name="T11" fmla="*/ 0 h 128"/>
              <a:gd name="T12" fmla="*/ 119 w 121"/>
              <a:gd name="T13" fmla="*/ 18 h 128"/>
              <a:gd name="T14" fmla="*/ 118 w 121"/>
              <a:gd name="T15" fmla="*/ 27 h 128"/>
              <a:gd name="T16" fmla="*/ 109 w 121"/>
              <a:gd name="T17" fmla="*/ 26 h 128"/>
              <a:gd name="T18" fmla="*/ 88 w 121"/>
              <a:gd name="T19" fmla="*/ 12 h 128"/>
              <a:gd name="T20" fmla="*/ 66 w 121"/>
              <a:gd name="T21" fmla="*/ 22 h 128"/>
              <a:gd name="T22" fmla="*/ 22 w 121"/>
              <a:gd name="T23" fmla="*/ 66 h 128"/>
              <a:gd name="T24" fmla="*/ 22 w 121"/>
              <a:gd name="T25" fmla="*/ 102 h 128"/>
              <a:gd name="T26" fmla="*/ 30 w 121"/>
              <a:gd name="T27" fmla="*/ 110 h 128"/>
              <a:gd name="T28" fmla="*/ 48 w 121"/>
              <a:gd name="T29" fmla="*/ 116 h 128"/>
              <a:gd name="T30" fmla="*/ 70 w 121"/>
              <a:gd name="T31" fmla="*/ 106 h 128"/>
              <a:gd name="T32" fmla="*/ 102 w 121"/>
              <a:gd name="T33" fmla="*/ 74 h 128"/>
              <a:gd name="T34" fmla="*/ 110 w 121"/>
              <a:gd name="T35" fmla="*/ 74 h 128"/>
              <a:gd name="T36" fmla="*/ 110 w 121"/>
              <a:gd name="T37" fmla="*/ 82 h 128"/>
              <a:gd name="T38" fmla="*/ 78 w 121"/>
              <a:gd name="T39" fmla="*/ 114 h 128"/>
              <a:gd name="T40" fmla="*/ 49 w 121"/>
              <a:gd name="T41" fmla="*/ 128 h 128"/>
              <a:gd name="T42" fmla="*/ 47 w 121"/>
              <a:gd name="T4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1" h="128">
                <a:moveTo>
                  <a:pt x="47" y="128"/>
                </a:moveTo>
                <a:cubicBezTo>
                  <a:pt x="37" y="128"/>
                  <a:pt x="28" y="125"/>
                  <a:pt x="22" y="118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0" y="96"/>
                  <a:pt x="0" y="72"/>
                  <a:pt x="14" y="58"/>
                </a:cubicBezTo>
                <a:cubicBezTo>
                  <a:pt x="58" y="14"/>
                  <a:pt x="58" y="14"/>
                  <a:pt x="58" y="14"/>
                </a:cubicBezTo>
                <a:cubicBezTo>
                  <a:pt x="70" y="2"/>
                  <a:pt x="81" y="0"/>
                  <a:pt x="89" y="0"/>
                </a:cubicBezTo>
                <a:cubicBezTo>
                  <a:pt x="100" y="1"/>
                  <a:pt x="111" y="7"/>
                  <a:pt x="119" y="18"/>
                </a:cubicBezTo>
                <a:cubicBezTo>
                  <a:pt x="121" y="21"/>
                  <a:pt x="120" y="25"/>
                  <a:pt x="118" y="27"/>
                </a:cubicBezTo>
                <a:cubicBezTo>
                  <a:pt x="115" y="29"/>
                  <a:pt x="111" y="28"/>
                  <a:pt x="109" y="26"/>
                </a:cubicBezTo>
                <a:cubicBezTo>
                  <a:pt x="103" y="17"/>
                  <a:pt x="96" y="13"/>
                  <a:pt x="88" y="12"/>
                </a:cubicBezTo>
                <a:cubicBezTo>
                  <a:pt x="81" y="12"/>
                  <a:pt x="73" y="15"/>
                  <a:pt x="66" y="22"/>
                </a:cubicBezTo>
                <a:cubicBezTo>
                  <a:pt x="22" y="66"/>
                  <a:pt x="22" y="66"/>
                  <a:pt x="22" y="66"/>
                </a:cubicBezTo>
                <a:cubicBezTo>
                  <a:pt x="13" y="76"/>
                  <a:pt x="13" y="92"/>
                  <a:pt x="22" y="10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5" y="114"/>
                  <a:pt x="41" y="117"/>
                  <a:pt x="48" y="116"/>
                </a:cubicBezTo>
                <a:cubicBezTo>
                  <a:pt x="56" y="116"/>
                  <a:pt x="63" y="112"/>
                  <a:pt x="70" y="106"/>
                </a:cubicBezTo>
                <a:cubicBezTo>
                  <a:pt x="102" y="74"/>
                  <a:pt x="102" y="74"/>
                  <a:pt x="102" y="74"/>
                </a:cubicBezTo>
                <a:cubicBezTo>
                  <a:pt x="104" y="71"/>
                  <a:pt x="108" y="71"/>
                  <a:pt x="110" y="74"/>
                </a:cubicBezTo>
                <a:cubicBezTo>
                  <a:pt x="113" y="76"/>
                  <a:pt x="113" y="80"/>
                  <a:pt x="110" y="82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70" y="123"/>
                  <a:pt x="59" y="128"/>
                  <a:pt x="49" y="128"/>
                </a:cubicBezTo>
                <a:cubicBezTo>
                  <a:pt x="48" y="128"/>
                  <a:pt x="47" y="128"/>
                  <a:pt x="47" y="1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8" name="出自【趣你的PPT】(微信:qunideppt)：最优质的PPT资源库"/>
          <p:cNvSpPr/>
          <p:nvPr/>
        </p:nvSpPr>
        <p:spPr bwMode="auto">
          <a:xfrm>
            <a:off x="7389534" y="4147633"/>
            <a:ext cx="168649" cy="202216"/>
          </a:xfrm>
          <a:custGeom>
            <a:avLst/>
            <a:gdLst>
              <a:gd name="T0" fmla="*/ 29 w 110"/>
              <a:gd name="T1" fmla="*/ 132 h 132"/>
              <a:gd name="T2" fmla="*/ 26 w 110"/>
              <a:gd name="T3" fmla="*/ 132 h 132"/>
              <a:gd name="T4" fmla="*/ 2 w 110"/>
              <a:gd name="T5" fmla="*/ 118 h 132"/>
              <a:gd name="T6" fmla="*/ 4 w 110"/>
              <a:gd name="T7" fmla="*/ 110 h 132"/>
              <a:gd name="T8" fmla="*/ 12 w 110"/>
              <a:gd name="T9" fmla="*/ 112 h 132"/>
              <a:gd name="T10" fmla="*/ 27 w 110"/>
              <a:gd name="T11" fmla="*/ 120 h 132"/>
              <a:gd name="T12" fmla="*/ 43 w 110"/>
              <a:gd name="T13" fmla="*/ 115 h 132"/>
              <a:gd name="T14" fmla="*/ 91 w 110"/>
              <a:gd name="T15" fmla="*/ 67 h 132"/>
              <a:gd name="T16" fmla="*/ 98 w 110"/>
              <a:gd name="T17" fmla="*/ 51 h 132"/>
              <a:gd name="T18" fmla="*/ 91 w 110"/>
              <a:gd name="T19" fmla="*/ 35 h 132"/>
              <a:gd name="T20" fmla="*/ 83 w 110"/>
              <a:gd name="T21" fmla="*/ 27 h 132"/>
              <a:gd name="T22" fmla="*/ 47 w 110"/>
              <a:gd name="T23" fmla="*/ 23 h 132"/>
              <a:gd name="T24" fmla="*/ 11 w 110"/>
              <a:gd name="T25" fmla="*/ 59 h 132"/>
              <a:gd name="T26" fmla="*/ 3 w 110"/>
              <a:gd name="T27" fmla="*/ 59 h 132"/>
              <a:gd name="T28" fmla="*/ 3 w 110"/>
              <a:gd name="T29" fmla="*/ 51 h 132"/>
              <a:gd name="T30" fmla="*/ 39 w 110"/>
              <a:gd name="T31" fmla="*/ 15 h 132"/>
              <a:gd name="T32" fmla="*/ 91 w 110"/>
              <a:gd name="T33" fmla="*/ 19 h 132"/>
              <a:gd name="T34" fmla="*/ 99 w 110"/>
              <a:gd name="T35" fmla="*/ 27 h 132"/>
              <a:gd name="T36" fmla="*/ 110 w 110"/>
              <a:gd name="T37" fmla="*/ 51 h 132"/>
              <a:gd name="T38" fmla="*/ 99 w 110"/>
              <a:gd name="T39" fmla="*/ 75 h 132"/>
              <a:gd name="T40" fmla="*/ 51 w 110"/>
              <a:gd name="T41" fmla="*/ 123 h 132"/>
              <a:gd name="T42" fmla="*/ 29 w 110"/>
              <a:gd name="T43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" h="132">
                <a:moveTo>
                  <a:pt x="29" y="132"/>
                </a:moveTo>
                <a:cubicBezTo>
                  <a:pt x="28" y="132"/>
                  <a:pt x="27" y="132"/>
                  <a:pt x="26" y="132"/>
                </a:cubicBezTo>
                <a:cubicBezTo>
                  <a:pt x="16" y="131"/>
                  <a:pt x="7" y="126"/>
                  <a:pt x="2" y="118"/>
                </a:cubicBezTo>
                <a:cubicBezTo>
                  <a:pt x="0" y="116"/>
                  <a:pt x="1" y="112"/>
                  <a:pt x="4" y="110"/>
                </a:cubicBezTo>
                <a:cubicBezTo>
                  <a:pt x="6" y="108"/>
                  <a:pt x="10" y="109"/>
                  <a:pt x="12" y="112"/>
                </a:cubicBezTo>
                <a:cubicBezTo>
                  <a:pt x="15" y="116"/>
                  <a:pt x="21" y="120"/>
                  <a:pt x="27" y="120"/>
                </a:cubicBezTo>
                <a:cubicBezTo>
                  <a:pt x="33" y="121"/>
                  <a:pt x="39" y="119"/>
                  <a:pt x="43" y="115"/>
                </a:cubicBezTo>
                <a:cubicBezTo>
                  <a:pt x="91" y="67"/>
                  <a:pt x="91" y="67"/>
                  <a:pt x="91" y="67"/>
                </a:cubicBezTo>
                <a:cubicBezTo>
                  <a:pt x="95" y="62"/>
                  <a:pt x="98" y="57"/>
                  <a:pt x="98" y="51"/>
                </a:cubicBezTo>
                <a:cubicBezTo>
                  <a:pt x="98" y="45"/>
                  <a:pt x="95" y="40"/>
                  <a:pt x="91" y="35"/>
                </a:cubicBezTo>
                <a:cubicBezTo>
                  <a:pt x="83" y="27"/>
                  <a:pt x="83" y="27"/>
                  <a:pt x="83" y="27"/>
                </a:cubicBezTo>
                <a:cubicBezTo>
                  <a:pt x="73" y="18"/>
                  <a:pt x="57" y="14"/>
                  <a:pt x="47" y="23"/>
                </a:cubicBezTo>
                <a:cubicBezTo>
                  <a:pt x="11" y="59"/>
                  <a:pt x="11" y="59"/>
                  <a:pt x="11" y="59"/>
                </a:cubicBezTo>
                <a:cubicBezTo>
                  <a:pt x="9" y="62"/>
                  <a:pt x="5" y="62"/>
                  <a:pt x="3" y="59"/>
                </a:cubicBezTo>
                <a:cubicBezTo>
                  <a:pt x="0" y="57"/>
                  <a:pt x="0" y="53"/>
                  <a:pt x="3" y="51"/>
                </a:cubicBezTo>
                <a:cubicBezTo>
                  <a:pt x="39" y="15"/>
                  <a:pt x="39" y="15"/>
                  <a:pt x="39" y="15"/>
                </a:cubicBezTo>
                <a:cubicBezTo>
                  <a:pt x="53" y="0"/>
                  <a:pt x="78" y="5"/>
                  <a:pt x="91" y="19"/>
                </a:cubicBezTo>
                <a:cubicBezTo>
                  <a:pt x="99" y="27"/>
                  <a:pt x="99" y="27"/>
                  <a:pt x="99" y="27"/>
                </a:cubicBezTo>
                <a:cubicBezTo>
                  <a:pt x="106" y="34"/>
                  <a:pt x="110" y="42"/>
                  <a:pt x="110" y="51"/>
                </a:cubicBezTo>
                <a:cubicBezTo>
                  <a:pt x="110" y="60"/>
                  <a:pt x="106" y="68"/>
                  <a:pt x="99" y="75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45" y="129"/>
                  <a:pt x="38" y="132"/>
                  <a:pt x="29" y="13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456264" y="4618965"/>
            <a:ext cx="28458" cy="28459"/>
          </a:xfrm>
          <a:prstGeom prst="ellipse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343890" y="4499294"/>
            <a:ext cx="232045" cy="218911"/>
          </a:xfrm>
          <a:custGeom>
            <a:avLst/>
            <a:gdLst>
              <a:gd name="T0" fmla="*/ 116 w 132"/>
              <a:gd name="T1" fmla="*/ 48 h 124"/>
              <a:gd name="T2" fmla="*/ 116 w 132"/>
              <a:gd name="T3" fmla="*/ 22 h 124"/>
              <a:gd name="T4" fmla="*/ 104 w 132"/>
              <a:gd name="T5" fmla="*/ 0 h 124"/>
              <a:gd name="T6" fmla="*/ 22 w 132"/>
              <a:gd name="T7" fmla="*/ 0 h 124"/>
              <a:gd name="T8" fmla="*/ 0 w 132"/>
              <a:gd name="T9" fmla="*/ 102 h 124"/>
              <a:gd name="T10" fmla="*/ 94 w 132"/>
              <a:gd name="T11" fmla="*/ 124 h 124"/>
              <a:gd name="T12" fmla="*/ 116 w 132"/>
              <a:gd name="T13" fmla="*/ 96 h 124"/>
              <a:gd name="T14" fmla="*/ 116 w 132"/>
              <a:gd name="T15" fmla="*/ 48 h 124"/>
              <a:gd name="T16" fmla="*/ 88 w 132"/>
              <a:gd name="T17" fmla="*/ 8 h 124"/>
              <a:gd name="T18" fmla="*/ 108 w 132"/>
              <a:gd name="T19" fmla="*/ 12 h 124"/>
              <a:gd name="T20" fmla="*/ 108 w 132"/>
              <a:gd name="T21" fmla="*/ 24 h 124"/>
              <a:gd name="T22" fmla="*/ 104 w 132"/>
              <a:gd name="T23" fmla="*/ 36 h 124"/>
              <a:gd name="T24" fmla="*/ 104 w 132"/>
              <a:gd name="T25" fmla="*/ 32 h 124"/>
              <a:gd name="T26" fmla="*/ 104 w 132"/>
              <a:gd name="T27" fmla="*/ 16 h 124"/>
              <a:gd name="T28" fmla="*/ 16 w 132"/>
              <a:gd name="T29" fmla="*/ 12 h 124"/>
              <a:gd name="T30" fmla="*/ 12 w 132"/>
              <a:gd name="T31" fmla="*/ 24 h 124"/>
              <a:gd name="T32" fmla="*/ 8 w 132"/>
              <a:gd name="T33" fmla="*/ 22 h 124"/>
              <a:gd name="T34" fmla="*/ 100 w 132"/>
              <a:gd name="T35" fmla="*/ 20 h 124"/>
              <a:gd name="T36" fmla="*/ 16 w 132"/>
              <a:gd name="T37" fmla="*/ 16 h 124"/>
              <a:gd name="T38" fmla="*/ 100 w 132"/>
              <a:gd name="T39" fmla="*/ 20 h 124"/>
              <a:gd name="T40" fmla="*/ 100 w 132"/>
              <a:gd name="T41" fmla="*/ 28 h 124"/>
              <a:gd name="T42" fmla="*/ 16 w 132"/>
              <a:gd name="T43" fmla="*/ 24 h 124"/>
              <a:gd name="T44" fmla="*/ 100 w 132"/>
              <a:gd name="T45" fmla="*/ 32 h 124"/>
              <a:gd name="T46" fmla="*/ 88 w 132"/>
              <a:gd name="T47" fmla="*/ 36 h 124"/>
              <a:gd name="T48" fmla="*/ 16 w 132"/>
              <a:gd name="T49" fmla="*/ 35 h 124"/>
              <a:gd name="T50" fmla="*/ 100 w 132"/>
              <a:gd name="T51" fmla="*/ 32 h 124"/>
              <a:gd name="T52" fmla="*/ 94 w 132"/>
              <a:gd name="T53" fmla="*/ 116 h 124"/>
              <a:gd name="T54" fmla="*/ 8 w 132"/>
              <a:gd name="T55" fmla="*/ 102 h 124"/>
              <a:gd name="T56" fmla="*/ 22 w 132"/>
              <a:gd name="T57" fmla="*/ 44 h 124"/>
              <a:gd name="T58" fmla="*/ 104 w 132"/>
              <a:gd name="T59" fmla="*/ 44 h 124"/>
              <a:gd name="T60" fmla="*/ 108 w 132"/>
              <a:gd name="T61" fmla="*/ 56 h 124"/>
              <a:gd name="T62" fmla="*/ 52 w 132"/>
              <a:gd name="T63" fmla="*/ 76 h 124"/>
              <a:gd name="T64" fmla="*/ 108 w 132"/>
              <a:gd name="T65" fmla="*/ 96 h 124"/>
              <a:gd name="T66" fmla="*/ 113 w 132"/>
              <a:gd name="T67" fmla="*/ 88 h 124"/>
              <a:gd name="T68" fmla="*/ 60 w 132"/>
              <a:gd name="T69" fmla="*/ 76 h 124"/>
              <a:gd name="T70" fmla="*/ 108 w 132"/>
              <a:gd name="T71" fmla="*/ 64 h 124"/>
              <a:gd name="T72" fmla="*/ 115 w 132"/>
              <a:gd name="T73" fmla="*/ 59 h 124"/>
              <a:gd name="T74" fmla="*/ 120 w 132"/>
              <a:gd name="T75" fmla="*/ 7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24">
                <a:moveTo>
                  <a:pt x="116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5"/>
                  <a:pt x="111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14"/>
                  <a:pt x="10" y="124"/>
                  <a:pt x="22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106" y="124"/>
                  <a:pt x="116" y="114"/>
                  <a:pt x="116" y="102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84"/>
                  <a:pt x="132" y="60"/>
                  <a:pt x="116" y="48"/>
                </a:cubicBezTo>
                <a:close/>
                <a:moveTo>
                  <a:pt x="22" y="8"/>
                </a:moveTo>
                <a:cubicBezTo>
                  <a:pt x="88" y="8"/>
                  <a:pt x="88" y="8"/>
                  <a:pt x="88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6" y="8"/>
                  <a:pt x="108" y="10"/>
                  <a:pt x="108" y="1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7" y="36"/>
                  <a:pt x="105" y="36"/>
                  <a:pt x="104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4"/>
                  <a:pt x="102" y="12"/>
                  <a:pt x="10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12"/>
                  <a:pt x="12" y="14"/>
                  <a:pt x="12" y="16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29"/>
                  <a:pt x="8" y="26"/>
                  <a:pt x="8" y="22"/>
                </a:cubicBezTo>
                <a:cubicBezTo>
                  <a:pt x="8" y="14"/>
                  <a:pt x="14" y="8"/>
                  <a:pt x="22" y="8"/>
                </a:cubicBezTo>
                <a:close/>
                <a:moveTo>
                  <a:pt x="100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6"/>
                  <a:pt x="16" y="16"/>
                  <a:pt x="16" y="16"/>
                </a:cubicBezTo>
                <a:cubicBezTo>
                  <a:pt x="100" y="16"/>
                  <a:pt x="100" y="16"/>
                  <a:pt x="100" y="16"/>
                </a:cubicBezTo>
                <a:lnTo>
                  <a:pt x="100" y="20"/>
                </a:lnTo>
                <a:close/>
                <a:moveTo>
                  <a:pt x="100" y="24"/>
                </a:moveTo>
                <a:cubicBezTo>
                  <a:pt x="100" y="28"/>
                  <a:pt x="100" y="28"/>
                  <a:pt x="10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4"/>
                  <a:pt x="16" y="24"/>
                </a:cubicBezTo>
                <a:lnTo>
                  <a:pt x="100" y="24"/>
                </a:lnTo>
                <a:close/>
                <a:moveTo>
                  <a:pt x="100" y="32"/>
                </a:moveTo>
                <a:cubicBezTo>
                  <a:pt x="100" y="36"/>
                  <a:pt x="100" y="36"/>
                  <a:pt x="100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6"/>
                  <a:pt x="18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lnTo>
                  <a:pt x="100" y="32"/>
                </a:lnTo>
                <a:close/>
                <a:moveTo>
                  <a:pt x="108" y="102"/>
                </a:moveTo>
                <a:cubicBezTo>
                  <a:pt x="108" y="110"/>
                  <a:pt x="102" y="116"/>
                  <a:pt x="94" y="116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14" y="116"/>
                  <a:pt x="8" y="110"/>
                  <a:pt x="8" y="102"/>
                </a:cubicBezTo>
                <a:cubicBezTo>
                  <a:pt x="8" y="39"/>
                  <a:pt x="8" y="39"/>
                  <a:pt x="8" y="39"/>
                </a:cubicBezTo>
                <a:cubicBezTo>
                  <a:pt x="12" y="42"/>
                  <a:pt x="17" y="44"/>
                  <a:pt x="22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8" y="46"/>
                  <a:pt x="108" y="48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1" y="56"/>
                  <a:pt x="52" y="65"/>
                  <a:pt x="52" y="76"/>
                </a:cubicBezTo>
                <a:cubicBezTo>
                  <a:pt x="52" y="87"/>
                  <a:pt x="61" y="96"/>
                  <a:pt x="7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102"/>
                </a:lnTo>
                <a:close/>
                <a:moveTo>
                  <a:pt x="113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65" y="88"/>
                  <a:pt x="60" y="83"/>
                  <a:pt x="60" y="76"/>
                </a:cubicBezTo>
                <a:cubicBezTo>
                  <a:pt x="60" y="69"/>
                  <a:pt x="65" y="64"/>
                  <a:pt x="7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0" y="64"/>
                  <a:pt x="113" y="63"/>
                  <a:pt x="114" y="61"/>
                </a:cubicBezTo>
                <a:cubicBezTo>
                  <a:pt x="115" y="60"/>
                  <a:pt x="115" y="60"/>
                  <a:pt x="115" y="59"/>
                </a:cubicBezTo>
                <a:cubicBezTo>
                  <a:pt x="115" y="59"/>
                  <a:pt x="116" y="59"/>
                  <a:pt x="116" y="59"/>
                </a:cubicBezTo>
                <a:cubicBezTo>
                  <a:pt x="118" y="62"/>
                  <a:pt x="120" y="67"/>
                  <a:pt x="120" y="72"/>
                </a:cubicBezTo>
                <a:cubicBezTo>
                  <a:pt x="120" y="78"/>
                  <a:pt x="118" y="84"/>
                  <a:pt x="113" y="88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2" name="出自【趣你的PPT】(微信:qunideppt)：最优质的PPT资源库"/>
          <p:cNvSpPr/>
          <p:nvPr/>
        </p:nvSpPr>
        <p:spPr bwMode="auto">
          <a:xfrm>
            <a:off x="7559707" y="4306450"/>
            <a:ext cx="353248" cy="353248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3" name="出自【趣你的PPT】(微信:qunideppt)：最优质的PPT资源库"/>
          <p:cNvSpPr/>
          <p:nvPr/>
        </p:nvSpPr>
        <p:spPr bwMode="auto">
          <a:xfrm rot="5400000">
            <a:off x="7644284" y="4679908"/>
            <a:ext cx="155500" cy="234411"/>
          </a:xfrm>
          <a:custGeom>
            <a:avLst/>
            <a:gdLst>
              <a:gd name="T0" fmla="*/ 77 w 80"/>
              <a:gd name="T1" fmla="*/ 20 h 120"/>
              <a:gd name="T2" fmla="*/ 67 w 80"/>
              <a:gd name="T3" fmla="*/ 20 h 120"/>
              <a:gd name="T4" fmla="*/ 64 w 80"/>
              <a:gd name="T5" fmla="*/ 24 h 120"/>
              <a:gd name="T6" fmla="*/ 64 w 80"/>
              <a:gd name="T7" fmla="*/ 32 h 120"/>
              <a:gd name="T8" fmla="*/ 67 w 80"/>
              <a:gd name="T9" fmla="*/ 36 h 120"/>
              <a:gd name="T10" fmla="*/ 68 w 80"/>
              <a:gd name="T11" fmla="*/ 36 h 120"/>
              <a:gd name="T12" fmla="*/ 52 w 80"/>
              <a:gd name="T13" fmla="*/ 56 h 120"/>
              <a:gd name="T14" fmla="*/ 44 w 80"/>
              <a:gd name="T15" fmla="*/ 60 h 120"/>
              <a:gd name="T16" fmla="*/ 44 w 80"/>
              <a:gd name="T17" fmla="*/ 21 h 120"/>
              <a:gd name="T18" fmla="*/ 56 w 80"/>
              <a:gd name="T19" fmla="*/ 21 h 120"/>
              <a:gd name="T20" fmla="*/ 40 w 80"/>
              <a:gd name="T21" fmla="*/ 0 h 120"/>
              <a:gd name="T22" fmla="*/ 24 w 80"/>
              <a:gd name="T23" fmla="*/ 21 h 120"/>
              <a:gd name="T24" fmla="*/ 36 w 80"/>
              <a:gd name="T25" fmla="*/ 21 h 120"/>
              <a:gd name="T26" fmla="*/ 36 w 80"/>
              <a:gd name="T27" fmla="*/ 75 h 120"/>
              <a:gd name="T28" fmla="*/ 29 w 80"/>
              <a:gd name="T29" fmla="*/ 71 h 120"/>
              <a:gd name="T30" fmla="*/ 12 w 80"/>
              <a:gd name="T31" fmla="*/ 51 h 120"/>
              <a:gd name="T32" fmla="*/ 16 w 80"/>
              <a:gd name="T33" fmla="*/ 46 h 120"/>
              <a:gd name="T34" fmla="*/ 8 w 80"/>
              <a:gd name="T35" fmla="*/ 40 h 120"/>
              <a:gd name="T36" fmla="*/ 0 w 80"/>
              <a:gd name="T37" fmla="*/ 46 h 120"/>
              <a:gd name="T38" fmla="*/ 4 w 80"/>
              <a:gd name="T39" fmla="*/ 51 h 120"/>
              <a:gd name="T40" fmla="*/ 25 w 80"/>
              <a:gd name="T41" fmla="*/ 78 h 120"/>
              <a:gd name="T42" fmla="*/ 36 w 80"/>
              <a:gd name="T43" fmla="*/ 88 h 120"/>
              <a:gd name="T44" fmla="*/ 36 w 80"/>
              <a:gd name="T45" fmla="*/ 97 h 120"/>
              <a:gd name="T46" fmla="*/ 28 w 80"/>
              <a:gd name="T47" fmla="*/ 108 h 120"/>
              <a:gd name="T48" fmla="*/ 40 w 80"/>
              <a:gd name="T49" fmla="*/ 120 h 120"/>
              <a:gd name="T50" fmla="*/ 52 w 80"/>
              <a:gd name="T51" fmla="*/ 108 h 120"/>
              <a:gd name="T52" fmla="*/ 44 w 80"/>
              <a:gd name="T53" fmla="*/ 97 h 120"/>
              <a:gd name="T54" fmla="*/ 44 w 80"/>
              <a:gd name="T55" fmla="*/ 74 h 120"/>
              <a:gd name="T56" fmla="*/ 56 w 80"/>
              <a:gd name="T57" fmla="*/ 63 h 120"/>
              <a:gd name="T58" fmla="*/ 76 w 80"/>
              <a:gd name="T59" fmla="*/ 36 h 120"/>
              <a:gd name="T60" fmla="*/ 77 w 80"/>
              <a:gd name="T61" fmla="*/ 36 h 120"/>
              <a:gd name="T62" fmla="*/ 80 w 80"/>
              <a:gd name="T63" fmla="*/ 32 h 120"/>
              <a:gd name="T64" fmla="*/ 80 w 80"/>
              <a:gd name="T65" fmla="*/ 24 h 120"/>
              <a:gd name="T66" fmla="*/ 77 w 80"/>
              <a:gd name="T67" fmla="*/ 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20">
                <a:moveTo>
                  <a:pt x="77" y="20"/>
                </a:moveTo>
                <a:cubicBezTo>
                  <a:pt x="67" y="20"/>
                  <a:pt x="67" y="20"/>
                  <a:pt x="67" y="20"/>
                </a:cubicBezTo>
                <a:cubicBezTo>
                  <a:pt x="65" y="20"/>
                  <a:pt x="64" y="22"/>
                  <a:pt x="64" y="24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4"/>
                  <a:pt x="65" y="36"/>
                  <a:pt x="67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7"/>
                  <a:pt x="60" y="51"/>
                  <a:pt x="52" y="56"/>
                </a:cubicBezTo>
                <a:cubicBezTo>
                  <a:pt x="49" y="57"/>
                  <a:pt x="46" y="59"/>
                  <a:pt x="44" y="60"/>
                </a:cubicBezTo>
                <a:cubicBezTo>
                  <a:pt x="44" y="21"/>
                  <a:pt x="44" y="21"/>
                  <a:pt x="44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21"/>
                  <a:pt x="24" y="21"/>
                  <a:pt x="24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75"/>
                  <a:pt x="36" y="75"/>
                  <a:pt x="36" y="75"/>
                </a:cubicBezTo>
                <a:cubicBezTo>
                  <a:pt x="34" y="73"/>
                  <a:pt x="31" y="72"/>
                  <a:pt x="29" y="71"/>
                </a:cubicBezTo>
                <a:cubicBezTo>
                  <a:pt x="21" y="66"/>
                  <a:pt x="13" y="62"/>
                  <a:pt x="12" y="51"/>
                </a:cubicBezTo>
                <a:cubicBezTo>
                  <a:pt x="14" y="50"/>
                  <a:pt x="16" y="48"/>
                  <a:pt x="16" y="46"/>
                </a:cubicBezTo>
                <a:cubicBezTo>
                  <a:pt x="16" y="43"/>
                  <a:pt x="12" y="40"/>
                  <a:pt x="8" y="40"/>
                </a:cubicBezTo>
                <a:cubicBezTo>
                  <a:pt x="4" y="40"/>
                  <a:pt x="0" y="43"/>
                  <a:pt x="0" y="46"/>
                </a:cubicBezTo>
                <a:cubicBezTo>
                  <a:pt x="0" y="48"/>
                  <a:pt x="2" y="50"/>
                  <a:pt x="4" y="51"/>
                </a:cubicBezTo>
                <a:cubicBezTo>
                  <a:pt x="6" y="67"/>
                  <a:pt x="17" y="73"/>
                  <a:pt x="25" y="78"/>
                </a:cubicBezTo>
                <a:cubicBezTo>
                  <a:pt x="32" y="81"/>
                  <a:pt x="36" y="84"/>
                  <a:pt x="36" y="88"/>
                </a:cubicBezTo>
                <a:cubicBezTo>
                  <a:pt x="36" y="97"/>
                  <a:pt x="36" y="97"/>
                  <a:pt x="36" y="97"/>
                </a:cubicBezTo>
                <a:cubicBezTo>
                  <a:pt x="31" y="98"/>
                  <a:pt x="28" y="103"/>
                  <a:pt x="28" y="108"/>
                </a:cubicBezTo>
                <a:cubicBezTo>
                  <a:pt x="28" y="115"/>
                  <a:pt x="33" y="120"/>
                  <a:pt x="40" y="120"/>
                </a:cubicBezTo>
                <a:cubicBezTo>
                  <a:pt x="47" y="120"/>
                  <a:pt x="52" y="115"/>
                  <a:pt x="52" y="108"/>
                </a:cubicBezTo>
                <a:cubicBezTo>
                  <a:pt x="52" y="103"/>
                  <a:pt x="49" y="98"/>
                  <a:pt x="44" y="97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69"/>
                  <a:pt x="48" y="67"/>
                  <a:pt x="56" y="63"/>
                </a:cubicBezTo>
                <a:cubicBezTo>
                  <a:pt x="65" y="58"/>
                  <a:pt x="76" y="52"/>
                  <a:pt x="76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9" y="36"/>
                  <a:pt x="80" y="34"/>
                  <a:pt x="80" y="3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2"/>
                  <a:pt x="79" y="20"/>
                  <a:pt x="77" y="2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960260" y="4387847"/>
            <a:ext cx="283819" cy="285698"/>
          </a:xfrm>
          <a:custGeom>
            <a:avLst/>
            <a:gdLst>
              <a:gd name="T0" fmla="*/ 56 w 64"/>
              <a:gd name="T1" fmla="*/ 20 h 64"/>
              <a:gd name="T2" fmla="*/ 44 w 64"/>
              <a:gd name="T3" fmla="*/ 16 h 64"/>
              <a:gd name="T4" fmla="*/ 52 w 64"/>
              <a:gd name="T5" fmla="*/ 12 h 64"/>
              <a:gd name="T6" fmla="*/ 28 w 64"/>
              <a:gd name="T7" fmla="*/ 0 h 64"/>
              <a:gd name="T8" fmla="*/ 37 w 64"/>
              <a:gd name="T9" fmla="*/ 12 h 64"/>
              <a:gd name="T10" fmla="*/ 12 w 64"/>
              <a:gd name="T11" fmla="*/ 16 h 64"/>
              <a:gd name="T12" fmla="*/ 4 w 64"/>
              <a:gd name="T13" fmla="*/ 48 h 64"/>
              <a:gd name="T14" fmla="*/ 0 w 64"/>
              <a:gd name="T15" fmla="*/ 64 h 64"/>
              <a:gd name="T16" fmla="*/ 64 w 64"/>
              <a:gd name="T17" fmla="*/ 48 h 64"/>
              <a:gd name="T18" fmla="*/ 44 w 64"/>
              <a:gd name="T19" fmla="*/ 24 h 64"/>
              <a:gd name="T20" fmla="*/ 48 w 64"/>
              <a:gd name="T21" fmla="*/ 28 h 64"/>
              <a:gd name="T22" fmla="*/ 44 w 64"/>
              <a:gd name="T23" fmla="*/ 24 h 64"/>
              <a:gd name="T24" fmla="*/ 48 w 64"/>
              <a:gd name="T25" fmla="*/ 32 h 64"/>
              <a:gd name="T26" fmla="*/ 44 w 64"/>
              <a:gd name="T27" fmla="*/ 36 h 64"/>
              <a:gd name="T28" fmla="*/ 44 w 64"/>
              <a:gd name="T29" fmla="*/ 40 h 64"/>
              <a:gd name="T30" fmla="*/ 48 w 64"/>
              <a:gd name="T31" fmla="*/ 44 h 64"/>
              <a:gd name="T32" fmla="*/ 44 w 64"/>
              <a:gd name="T33" fmla="*/ 40 h 64"/>
              <a:gd name="T34" fmla="*/ 32 w 64"/>
              <a:gd name="T35" fmla="*/ 4 h 64"/>
              <a:gd name="T36" fmla="*/ 48 w 64"/>
              <a:gd name="T37" fmla="*/ 8 h 64"/>
              <a:gd name="T38" fmla="*/ 36 w 64"/>
              <a:gd name="T39" fmla="*/ 24 h 64"/>
              <a:gd name="T40" fmla="*/ 40 w 64"/>
              <a:gd name="T41" fmla="*/ 28 h 64"/>
              <a:gd name="T42" fmla="*/ 36 w 64"/>
              <a:gd name="T43" fmla="*/ 24 h 64"/>
              <a:gd name="T44" fmla="*/ 40 w 64"/>
              <a:gd name="T45" fmla="*/ 32 h 64"/>
              <a:gd name="T46" fmla="*/ 36 w 64"/>
              <a:gd name="T47" fmla="*/ 36 h 64"/>
              <a:gd name="T48" fmla="*/ 36 w 64"/>
              <a:gd name="T49" fmla="*/ 40 h 64"/>
              <a:gd name="T50" fmla="*/ 40 w 64"/>
              <a:gd name="T51" fmla="*/ 44 h 64"/>
              <a:gd name="T52" fmla="*/ 36 w 64"/>
              <a:gd name="T53" fmla="*/ 40 h 64"/>
              <a:gd name="T54" fmla="*/ 28 w 64"/>
              <a:gd name="T55" fmla="*/ 24 h 64"/>
              <a:gd name="T56" fmla="*/ 12 w 64"/>
              <a:gd name="T57" fmla="*/ 32 h 64"/>
              <a:gd name="T58" fmla="*/ 60 w 64"/>
              <a:gd name="T59" fmla="*/ 56 h 64"/>
              <a:gd name="T60" fmla="*/ 4 w 64"/>
              <a:gd name="T61" fmla="*/ 52 h 64"/>
              <a:gd name="T62" fmla="*/ 60 w 64"/>
              <a:gd name="T63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4">
                <a:moveTo>
                  <a:pt x="60" y="48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8"/>
                  <a:pt x="54" y="16"/>
                  <a:pt x="5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2"/>
                  <a:pt x="44" y="12"/>
                  <a:pt x="44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12"/>
                  <a:pt x="28" y="12"/>
                  <a:pt x="28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6"/>
                  <a:pt x="37" y="16"/>
                  <a:pt x="37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0" y="16"/>
                  <a:pt x="8" y="18"/>
                  <a:pt x="8" y="20"/>
                </a:cubicBezTo>
                <a:cubicBezTo>
                  <a:pt x="4" y="48"/>
                  <a:pt x="4" y="48"/>
                  <a:pt x="4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60" y="48"/>
                </a:lnTo>
                <a:close/>
                <a:moveTo>
                  <a:pt x="4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28"/>
                  <a:pt x="48" y="28"/>
                  <a:pt x="48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24"/>
                </a:lnTo>
                <a:close/>
                <a:moveTo>
                  <a:pt x="44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6"/>
                  <a:pt x="48" y="36"/>
                  <a:pt x="48" y="36"/>
                </a:cubicBezTo>
                <a:cubicBezTo>
                  <a:pt x="44" y="36"/>
                  <a:pt x="44" y="36"/>
                  <a:pt x="44" y="36"/>
                </a:cubicBezTo>
                <a:lnTo>
                  <a:pt x="44" y="32"/>
                </a:lnTo>
                <a:close/>
                <a:moveTo>
                  <a:pt x="44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44"/>
                  <a:pt x="48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lnTo>
                  <a:pt x="44" y="40"/>
                </a:lnTo>
                <a:close/>
                <a:moveTo>
                  <a:pt x="32" y="8"/>
                </a:moveTo>
                <a:cubicBezTo>
                  <a:pt x="32" y="4"/>
                  <a:pt x="32" y="4"/>
                  <a:pt x="32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8"/>
                  <a:pt x="48" y="8"/>
                  <a:pt x="48" y="8"/>
                </a:cubicBezTo>
                <a:lnTo>
                  <a:pt x="32" y="8"/>
                </a:lnTo>
                <a:close/>
                <a:moveTo>
                  <a:pt x="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28"/>
                  <a:pt x="40" y="28"/>
                  <a:pt x="4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24"/>
                </a:lnTo>
                <a:close/>
                <a:moveTo>
                  <a:pt x="36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0" y="36"/>
                  <a:pt x="40" y="36"/>
                </a:cubicBezTo>
                <a:cubicBezTo>
                  <a:pt x="36" y="36"/>
                  <a:pt x="36" y="36"/>
                  <a:pt x="36" y="36"/>
                </a:cubicBezTo>
                <a:lnTo>
                  <a:pt x="36" y="32"/>
                </a:lnTo>
                <a:close/>
                <a:moveTo>
                  <a:pt x="36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44"/>
                  <a:pt x="40" y="44"/>
                  <a:pt x="40" y="44"/>
                </a:cubicBezTo>
                <a:cubicBezTo>
                  <a:pt x="36" y="44"/>
                  <a:pt x="36" y="44"/>
                  <a:pt x="36" y="44"/>
                </a:cubicBezTo>
                <a:lnTo>
                  <a:pt x="36" y="40"/>
                </a:lnTo>
                <a:close/>
                <a:moveTo>
                  <a:pt x="12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lnTo>
                  <a:pt x="12" y="24"/>
                </a:lnTo>
                <a:close/>
                <a:moveTo>
                  <a:pt x="60" y="56"/>
                </a:moveTo>
                <a:cubicBezTo>
                  <a:pt x="4" y="56"/>
                  <a:pt x="4" y="56"/>
                  <a:pt x="4" y="56"/>
                </a:cubicBezTo>
                <a:cubicBezTo>
                  <a:pt x="4" y="52"/>
                  <a:pt x="4" y="52"/>
                  <a:pt x="4" y="52"/>
                </a:cubicBezTo>
                <a:cubicBezTo>
                  <a:pt x="60" y="52"/>
                  <a:pt x="60" y="52"/>
                  <a:pt x="60" y="52"/>
                </a:cubicBezTo>
                <a:lnTo>
                  <a:pt x="60" y="56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8" name="出自【趣你的PPT】(微信:qunideppt)：最优质的PPT资源库"/>
          <p:cNvSpPr/>
          <p:nvPr/>
        </p:nvSpPr>
        <p:spPr bwMode="auto">
          <a:xfrm>
            <a:off x="7884508" y="4730408"/>
            <a:ext cx="183727" cy="186428"/>
          </a:xfrm>
          <a:custGeom>
            <a:avLst/>
            <a:gdLst>
              <a:gd name="T0" fmla="*/ 136 w 136"/>
              <a:gd name="T1" fmla="*/ 120 h 138"/>
              <a:gd name="T2" fmla="*/ 81 w 136"/>
              <a:gd name="T3" fmla="*/ 65 h 138"/>
              <a:gd name="T4" fmla="*/ 126 w 136"/>
              <a:gd name="T5" fmla="*/ 43 h 138"/>
              <a:gd name="T6" fmla="*/ 0 w 136"/>
              <a:gd name="T7" fmla="*/ 0 h 138"/>
              <a:gd name="T8" fmla="*/ 42 w 136"/>
              <a:gd name="T9" fmla="*/ 128 h 138"/>
              <a:gd name="T10" fmla="*/ 64 w 136"/>
              <a:gd name="T11" fmla="*/ 83 h 138"/>
              <a:gd name="T12" fmla="*/ 118 w 136"/>
              <a:gd name="T13" fmla="*/ 138 h 138"/>
              <a:gd name="T14" fmla="*/ 136 w 136"/>
              <a:gd name="T15" fmla="*/ 12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138">
                <a:moveTo>
                  <a:pt x="136" y="120"/>
                </a:moveTo>
                <a:lnTo>
                  <a:pt x="81" y="65"/>
                </a:lnTo>
                <a:lnTo>
                  <a:pt x="126" y="43"/>
                </a:lnTo>
                <a:lnTo>
                  <a:pt x="0" y="0"/>
                </a:lnTo>
                <a:lnTo>
                  <a:pt x="42" y="128"/>
                </a:lnTo>
                <a:lnTo>
                  <a:pt x="64" y="83"/>
                </a:lnTo>
                <a:lnTo>
                  <a:pt x="118" y="138"/>
                </a:lnTo>
                <a:lnTo>
                  <a:pt x="136" y="120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121806" y="4717186"/>
            <a:ext cx="303601" cy="132736"/>
          </a:xfrm>
          <a:custGeom>
            <a:avLst/>
            <a:gdLst>
              <a:gd name="T0" fmla="*/ 64 w 128"/>
              <a:gd name="T1" fmla="*/ 8 h 56"/>
              <a:gd name="T2" fmla="*/ 120 w 128"/>
              <a:gd name="T3" fmla="*/ 30 h 56"/>
              <a:gd name="T4" fmla="*/ 64 w 128"/>
              <a:gd name="T5" fmla="*/ 48 h 56"/>
              <a:gd name="T6" fmla="*/ 8 w 128"/>
              <a:gd name="T7" fmla="*/ 30 h 56"/>
              <a:gd name="T8" fmla="*/ 64 w 128"/>
              <a:gd name="T9" fmla="*/ 8 h 56"/>
              <a:gd name="T10" fmla="*/ 64 w 128"/>
              <a:gd name="T11" fmla="*/ 0 h 56"/>
              <a:gd name="T12" fmla="*/ 61 w 128"/>
              <a:gd name="T13" fmla="*/ 1 h 56"/>
              <a:gd name="T14" fmla="*/ 5 w 128"/>
              <a:gd name="T15" fmla="*/ 22 h 56"/>
              <a:gd name="T16" fmla="*/ 0 w 128"/>
              <a:gd name="T17" fmla="*/ 30 h 56"/>
              <a:gd name="T18" fmla="*/ 6 w 128"/>
              <a:gd name="T19" fmla="*/ 38 h 56"/>
              <a:gd name="T20" fmla="*/ 62 w 128"/>
              <a:gd name="T21" fmla="*/ 56 h 56"/>
              <a:gd name="T22" fmla="*/ 64 w 128"/>
              <a:gd name="T23" fmla="*/ 56 h 56"/>
              <a:gd name="T24" fmla="*/ 66 w 128"/>
              <a:gd name="T25" fmla="*/ 56 h 56"/>
              <a:gd name="T26" fmla="*/ 122 w 128"/>
              <a:gd name="T27" fmla="*/ 38 h 56"/>
              <a:gd name="T28" fmla="*/ 128 w 128"/>
              <a:gd name="T29" fmla="*/ 30 h 56"/>
              <a:gd name="T30" fmla="*/ 123 w 128"/>
              <a:gd name="T31" fmla="*/ 22 h 56"/>
              <a:gd name="T32" fmla="*/ 67 w 128"/>
              <a:gd name="T33" fmla="*/ 1 h 56"/>
              <a:gd name="T34" fmla="*/ 64 w 128"/>
              <a:gd name="T3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56">
                <a:moveTo>
                  <a:pt x="64" y="8"/>
                </a:moveTo>
                <a:cubicBezTo>
                  <a:pt x="120" y="30"/>
                  <a:pt x="120" y="30"/>
                  <a:pt x="120" y="30"/>
                </a:cubicBezTo>
                <a:cubicBezTo>
                  <a:pt x="64" y="48"/>
                  <a:pt x="64" y="48"/>
                  <a:pt x="64" y="48"/>
                </a:cubicBezTo>
                <a:cubicBezTo>
                  <a:pt x="8" y="30"/>
                  <a:pt x="8" y="30"/>
                  <a:pt x="8" y="30"/>
                </a:cubicBezTo>
                <a:cubicBezTo>
                  <a:pt x="64" y="8"/>
                  <a:pt x="64" y="8"/>
                  <a:pt x="64" y="8"/>
                </a:cubicBezTo>
                <a:moveTo>
                  <a:pt x="64" y="0"/>
                </a:moveTo>
                <a:cubicBezTo>
                  <a:pt x="63" y="0"/>
                  <a:pt x="62" y="0"/>
                  <a:pt x="61" y="1"/>
                </a:cubicBezTo>
                <a:cubicBezTo>
                  <a:pt x="5" y="22"/>
                  <a:pt x="5" y="22"/>
                  <a:pt x="5" y="22"/>
                </a:cubicBezTo>
                <a:cubicBezTo>
                  <a:pt x="2" y="24"/>
                  <a:pt x="0" y="27"/>
                  <a:pt x="0" y="30"/>
                </a:cubicBezTo>
                <a:cubicBezTo>
                  <a:pt x="0" y="34"/>
                  <a:pt x="2" y="37"/>
                  <a:pt x="6" y="38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56"/>
                  <a:pt x="63" y="56"/>
                  <a:pt x="64" y="56"/>
                </a:cubicBezTo>
                <a:cubicBezTo>
                  <a:pt x="65" y="56"/>
                  <a:pt x="66" y="56"/>
                  <a:pt x="66" y="56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26" y="37"/>
                  <a:pt x="128" y="34"/>
                  <a:pt x="128" y="30"/>
                </a:cubicBezTo>
                <a:cubicBezTo>
                  <a:pt x="128" y="27"/>
                  <a:pt x="126" y="24"/>
                  <a:pt x="123" y="22"/>
                </a:cubicBez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2" name="出自【趣你的PPT】(微信:qunideppt)：最优质的PPT资源库"/>
          <p:cNvSpPr/>
          <p:nvPr/>
        </p:nvSpPr>
        <p:spPr bwMode="auto">
          <a:xfrm>
            <a:off x="8118982" y="4821681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3" name="出自【趣你的PPT】(微信:qunideppt)：最优质的PPT资源库"/>
          <p:cNvSpPr/>
          <p:nvPr/>
        </p:nvSpPr>
        <p:spPr bwMode="auto">
          <a:xfrm>
            <a:off x="8118982" y="4859807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2883" y="4370418"/>
            <a:ext cx="339622" cy="339622"/>
          </a:xfrm>
          <a:custGeom>
            <a:avLst/>
            <a:gdLst>
              <a:gd name="T0" fmla="*/ 64 w 112"/>
              <a:gd name="T1" fmla="*/ 12 h 112"/>
              <a:gd name="T2" fmla="*/ 78 w 112"/>
              <a:gd name="T3" fmla="*/ 23 h 112"/>
              <a:gd name="T4" fmla="*/ 84 w 112"/>
              <a:gd name="T5" fmla="*/ 18 h 112"/>
              <a:gd name="T6" fmla="*/ 93 w 112"/>
              <a:gd name="T7" fmla="*/ 25 h 112"/>
              <a:gd name="T8" fmla="*/ 89 w 112"/>
              <a:gd name="T9" fmla="*/ 34 h 112"/>
              <a:gd name="T10" fmla="*/ 100 w 112"/>
              <a:gd name="T11" fmla="*/ 48 h 112"/>
              <a:gd name="T12" fmla="*/ 104 w 112"/>
              <a:gd name="T13" fmla="*/ 60 h 112"/>
              <a:gd name="T14" fmla="*/ 95 w 112"/>
              <a:gd name="T15" fmla="*/ 64 h 112"/>
              <a:gd name="T16" fmla="*/ 93 w 112"/>
              <a:gd name="T17" fmla="*/ 81 h 112"/>
              <a:gd name="T18" fmla="*/ 87 w 112"/>
              <a:gd name="T19" fmla="*/ 93 h 112"/>
              <a:gd name="T20" fmla="*/ 81 w 112"/>
              <a:gd name="T21" fmla="*/ 93 h 112"/>
              <a:gd name="T22" fmla="*/ 64 w 112"/>
              <a:gd name="T23" fmla="*/ 95 h 112"/>
              <a:gd name="T24" fmla="*/ 60 w 112"/>
              <a:gd name="T25" fmla="*/ 104 h 112"/>
              <a:gd name="T26" fmla="*/ 48 w 112"/>
              <a:gd name="T27" fmla="*/ 100 h 112"/>
              <a:gd name="T28" fmla="*/ 34 w 112"/>
              <a:gd name="T29" fmla="*/ 89 h 112"/>
              <a:gd name="T30" fmla="*/ 28 w 112"/>
              <a:gd name="T31" fmla="*/ 94 h 112"/>
              <a:gd name="T32" fmla="*/ 19 w 112"/>
              <a:gd name="T33" fmla="*/ 87 h 112"/>
              <a:gd name="T34" fmla="*/ 23 w 112"/>
              <a:gd name="T35" fmla="*/ 78 h 112"/>
              <a:gd name="T36" fmla="*/ 12 w 112"/>
              <a:gd name="T37" fmla="*/ 64 h 112"/>
              <a:gd name="T38" fmla="*/ 8 w 112"/>
              <a:gd name="T39" fmla="*/ 52 h 112"/>
              <a:gd name="T40" fmla="*/ 17 w 112"/>
              <a:gd name="T41" fmla="*/ 48 h 112"/>
              <a:gd name="T42" fmla="*/ 19 w 112"/>
              <a:gd name="T43" fmla="*/ 31 h 112"/>
              <a:gd name="T44" fmla="*/ 25 w 112"/>
              <a:gd name="T45" fmla="*/ 19 h 112"/>
              <a:gd name="T46" fmla="*/ 31 w 112"/>
              <a:gd name="T47" fmla="*/ 19 h 112"/>
              <a:gd name="T48" fmla="*/ 48 w 112"/>
              <a:gd name="T49" fmla="*/ 17 h 112"/>
              <a:gd name="T50" fmla="*/ 52 w 112"/>
              <a:gd name="T51" fmla="*/ 8 h 112"/>
              <a:gd name="T52" fmla="*/ 60 w 112"/>
              <a:gd name="T53" fmla="*/ 0 h 112"/>
              <a:gd name="T54" fmla="*/ 40 w 112"/>
              <a:gd name="T55" fmla="*/ 11 h 112"/>
              <a:gd name="T56" fmla="*/ 28 w 112"/>
              <a:gd name="T57" fmla="*/ 10 h 112"/>
              <a:gd name="T58" fmla="*/ 14 w 112"/>
              <a:gd name="T59" fmla="*/ 19 h 112"/>
              <a:gd name="T60" fmla="*/ 13 w 112"/>
              <a:gd name="T61" fmla="*/ 35 h 112"/>
              <a:gd name="T62" fmla="*/ 0 w 112"/>
              <a:gd name="T63" fmla="*/ 52 h 112"/>
              <a:gd name="T64" fmla="*/ 11 w 112"/>
              <a:gd name="T65" fmla="*/ 72 h 112"/>
              <a:gd name="T66" fmla="*/ 10 w 112"/>
              <a:gd name="T67" fmla="*/ 84 h 112"/>
              <a:gd name="T68" fmla="*/ 19 w 112"/>
              <a:gd name="T69" fmla="*/ 98 h 112"/>
              <a:gd name="T70" fmla="*/ 35 w 112"/>
              <a:gd name="T71" fmla="*/ 99 h 112"/>
              <a:gd name="T72" fmla="*/ 52 w 112"/>
              <a:gd name="T73" fmla="*/ 112 h 112"/>
              <a:gd name="T74" fmla="*/ 72 w 112"/>
              <a:gd name="T75" fmla="*/ 101 h 112"/>
              <a:gd name="T76" fmla="*/ 84 w 112"/>
              <a:gd name="T77" fmla="*/ 102 h 112"/>
              <a:gd name="T78" fmla="*/ 98 w 112"/>
              <a:gd name="T79" fmla="*/ 93 h 112"/>
              <a:gd name="T80" fmla="*/ 99 w 112"/>
              <a:gd name="T81" fmla="*/ 77 h 112"/>
              <a:gd name="T82" fmla="*/ 112 w 112"/>
              <a:gd name="T83" fmla="*/ 60 h 112"/>
              <a:gd name="T84" fmla="*/ 101 w 112"/>
              <a:gd name="T85" fmla="*/ 40 h 112"/>
              <a:gd name="T86" fmla="*/ 102 w 112"/>
              <a:gd name="T87" fmla="*/ 28 h 112"/>
              <a:gd name="T88" fmla="*/ 93 w 112"/>
              <a:gd name="T89" fmla="*/ 14 h 112"/>
              <a:gd name="T90" fmla="*/ 77 w 112"/>
              <a:gd name="T91" fmla="*/ 13 h 112"/>
              <a:gd name="T92" fmla="*/ 60 w 112"/>
              <a:gd name="T9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2" h="112">
                <a:moveTo>
                  <a:pt x="60" y="8"/>
                </a:moveTo>
                <a:cubicBezTo>
                  <a:pt x="62" y="8"/>
                  <a:pt x="64" y="10"/>
                  <a:pt x="64" y="12"/>
                </a:cubicBezTo>
                <a:cubicBezTo>
                  <a:pt x="64" y="17"/>
                  <a:pt x="64" y="17"/>
                  <a:pt x="64" y="17"/>
                </a:cubicBezTo>
                <a:cubicBezTo>
                  <a:pt x="69" y="18"/>
                  <a:pt x="74" y="20"/>
                  <a:pt x="78" y="23"/>
                </a:cubicBezTo>
                <a:cubicBezTo>
                  <a:pt x="81" y="19"/>
                  <a:pt x="81" y="19"/>
                  <a:pt x="81" y="19"/>
                </a:cubicBezTo>
                <a:cubicBezTo>
                  <a:pt x="82" y="18"/>
                  <a:pt x="83" y="18"/>
                  <a:pt x="84" y="18"/>
                </a:cubicBezTo>
                <a:cubicBezTo>
                  <a:pt x="85" y="18"/>
                  <a:pt x="86" y="18"/>
                  <a:pt x="87" y="19"/>
                </a:cubicBezTo>
                <a:cubicBezTo>
                  <a:pt x="93" y="25"/>
                  <a:pt x="93" y="25"/>
                  <a:pt x="93" y="25"/>
                </a:cubicBezTo>
                <a:cubicBezTo>
                  <a:pt x="94" y="26"/>
                  <a:pt x="94" y="29"/>
                  <a:pt x="93" y="31"/>
                </a:cubicBezTo>
                <a:cubicBezTo>
                  <a:pt x="89" y="34"/>
                  <a:pt x="89" y="34"/>
                  <a:pt x="89" y="34"/>
                </a:cubicBezTo>
                <a:cubicBezTo>
                  <a:pt x="92" y="38"/>
                  <a:pt x="94" y="43"/>
                  <a:pt x="95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50"/>
                  <a:pt x="104" y="5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62"/>
                  <a:pt x="102" y="64"/>
                  <a:pt x="100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4" y="69"/>
                  <a:pt x="92" y="74"/>
                  <a:pt x="89" y="78"/>
                </a:cubicBezTo>
                <a:cubicBezTo>
                  <a:pt x="93" y="81"/>
                  <a:pt x="93" y="81"/>
                  <a:pt x="93" y="81"/>
                </a:cubicBezTo>
                <a:cubicBezTo>
                  <a:pt x="94" y="83"/>
                  <a:pt x="94" y="86"/>
                  <a:pt x="93" y="87"/>
                </a:cubicBezTo>
                <a:cubicBezTo>
                  <a:pt x="87" y="93"/>
                  <a:pt x="87" y="93"/>
                  <a:pt x="87" y="93"/>
                </a:cubicBezTo>
                <a:cubicBezTo>
                  <a:pt x="86" y="94"/>
                  <a:pt x="85" y="94"/>
                  <a:pt x="84" y="94"/>
                </a:cubicBezTo>
                <a:cubicBezTo>
                  <a:pt x="83" y="94"/>
                  <a:pt x="82" y="94"/>
                  <a:pt x="81" y="93"/>
                </a:cubicBezTo>
                <a:cubicBezTo>
                  <a:pt x="78" y="89"/>
                  <a:pt x="78" y="89"/>
                  <a:pt x="78" y="89"/>
                </a:cubicBezTo>
                <a:cubicBezTo>
                  <a:pt x="74" y="92"/>
                  <a:pt x="69" y="94"/>
                  <a:pt x="64" y="95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2"/>
                  <a:pt x="62" y="104"/>
                  <a:pt x="60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0" y="104"/>
                  <a:pt x="48" y="102"/>
                  <a:pt x="48" y="100"/>
                </a:cubicBezTo>
                <a:cubicBezTo>
                  <a:pt x="48" y="95"/>
                  <a:pt x="48" y="95"/>
                  <a:pt x="48" y="95"/>
                </a:cubicBezTo>
                <a:cubicBezTo>
                  <a:pt x="43" y="94"/>
                  <a:pt x="38" y="92"/>
                  <a:pt x="34" y="89"/>
                </a:cubicBezTo>
                <a:cubicBezTo>
                  <a:pt x="31" y="93"/>
                  <a:pt x="31" y="93"/>
                  <a:pt x="31" y="93"/>
                </a:cubicBezTo>
                <a:cubicBezTo>
                  <a:pt x="30" y="94"/>
                  <a:pt x="29" y="94"/>
                  <a:pt x="28" y="94"/>
                </a:cubicBezTo>
                <a:cubicBezTo>
                  <a:pt x="27" y="94"/>
                  <a:pt x="26" y="94"/>
                  <a:pt x="25" y="93"/>
                </a:cubicBezTo>
                <a:cubicBezTo>
                  <a:pt x="19" y="87"/>
                  <a:pt x="19" y="87"/>
                  <a:pt x="19" y="87"/>
                </a:cubicBezTo>
                <a:cubicBezTo>
                  <a:pt x="18" y="86"/>
                  <a:pt x="18" y="83"/>
                  <a:pt x="19" y="81"/>
                </a:cubicBezTo>
                <a:cubicBezTo>
                  <a:pt x="23" y="78"/>
                  <a:pt x="23" y="78"/>
                  <a:pt x="23" y="78"/>
                </a:cubicBezTo>
                <a:cubicBezTo>
                  <a:pt x="20" y="74"/>
                  <a:pt x="18" y="69"/>
                  <a:pt x="1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0" y="64"/>
                  <a:pt x="8" y="62"/>
                  <a:pt x="8" y="60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50"/>
                  <a:pt x="10" y="48"/>
                  <a:pt x="12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8" y="43"/>
                  <a:pt x="20" y="38"/>
                  <a:pt x="23" y="34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29"/>
                  <a:pt x="18" y="26"/>
                  <a:pt x="19" y="25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8"/>
                  <a:pt x="27" y="18"/>
                  <a:pt x="28" y="18"/>
                </a:cubicBezTo>
                <a:cubicBezTo>
                  <a:pt x="29" y="18"/>
                  <a:pt x="30" y="18"/>
                  <a:pt x="31" y="19"/>
                </a:cubicBezTo>
                <a:cubicBezTo>
                  <a:pt x="34" y="23"/>
                  <a:pt x="34" y="23"/>
                  <a:pt x="34" y="23"/>
                </a:cubicBezTo>
                <a:cubicBezTo>
                  <a:pt x="38" y="20"/>
                  <a:pt x="43" y="18"/>
                  <a:pt x="48" y="17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0"/>
                  <a:pt x="50" y="8"/>
                  <a:pt x="52" y="8"/>
                </a:cubicBezTo>
                <a:cubicBezTo>
                  <a:pt x="60" y="8"/>
                  <a:pt x="60" y="8"/>
                  <a:pt x="60" y="8"/>
                </a:cubicBezTo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46" y="0"/>
                  <a:pt x="41" y="5"/>
                  <a:pt x="40" y="11"/>
                </a:cubicBezTo>
                <a:cubicBezTo>
                  <a:pt x="38" y="11"/>
                  <a:pt x="37" y="12"/>
                  <a:pt x="35" y="13"/>
                </a:cubicBezTo>
                <a:cubicBezTo>
                  <a:pt x="33" y="11"/>
                  <a:pt x="31" y="10"/>
                  <a:pt x="28" y="10"/>
                </a:cubicBezTo>
                <a:cubicBezTo>
                  <a:pt x="25" y="10"/>
                  <a:pt x="21" y="11"/>
                  <a:pt x="19" y="14"/>
                </a:cubicBezTo>
                <a:cubicBezTo>
                  <a:pt x="14" y="19"/>
                  <a:pt x="14" y="19"/>
                  <a:pt x="14" y="19"/>
                </a:cubicBezTo>
                <a:cubicBezTo>
                  <a:pt x="11" y="22"/>
                  <a:pt x="10" y="25"/>
                  <a:pt x="10" y="28"/>
                </a:cubicBezTo>
                <a:cubicBezTo>
                  <a:pt x="10" y="31"/>
                  <a:pt x="11" y="33"/>
                  <a:pt x="13" y="35"/>
                </a:cubicBezTo>
                <a:cubicBezTo>
                  <a:pt x="12" y="37"/>
                  <a:pt x="11" y="38"/>
                  <a:pt x="11" y="40"/>
                </a:cubicBezTo>
                <a:cubicBezTo>
                  <a:pt x="5" y="41"/>
                  <a:pt x="0" y="46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6"/>
                  <a:pt x="5" y="71"/>
                  <a:pt x="11" y="72"/>
                </a:cubicBezTo>
                <a:cubicBezTo>
                  <a:pt x="11" y="74"/>
                  <a:pt x="12" y="75"/>
                  <a:pt x="13" y="77"/>
                </a:cubicBezTo>
                <a:cubicBezTo>
                  <a:pt x="11" y="79"/>
                  <a:pt x="10" y="81"/>
                  <a:pt x="10" y="84"/>
                </a:cubicBezTo>
                <a:cubicBezTo>
                  <a:pt x="10" y="87"/>
                  <a:pt x="11" y="91"/>
                  <a:pt x="14" y="93"/>
                </a:cubicBezTo>
                <a:cubicBezTo>
                  <a:pt x="19" y="98"/>
                  <a:pt x="19" y="98"/>
                  <a:pt x="19" y="98"/>
                </a:cubicBezTo>
                <a:cubicBezTo>
                  <a:pt x="21" y="101"/>
                  <a:pt x="25" y="102"/>
                  <a:pt x="28" y="102"/>
                </a:cubicBezTo>
                <a:cubicBezTo>
                  <a:pt x="31" y="102"/>
                  <a:pt x="33" y="101"/>
                  <a:pt x="35" y="99"/>
                </a:cubicBezTo>
                <a:cubicBezTo>
                  <a:pt x="37" y="100"/>
                  <a:pt x="38" y="101"/>
                  <a:pt x="40" y="101"/>
                </a:cubicBezTo>
                <a:cubicBezTo>
                  <a:pt x="41" y="107"/>
                  <a:pt x="46" y="112"/>
                  <a:pt x="52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6" y="112"/>
                  <a:pt x="71" y="107"/>
                  <a:pt x="72" y="101"/>
                </a:cubicBezTo>
                <a:cubicBezTo>
                  <a:pt x="74" y="101"/>
                  <a:pt x="75" y="100"/>
                  <a:pt x="77" y="99"/>
                </a:cubicBezTo>
                <a:cubicBezTo>
                  <a:pt x="79" y="101"/>
                  <a:pt x="81" y="102"/>
                  <a:pt x="84" y="102"/>
                </a:cubicBezTo>
                <a:cubicBezTo>
                  <a:pt x="87" y="102"/>
                  <a:pt x="91" y="101"/>
                  <a:pt x="93" y="98"/>
                </a:cubicBezTo>
                <a:cubicBezTo>
                  <a:pt x="98" y="93"/>
                  <a:pt x="98" y="93"/>
                  <a:pt x="98" y="93"/>
                </a:cubicBezTo>
                <a:cubicBezTo>
                  <a:pt x="101" y="91"/>
                  <a:pt x="102" y="87"/>
                  <a:pt x="102" y="84"/>
                </a:cubicBezTo>
                <a:cubicBezTo>
                  <a:pt x="102" y="81"/>
                  <a:pt x="101" y="79"/>
                  <a:pt x="99" y="77"/>
                </a:cubicBezTo>
                <a:cubicBezTo>
                  <a:pt x="100" y="75"/>
                  <a:pt x="101" y="74"/>
                  <a:pt x="101" y="72"/>
                </a:cubicBezTo>
                <a:cubicBezTo>
                  <a:pt x="107" y="71"/>
                  <a:pt x="112" y="66"/>
                  <a:pt x="112" y="60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46"/>
                  <a:pt x="107" y="41"/>
                  <a:pt x="101" y="40"/>
                </a:cubicBezTo>
                <a:cubicBezTo>
                  <a:pt x="101" y="38"/>
                  <a:pt x="100" y="37"/>
                  <a:pt x="99" y="35"/>
                </a:cubicBezTo>
                <a:cubicBezTo>
                  <a:pt x="101" y="33"/>
                  <a:pt x="102" y="31"/>
                  <a:pt x="102" y="28"/>
                </a:cubicBezTo>
                <a:cubicBezTo>
                  <a:pt x="102" y="25"/>
                  <a:pt x="101" y="22"/>
                  <a:pt x="98" y="19"/>
                </a:cubicBezTo>
                <a:cubicBezTo>
                  <a:pt x="93" y="14"/>
                  <a:pt x="93" y="14"/>
                  <a:pt x="93" y="14"/>
                </a:cubicBezTo>
                <a:cubicBezTo>
                  <a:pt x="91" y="11"/>
                  <a:pt x="87" y="10"/>
                  <a:pt x="84" y="10"/>
                </a:cubicBezTo>
                <a:cubicBezTo>
                  <a:pt x="81" y="10"/>
                  <a:pt x="79" y="11"/>
                  <a:pt x="77" y="13"/>
                </a:cubicBezTo>
                <a:cubicBezTo>
                  <a:pt x="75" y="12"/>
                  <a:pt x="74" y="11"/>
                  <a:pt x="72" y="11"/>
                </a:cubicBezTo>
                <a:cubicBezTo>
                  <a:pt x="71" y="5"/>
                  <a:pt x="66" y="0"/>
                  <a:pt x="60" y="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373208" y="4460743"/>
            <a:ext cx="157166" cy="158972"/>
          </a:xfrm>
          <a:custGeom>
            <a:avLst/>
            <a:gdLst>
              <a:gd name="T0" fmla="*/ 26 w 52"/>
              <a:gd name="T1" fmla="*/ 52 h 52"/>
              <a:gd name="T2" fmla="*/ 0 w 52"/>
              <a:gd name="T3" fmla="*/ 26 h 52"/>
              <a:gd name="T4" fmla="*/ 26 w 52"/>
              <a:gd name="T5" fmla="*/ 0 h 52"/>
              <a:gd name="T6" fmla="*/ 52 w 52"/>
              <a:gd name="T7" fmla="*/ 26 h 52"/>
              <a:gd name="T8" fmla="*/ 26 w 52"/>
              <a:gd name="T9" fmla="*/ 52 h 52"/>
              <a:gd name="T10" fmla="*/ 26 w 52"/>
              <a:gd name="T11" fmla="*/ 4 h 52"/>
              <a:gd name="T12" fmla="*/ 4 w 52"/>
              <a:gd name="T13" fmla="*/ 26 h 52"/>
              <a:gd name="T14" fmla="*/ 26 w 52"/>
              <a:gd name="T15" fmla="*/ 48 h 52"/>
              <a:gd name="T16" fmla="*/ 48 w 52"/>
              <a:gd name="T17" fmla="*/ 26 h 52"/>
              <a:gd name="T18" fmla="*/ 26 w 52"/>
              <a:gd name="T1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52">
                <a:moveTo>
                  <a:pt x="26" y="52"/>
                </a:moveTo>
                <a:cubicBezTo>
                  <a:pt x="12" y="52"/>
                  <a:pt x="0" y="40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40" y="0"/>
                  <a:pt x="52" y="12"/>
                  <a:pt x="52" y="26"/>
                </a:cubicBezTo>
                <a:cubicBezTo>
                  <a:pt x="52" y="40"/>
                  <a:pt x="40" y="52"/>
                  <a:pt x="26" y="52"/>
                </a:cubicBezTo>
                <a:close/>
                <a:moveTo>
                  <a:pt x="26" y="4"/>
                </a:moveTo>
                <a:cubicBezTo>
                  <a:pt x="14" y="4"/>
                  <a:pt x="4" y="14"/>
                  <a:pt x="4" y="26"/>
                </a:cubicBezTo>
                <a:cubicBezTo>
                  <a:pt x="4" y="38"/>
                  <a:pt x="14" y="48"/>
                  <a:pt x="26" y="48"/>
                </a:cubicBezTo>
                <a:cubicBezTo>
                  <a:pt x="38" y="48"/>
                  <a:pt x="48" y="38"/>
                  <a:pt x="48" y="26"/>
                </a:cubicBezTo>
                <a:cubicBezTo>
                  <a:pt x="48" y="14"/>
                  <a:pt x="38" y="4"/>
                  <a:pt x="26" y="4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09338" y="4496873"/>
            <a:ext cx="84906" cy="84906"/>
          </a:xfrm>
          <a:custGeom>
            <a:avLst/>
            <a:gdLst>
              <a:gd name="T0" fmla="*/ 14 w 28"/>
              <a:gd name="T1" fmla="*/ 28 h 28"/>
              <a:gd name="T2" fmla="*/ 0 w 28"/>
              <a:gd name="T3" fmla="*/ 14 h 28"/>
              <a:gd name="T4" fmla="*/ 14 w 28"/>
              <a:gd name="T5" fmla="*/ 0 h 28"/>
              <a:gd name="T6" fmla="*/ 28 w 28"/>
              <a:gd name="T7" fmla="*/ 14 h 28"/>
              <a:gd name="T8" fmla="*/ 14 w 28"/>
              <a:gd name="T9" fmla="*/ 28 h 28"/>
              <a:gd name="T10" fmla="*/ 14 w 28"/>
              <a:gd name="T11" fmla="*/ 4 h 28"/>
              <a:gd name="T12" fmla="*/ 4 w 28"/>
              <a:gd name="T13" fmla="*/ 14 h 28"/>
              <a:gd name="T14" fmla="*/ 14 w 28"/>
              <a:gd name="T15" fmla="*/ 24 h 28"/>
              <a:gd name="T16" fmla="*/ 24 w 28"/>
              <a:gd name="T17" fmla="*/ 14 h 28"/>
              <a:gd name="T18" fmla="*/ 14 w 28"/>
              <a:gd name="T19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28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cubicBezTo>
                  <a:pt x="28" y="22"/>
                  <a:pt x="22" y="28"/>
                  <a:pt x="14" y="28"/>
                </a:cubicBezTo>
                <a:close/>
                <a:moveTo>
                  <a:pt x="14" y="4"/>
                </a:moveTo>
                <a:cubicBezTo>
                  <a:pt x="8" y="4"/>
                  <a:pt x="4" y="8"/>
                  <a:pt x="4" y="14"/>
                </a:cubicBezTo>
                <a:cubicBezTo>
                  <a:pt x="4" y="20"/>
                  <a:pt x="8" y="24"/>
                  <a:pt x="14" y="24"/>
                </a:cubicBezTo>
                <a:cubicBezTo>
                  <a:pt x="20" y="24"/>
                  <a:pt x="24" y="20"/>
                  <a:pt x="24" y="14"/>
                </a:cubicBezTo>
                <a:cubicBezTo>
                  <a:pt x="24" y="8"/>
                  <a:pt x="20" y="4"/>
                  <a:pt x="14" y="4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97679" y="4661261"/>
            <a:ext cx="223740" cy="217286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19452" y="4433366"/>
            <a:ext cx="311168" cy="31116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3" name="出自【趣你的PPT】(微信:qunideppt)：最优质的PPT资源库"/>
          <p:cNvSpPr/>
          <p:nvPr/>
        </p:nvSpPr>
        <p:spPr bwMode="auto">
          <a:xfrm rot="20646933">
            <a:off x="8685849" y="4204519"/>
            <a:ext cx="152560" cy="152560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4" name="出自【趣你的PPT】(微信:qunideppt)：最优质的PPT资源库"/>
          <p:cNvSpPr>
            <a:spLocks noEditPoints="1"/>
          </p:cNvSpPr>
          <p:nvPr/>
        </p:nvSpPr>
        <p:spPr bwMode="auto">
          <a:xfrm rot="20646933">
            <a:off x="8626856" y="4356359"/>
            <a:ext cx="121053" cy="129344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842760" y="4181083"/>
            <a:ext cx="283065" cy="158294"/>
          </a:xfrm>
          <a:custGeom>
            <a:avLst/>
            <a:gdLst>
              <a:gd name="T0" fmla="*/ 142 w 152"/>
              <a:gd name="T1" fmla="*/ 28 h 85"/>
              <a:gd name="T2" fmla="*/ 142 w 152"/>
              <a:gd name="T3" fmla="*/ 0 h 85"/>
              <a:gd name="T4" fmla="*/ 0 w 152"/>
              <a:gd name="T5" fmla="*/ 0 h 85"/>
              <a:gd name="T6" fmla="*/ 0 w 152"/>
              <a:gd name="T7" fmla="*/ 85 h 85"/>
              <a:gd name="T8" fmla="*/ 142 w 152"/>
              <a:gd name="T9" fmla="*/ 85 h 85"/>
              <a:gd name="T10" fmla="*/ 142 w 152"/>
              <a:gd name="T11" fmla="*/ 66 h 85"/>
              <a:gd name="T12" fmla="*/ 152 w 152"/>
              <a:gd name="T13" fmla="*/ 66 h 85"/>
              <a:gd name="T14" fmla="*/ 152 w 152"/>
              <a:gd name="T15" fmla="*/ 28 h 85"/>
              <a:gd name="T16" fmla="*/ 142 w 152"/>
              <a:gd name="T17" fmla="*/ 28 h 85"/>
              <a:gd name="T18" fmla="*/ 123 w 152"/>
              <a:gd name="T19" fmla="*/ 66 h 85"/>
              <a:gd name="T20" fmla="*/ 19 w 152"/>
              <a:gd name="T21" fmla="*/ 66 h 85"/>
              <a:gd name="T22" fmla="*/ 19 w 152"/>
              <a:gd name="T23" fmla="*/ 19 h 85"/>
              <a:gd name="T24" fmla="*/ 123 w 152"/>
              <a:gd name="T25" fmla="*/ 19 h 85"/>
              <a:gd name="T26" fmla="*/ 123 w 152"/>
              <a:gd name="T27" fmla="*/ 6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2" h="85">
                <a:moveTo>
                  <a:pt x="142" y="28"/>
                </a:moveTo>
                <a:lnTo>
                  <a:pt x="142" y="0"/>
                </a:lnTo>
                <a:lnTo>
                  <a:pt x="0" y="0"/>
                </a:lnTo>
                <a:lnTo>
                  <a:pt x="0" y="85"/>
                </a:lnTo>
                <a:lnTo>
                  <a:pt x="142" y="85"/>
                </a:lnTo>
                <a:lnTo>
                  <a:pt x="142" y="66"/>
                </a:lnTo>
                <a:lnTo>
                  <a:pt x="152" y="66"/>
                </a:lnTo>
                <a:lnTo>
                  <a:pt x="152" y="28"/>
                </a:lnTo>
                <a:lnTo>
                  <a:pt x="142" y="28"/>
                </a:lnTo>
                <a:close/>
                <a:moveTo>
                  <a:pt x="123" y="66"/>
                </a:moveTo>
                <a:lnTo>
                  <a:pt x="19" y="66"/>
                </a:lnTo>
                <a:lnTo>
                  <a:pt x="19" y="19"/>
                </a:lnTo>
                <a:lnTo>
                  <a:pt x="123" y="19"/>
                </a:lnTo>
                <a:lnTo>
                  <a:pt x="123" y="66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896765" y="4233227"/>
            <a:ext cx="158294" cy="54006"/>
          </a:xfrm>
          <a:prstGeom prst="rect">
            <a:avLst/>
          </a:prstGeom>
          <a:solidFill>
            <a:srgbClr val="00C1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106625" y="4275689"/>
            <a:ext cx="149484" cy="297002"/>
          </a:xfrm>
          <a:custGeom>
            <a:avLst/>
            <a:gdLst>
              <a:gd name="T0" fmla="*/ 24 w 32"/>
              <a:gd name="T1" fmla="*/ 34 h 64"/>
              <a:gd name="T2" fmla="*/ 24 w 32"/>
              <a:gd name="T3" fmla="*/ 28 h 64"/>
              <a:gd name="T4" fmla="*/ 24 w 32"/>
              <a:gd name="T5" fmla="*/ 8 h 64"/>
              <a:gd name="T6" fmla="*/ 16 w 32"/>
              <a:gd name="T7" fmla="*/ 0 h 64"/>
              <a:gd name="T8" fmla="*/ 8 w 32"/>
              <a:gd name="T9" fmla="*/ 8 h 64"/>
              <a:gd name="T10" fmla="*/ 8 w 32"/>
              <a:gd name="T11" fmla="*/ 28 h 64"/>
              <a:gd name="T12" fmla="*/ 8 w 32"/>
              <a:gd name="T13" fmla="*/ 34 h 64"/>
              <a:gd name="T14" fmla="*/ 0 w 32"/>
              <a:gd name="T15" fmla="*/ 48 h 64"/>
              <a:gd name="T16" fmla="*/ 16 w 32"/>
              <a:gd name="T17" fmla="*/ 64 h 64"/>
              <a:gd name="T18" fmla="*/ 32 w 32"/>
              <a:gd name="T19" fmla="*/ 48 h 64"/>
              <a:gd name="T20" fmla="*/ 24 w 32"/>
              <a:gd name="T21" fmla="*/ 34 h 64"/>
              <a:gd name="T22" fmla="*/ 12 w 32"/>
              <a:gd name="T23" fmla="*/ 24 h 64"/>
              <a:gd name="T24" fmla="*/ 16 w 32"/>
              <a:gd name="T25" fmla="*/ 24 h 64"/>
              <a:gd name="T26" fmla="*/ 16 w 32"/>
              <a:gd name="T27" fmla="*/ 20 h 64"/>
              <a:gd name="T28" fmla="*/ 12 w 32"/>
              <a:gd name="T29" fmla="*/ 20 h 64"/>
              <a:gd name="T30" fmla="*/ 12 w 32"/>
              <a:gd name="T31" fmla="*/ 16 h 64"/>
              <a:gd name="T32" fmla="*/ 16 w 32"/>
              <a:gd name="T33" fmla="*/ 16 h 64"/>
              <a:gd name="T34" fmla="*/ 16 w 32"/>
              <a:gd name="T35" fmla="*/ 12 h 64"/>
              <a:gd name="T36" fmla="*/ 12 w 32"/>
              <a:gd name="T37" fmla="*/ 12 h 64"/>
              <a:gd name="T38" fmla="*/ 12 w 32"/>
              <a:gd name="T39" fmla="*/ 8 h 64"/>
              <a:gd name="T40" fmla="*/ 16 w 32"/>
              <a:gd name="T41" fmla="*/ 4 h 64"/>
              <a:gd name="T42" fmla="*/ 20 w 32"/>
              <a:gd name="T43" fmla="*/ 8 h 64"/>
              <a:gd name="T44" fmla="*/ 20 w 32"/>
              <a:gd name="T45" fmla="*/ 28 h 64"/>
              <a:gd name="T46" fmla="*/ 12 w 32"/>
              <a:gd name="T47" fmla="*/ 28 h 64"/>
              <a:gd name="T48" fmla="*/ 12 w 32"/>
              <a:gd name="T49" fmla="*/ 24 h 64"/>
              <a:gd name="T50" fmla="*/ 16 w 32"/>
              <a:gd name="T51" fmla="*/ 60 h 64"/>
              <a:gd name="T52" fmla="*/ 4 w 32"/>
              <a:gd name="T53" fmla="*/ 48 h 64"/>
              <a:gd name="T54" fmla="*/ 4 w 32"/>
              <a:gd name="T55" fmla="*/ 46 h 64"/>
              <a:gd name="T56" fmla="*/ 16 w 32"/>
              <a:gd name="T57" fmla="*/ 56 h 64"/>
              <a:gd name="T58" fmla="*/ 28 w 32"/>
              <a:gd name="T59" fmla="*/ 46 h 64"/>
              <a:gd name="T60" fmla="*/ 28 w 32"/>
              <a:gd name="T61" fmla="*/ 48 h 64"/>
              <a:gd name="T62" fmla="*/ 16 w 32"/>
              <a:gd name="T6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64">
                <a:moveTo>
                  <a:pt x="24" y="34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34"/>
                  <a:pt x="8" y="34"/>
                  <a:pt x="8" y="34"/>
                </a:cubicBezTo>
                <a:cubicBezTo>
                  <a:pt x="3" y="37"/>
                  <a:pt x="0" y="42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25" y="64"/>
                  <a:pt x="32" y="57"/>
                  <a:pt x="32" y="48"/>
                </a:cubicBezTo>
                <a:cubicBezTo>
                  <a:pt x="32" y="42"/>
                  <a:pt x="29" y="37"/>
                  <a:pt x="24" y="34"/>
                </a:cubicBezTo>
                <a:close/>
                <a:moveTo>
                  <a:pt x="12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16" y="20"/>
                  <a:pt x="1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2" y="16"/>
                  <a:pt x="1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28"/>
                  <a:pt x="20" y="28"/>
                  <a:pt x="20" y="28"/>
                </a:cubicBezTo>
                <a:cubicBezTo>
                  <a:pt x="12" y="28"/>
                  <a:pt x="12" y="28"/>
                  <a:pt x="12" y="28"/>
                </a:cubicBezTo>
                <a:lnTo>
                  <a:pt x="12" y="24"/>
                </a:lnTo>
                <a:close/>
                <a:moveTo>
                  <a:pt x="16" y="60"/>
                </a:moveTo>
                <a:cubicBezTo>
                  <a:pt x="9" y="60"/>
                  <a:pt x="4" y="55"/>
                  <a:pt x="4" y="48"/>
                </a:cubicBezTo>
                <a:cubicBezTo>
                  <a:pt x="4" y="47"/>
                  <a:pt x="4" y="47"/>
                  <a:pt x="4" y="46"/>
                </a:cubicBezTo>
                <a:cubicBezTo>
                  <a:pt x="5" y="52"/>
                  <a:pt x="10" y="56"/>
                  <a:pt x="16" y="56"/>
                </a:cubicBezTo>
                <a:cubicBezTo>
                  <a:pt x="22" y="56"/>
                  <a:pt x="27" y="52"/>
                  <a:pt x="28" y="46"/>
                </a:cubicBezTo>
                <a:cubicBezTo>
                  <a:pt x="28" y="47"/>
                  <a:pt x="28" y="47"/>
                  <a:pt x="28" y="48"/>
                </a:cubicBezTo>
                <a:cubicBezTo>
                  <a:pt x="28" y="55"/>
                  <a:pt x="23" y="60"/>
                  <a:pt x="16" y="60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5" name="出自【趣你的PPT】(微信:qunideppt)：最优质的PPT资源库"/>
          <p:cNvSpPr/>
          <p:nvPr/>
        </p:nvSpPr>
        <p:spPr bwMode="auto">
          <a:xfrm>
            <a:off x="8609159" y="3700781"/>
            <a:ext cx="137523" cy="188286"/>
          </a:xfrm>
          <a:custGeom>
            <a:avLst/>
            <a:gdLst>
              <a:gd name="T0" fmla="*/ 118 w 141"/>
              <a:gd name="T1" fmla="*/ 145 h 193"/>
              <a:gd name="T2" fmla="*/ 81 w 141"/>
              <a:gd name="T3" fmla="*/ 145 h 193"/>
              <a:gd name="T4" fmla="*/ 50 w 141"/>
              <a:gd name="T5" fmla="*/ 122 h 193"/>
              <a:gd name="T6" fmla="*/ 51 w 141"/>
              <a:gd name="T7" fmla="*/ 98 h 193"/>
              <a:gd name="T8" fmla="*/ 113 w 141"/>
              <a:gd name="T9" fmla="*/ 98 h 193"/>
              <a:gd name="T10" fmla="*/ 140 w 141"/>
              <a:gd name="T11" fmla="*/ 77 h 193"/>
              <a:gd name="T12" fmla="*/ 121 w 141"/>
              <a:gd name="T13" fmla="*/ 49 h 193"/>
              <a:gd name="T14" fmla="*/ 52 w 141"/>
              <a:gd name="T15" fmla="*/ 49 h 193"/>
              <a:gd name="T16" fmla="*/ 26 w 141"/>
              <a:gd name="T17" fmla="*/ 0 h 193"/>
              <a:gd name="T18" fmla="*/ 5 w 141"/>
              <a:gd name="T19" fmla="*/ 14 h 193"/>
              <a:gd name="T20" fmla="*/ 1 w 141"/>
              <a:gd name="T21" fmla="*/ 57 h 193"/>
              <a:gd name="T22" fmla="*/ 1 w 141"/>
              <a:gd name="T23" fmla="*/ 65 h 193"/>
              <a:gd name="T24" fmla="*/ 2 w 141"/>
              <a:gd name="T25" fmla="*/ 92 h 193"/>
              <a:gd name="T26" fmla="*/ 2 w 141"/>
              <a:gd name="T27" fmla="*/ 121 h 193"/>
              <a:gd name="T28" fmla="*/ 61 w 141"/>
              <a:gd name="T29" fmla="*/ 192 h 193"/>
              <a:gd name="T30" fmla="*/ 115 w 141"/>
              <a:gd name="T31" fmla="*/ 193 h 193"/>
              <a:gd name="T32" fmla="*/ 141 w 141"/>
              <a:gd name="T33" fmla="*/ 171 h 193"/>
              <a:gd name="T34" fmla="*/ 118 w 141"/>
              <a:gd name="T35" fmla="*/ 14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193">
                <a:moveTo>
                  <a:pt x="118" y="145"/>
                </a:moveTo>
                <a:cubicBezTo>
                  <a:pt x="81" y="145"/>
                  <a:pt x="81" y="145"/>
                  <a:pt x="81" y="145"/>
                </a:cubicBezTo>
                <a:cubicBezTo>
                  <a:pt x="55" y="145"/>
                  <a:pt x="50" y="133"/>
                  <a:pt x="50" y="122"/>
                </a:cubicBezTo>
                <a:cubicBezTo>
                  <a:pt x="50" y="117"/>
                  <a:pt x="51" y="108"/>
                  <a:pt x="51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3" y="98"/>
                  <a:pt x="140" y="94"/>
                  <a:pt x="140" y="77"/>
                </a:cubicBezTo>
                <a:cubicBezTo>
                  <a:pt x="140" y="60"/>
                  <a:pt x="132" y="49"/>
                  <a:pt x="121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24"/>
                  <a:pt x="50" y="0"/>
                  <a:pt x="26" y="0"/>
                </a:cubicBezTo>
                <a:cubicBezTo>
                  <a:pt x="16" y="0"/>
                  <a:pt x="8" y="4"/>
                  <a:pt x="5" y="14"/>
                </a:cubicBezTo>
                <a:cubicBezTo>
                  <a:pt x="0" y="27"/>
                  <a:pt x="1" y="43"/>
                  <a:pt x="1" y="57"/>
                </a:cubicBezTo>
                <a:cubicBezTo>
                  <a:pt x="1" y="59"/>
                  <a:pt x="1" y="62"/>
                  <a:pt x="1" y="65"/>
                </a:cubicBezTo>
                <a:cubicBezTo>
                  <a:pt x="1" y="74"/>
                  <a:pt x="2" y="83"/>
                  <a:pt x="2" y="92"/>
                </a:cubicBezTo>
                <a:cubicBezTo>
                  <a:pt x="2" y="102"/>
                  <a:pt x="2" y="111"/>
                  <a:pt x="2" y="121"/>
                </a:cubicBezTo>
                <a:cubicBezTo>
                  <a:pt x="2" y="176"/>
                  <a:pt x="52" y="192"/>
                  <a:pt x="61" y="192"/>
                </a:cubicBezTo>
                <a:cubicBezTo>
                  <a:pt x="71" y="192"/>
                  <a:pt x="108" y="193"/>
                  <a:pt x="115" y="193"/>
                </a:cubicBezTo>
                <a:cubicBezTo>
                  <a:pt x="122" y="193"/>
                  <a:pt x="141" y="191"/>
                  <a:pt x="141" y="171"/>
                </a:cubicBezTo>
                <a:cubicBezTo>
                  <a:pt x="141" y="152"/>
                  <a:pt x="128" y="145"/>
                  <a:pt x="118" y="145"/>
                </a:cubicBez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6" name="出自【趣你的PPT】(微信:qunideppt)：最优质的PPT资源库"/>
          <p:cNvSpPr/>
          <p:nvPr/>
        </p:nvSpPr>
        <p:spPr bwMode="auto">
          <a:xfrm>
            <a:off x="8828826" y="2907948"/>
            <a:ext cx="88605" cy="188286"/>
          </a:xfrm>
          <a:custGeom>
            <a:avLst/>
            <a:gdLst>
              <a:gd name="T0" fmla="*/ 90 w 90"/>
              <a:gd name="T1" fmla="*/ 62 h 193"/>
              <a:gd name="T2" fmla="*/ 60 w 90"/>
              <a:gd name="T3" fmla="*/ 62 h 193"/>
              <a:gd name="T4" fmla="*/ 60 w 90"/>
              <a:gd name="T5" fmla="*/ 42 h 193"/>
              <a:gd name="T6" fmla="*/ 68 w 90"/>
              <a:gd name="T7" fmla="*/ 33 h 193"/>
              <a:gd name="T8" fmla="*/ 90 w 90"/>
              <a:gd name="T9" fmla="*/ 33 h 193"/>
              <a:gd name="T10" fmla="*/ 90 w 90"/>
              <a:gd name="T11" fmla="*/ 0 h 193"/>
              <a:gd name="T12" fmla="*/ 60 w 90"/>
              <a:gd name="T13" fmla="*/ 0 h 193"/>
              <a:gd name="T14" fmla="*/ 20 w 90"/>
              <a:gd name="T15" fmla="*/ 40 h 193"/>
              <a:gd name="T16" fmla="*/ 20 w 90"/>
              <a:gd name="T17" fmla="*/ 62 h 193"/>
              <a:gd name="T18" fmla="*/ 0 w 90"/>
              <a:gd name="T19" fmla="*/ 62 h 193"/>
              <a:gd name="T20" fmla="*/ 0 w 90"/>
              <a:gd name="T21" fmla="*/ 96 h 193"/>
              <a:gd name="T22" fmla="*/ 20 w 90"/>
              <a:gd name="T23" fmla="*/ 96 h 193"/>
              <a:gd name="T24" fmla="*/ 20 w 90"/>
              <a:gd name="T25" fmla="*/ 193 h 193"/>
              <a:gd name="T26" fmla="*/ 60 w 90"/>
              <a:gd name="T27" fmla="*/ 193 h 193"/>
              <a:gd name="T28" fmla="*/ 60 w 90"/>
              <a:gd name="T29" fmla="*/ 96 h 193"/>
              <a:gd name="T30" fmla="*/ 87 w 90"/>
              <a:gd name="T31" fmla="*/ 96 h 193"/>
              <a:gd name="T32" fmla="*/ 90 w 90"/>
              <a:gd name="T33" fmla="*/ 62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" h="193">
                <a:moveTo>
                  <a:pt x="90" y="62"/>
                </a:moveTo>
                <a:cubicBezTo>
                  <a:pt x="60" y="62"/>
                  <a:pt x="60" y="62"/>
                  <a:pt x="60" y="6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35"/>
                  <a:pt x="65" y="33"/>
                  <a:pt x="68" y="33"/>
                </a:cubicBezTo>
                <a:cubicBezTo>
                  <a:pt x="72" y="33"/>
                  <a:pt x="90" y="33"/>
                  <a:pt x="90" y="33"/>
                </a:cubicBezTo>
                <a:cubicBezTo>
                  <a:pt x="90" y="0"/>
                  <a:pt x="90" y="0"/>
                  <a:pt x="9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20" y="24"/>
                  <a:pt x="20" y="40"/>
                </a:cubicBezTo>
                <a:cubicBezTo>
                  <a:pt x="20" y="62"/>
                  <a:pt x="20" y="62"/>
                  <a:pt x="2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96"/>
                  <a:pt x="0" y="96"/>
                  <a:pt x="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140"/>
                  <a:pt x="20" y="193"/>
                  <a:pt x="20" y="193"/>
                </a:cubicBezTo>
                <a:cubicBezTo>
                  <a:pt x="60" y="193"/>
                  <a:pt x="60" y="193"/>
                  <a:pt x="60" y="193"/>
                </a:cubicBezTo>
                <a:cubicBezTo>
                  <a:pt x="60" y="193"/>
                  <a:pt x="60" y="139"/>
                  <a:pt x="60" y="96"/>
                </a:cubicBezTo>
                <a:cubicBezTo>
                  <a:pt x="87" y="96"/>
                  <a:pt x="87" y="96"/>
                  <a:pt x="87" y="96"/>
                </a:cubicBezTo>
                <a:lnTo>
                  <a:pt x="90" y="62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49451" y="3174689"/>
            <a:ext cx="192901" cy="193824"/>
          </a:xfrm>
          <a:custGeom>
            <a:avLst/>
            <a:gdLst>
              <a:gd name="T0" fmla="*/ 190 w 198"/>
              <a:gd name="T1" fmla="*/ 61 h 198"/>
              <a:gd name="T2" fmla="*/ 169 w 198"/>
              <a:gd name="T3" fmla="*/ 29 h 198"/>
              <a:gd name="T4" fmla="*/ 138 w 198"/>
              <a:gd name="T5" fmla="*/ 8 h 198"/>
              <a:gd name="T6" fmla="*/ 99 w 198"/>
              <a:gd name="T7" fmla="*/ 0 h 198"/>
              <a:gd name="T8" fmla="*/ 61 w 198"/>
              <a:gd name="T9" fmla="*/ 8 h 198"/>
              <a:gd name="T10" fmla="*/ 29 w 198"/>
              <a:gd name="T11" fmla="*/ 29 h 198"/>
              <a:gd name="T12" fmla="*/ 8 w 198"/>
              <a:gd name="T13" fmla="*/ 61 h 198"/>
              <a:gd name="T14" fmla="*/ 0 w 198"/>
              <a:gd name="T15" fmla="*/ 99 h 198"/>
              <a:gd name="T16" fmla="*/ 8 w 198"/>
              <a:gd name="T17" fmla="*/ 138 h 198"/>
              <a:gd name="T18" fmla="*/ 29 w 198"/>
              <a:gd name="T19" fmla="*/ 169 h 198"/>
              <a:gd name="T20" fmla="*/ 61 w 198"/>
              <a:gd name="T21" fmla="*/ 190 h 198"/>
              <a:gd name="T22" fmla="*/ 99 w 198"/>
              <a:gd name="T23" fmla="*/ 198 h 198"/>
              <a:gd name="T24" fmla="*/ 138 w 198"/>
              <a:gd name="T25" fmla="*/ 190 h 198"/>
              <a:gd name="T26" fmla="*/ 169 w 198"/>
              <a:gd name="T27" fmla="*/ 169 h 198"/>
              <a:gd name="T28" fmla="*/ 190 w 198"/>
              <a:gd name="T29" fmla="*/ 138 h 198"/>
              <a:gd name="T30" fmla="*/ 198 w 198"/>
              <a:gd name="T31" fmla="*/ 99 h 198"/>
              <a:gd name="T32" fmla="*/ 184 w 198"/>
              <a:gd name="T33" fmla="*/ 98 h 198"/>
              <a:gd name="T34" fmla="*/ 123 w 198"/>
              <a:gd name="T35" fmla="*/ 91 h 198"/>
              <a:gd name="T36" fmla="*/ 164 w 198"/>
              <a:gd name="T37" fmla="*/ 45 h 198"/>
              <a:gd name="T38" fmla="*/ 155 w 198"/>
              <a:gd name="T39" fmla="*/ 36 h 198"/>
              <a:gd name="T40" fmla="*/ 79 w 198"/>
              <a:gd name="T41" fmla="*/ 17 h 198"/>
              <a:gd name="T42" fmla="*/ 155 w 198"/>
              <a:gd name="T43" fmla="*/ 36 h 198"/>
              <a:gd name="T44" fmla="*/ 79 w 198"/>
              <a:gd name="T45" fmla="*/ 17 h 198"/>
              <a:gd name="T46" fmla="*/ 79 w 198"/>
              <a:gd name="T47" fmla="*/ 17 h 198"/>
              <a:gd name="T48" fmla="*/ 94 w 198"/>
              <a:gd name="T49" fmla="*/ 71 h 198"/>
              <a:gd name="T50" fmla="*/ 63 w 198"/>
              <a:gd name="T51" fmla="*/ 23 h 198"/>
              <a:gd name="T52" fmla="*/ 15 w 198"/>
              <a:gd name="T53" fmla="*/ 96 h 198"/>
              <a:gd name="T54" fmla="*/ 108 w 198"/>
              <a:gd name="T55" fmla="*/ 99 h 198"/>
              <a:gd name="T56" fmla="*/ 36 w 198"/>
              <a:gd name="T57" fmla="*/ 156 h 198"/>
              <a:gd name="T58" fmla="*/ 15 w 198"/>
              <a:gd name="T59" fmla="*/ 99 h 198"/>
              <a:gd name="T60" fmla="*/ 45 w 198"/>
              <a:gd name="T61" fmla="*/ 164 h 198"/>
              <a:gd name="T62" fmla="*/ 114 w 198"/>
              <a:gd name="T63" fmla="*/ 113 h 198"/>
              <a:gd name="T64" fmla="*/ 132 w 198"/>
              <a:gd name="T65" fmla="*/ 177 h 198"/>
              <a:gd name="T66" fmla="*/ 146 w 198"/>
              <a:gd name="T67" fmla="*/ 169 h 198"/>
              <a:gd name="T68" fmla="*/ 183 w 198"/>
              <a:gd name="T69" fmla="*/ 11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8" h="198">
                <a:moveTo>
                  <a:pt x="196" y="79"/>
                </a:moveTo>
                <a:cubicBezTo>
                  <a:pt x="195" y="73"/>
                  <a:pt x="193" y="67"/>
                  <a:pt x="190" y="61"/>
                </a:cubicBezTo>
                <a:cubicBezTo>
                  <a:pt x="188" y="55"/>
                  <a:pt x="185" y="49"/>
                  <a:pt x="181" y="44"/>
                </a:cubicBezTo>
                <a:cubicBezTo>
                  <a:pt x="178" y="39"/>
                  <a:pt x="174" y="34"/>
                  <a:pt x="169" y="29"/>
                </a:cubicBezTo>
                <a:cubicBezTo>
                  <a:pt x="165" y="25"/>
                  <a:pt x="160" y="21"/>
                  <a:pt x="154" y="17"/>
                </a:cubicBezTo>
                <a:cubicBezTo>
                  <a:pt x="149" y="14"/>
                  <a:pt x="144" y="10"/>
                  <a:pt x="138" y="8"/>
                </a:cubicBezTo>
                <a:cubicBezTo>
                  <a:pt x="132" y="5"/>
                  <a:pt x="125" y="4"/>
                  <a:pt x="119" y="2"/>
                </a:cubicBezTo>
                <a:cubicBezTo>
                  <a:pt x="113" y="1"/>
                  <a:pt x="106" y="0"/>
                  <a:pt x="99" y="0"/>
                </a:cubicBezTo>
                <a:cubicBezTo>
                  <a:pt x="92" y="0"/>
                  <a:pt x="86" y="1"/>
                  <a:pt x="79" y="2"/>
                </a:cubicBezTo>
                <a:cubicBezTo>
                  <a:pt x="73" y="4"/>
                  <a:pt x="67" y="5"/>
                  <a:pt x="61" y="8"/>
                </a:cubicBezTo>
                <a:cubicBezTo>
                  <a:pt x="55" y="10"/>
                  <a:pt x="49" y="14"/>
                  <a:pt x="44" y="17"/>
                </a:cubicBezTo>
                <a:cubicBezTo>
                  <a:pt x="39" y="21"/>
                  <a:pt x="34" y="25"/>
                  <a:pt x="29" y="29"/>
                </a:cubicBezTo>
                <a:cubicBezTo>
                  <a:pt x="25" y="34"/>
                  <a:pt x="21" y="39"/>
                  <a:pt x="17" y="44"/>
                </a:cubicBezTo>
                <a:cubicBezTo>
                  <a:pt x="14" y="49"/>
                  <a:pt x="11" y="55"/>
                  <a:pt x="8" y="61"/>
                </a:cubicBezTo>
                <a:cubicBezTo>
                  <a:pt x="6" y="67"/>
                  <a:pt x="4" y="73"/>
                  <a:pt x="2" y="79"/>
                </a:cubicBezTo>
                <a:cubicBezTo>
                  <a:pt x="1" y="86"/>
                  <a:pt x="0" y="92"/>
                  <a:pt x="0" y="99"/>
                </a:cubicBezTo>
                <a:cubicBezTo>
                  <a:pt x="0" y="106"/>
                  <a:pt x="1" y="113"/>
                  <a:pt x="2" y="119"/>
                </a:cubicBezTo>
                <a:cubicBezTo>
                  <a:pt x="4" y="125"/>
                  <a:pt x="6" y="132"/>
                  <a:pt x="8" y="138"/>
                </a:cubicBezTo>
                <a:cubicBezTo>
                  <a:pt x="11" y="143"/>
                  <a:pt x="14" y="149"/>
                  <a:pt x="17" y="154"/>
                </a:cubicBezTo>
                <a:cubicBezTo>
                  <a:pt x="21" y="160"/>
                  <a:pt x="25" y="165"/>
                  <a:pt x="29" y="169"/>
                </a:cubicBezTo>
                <a:cubicBezTo>
                  <a:pt x="34" y="174"/>
                  <a:pt x="39" y="178"/>
                  <a:pt x="44" y="181"/>
                </a:cubicBezTo>
                <a:cubicBezTo>
                  <a:pt x="49" y="185"/>
                  <a:pt x="55" y="188"/>
                  <a:pt x="61" y="190"/>
                </a:cubicBezTo>
                <a:cubicBezTo>
                  <a:pt x="67" y="193"/>
                  <a:pt x="73" y="195"/>
                  <a:pt x="79" y="196"/>
                </a:cubicBezTo>
                <a:cubicBezTo>
                  <a:pt x="86" y="197"/>
                  <a:pt x="92" y="198"/>
                  <a:pt x="99" y="198"/>
                </a:cubicBezTo>
                <a:cubicBezTo>
                  <a:pt x="106" y="198"/>
                  <a:pt x="113" y="197"/>
                  <a:pt x="119" y="196"/>
                </a:cubicBezTo>
                <a:cubicBezTo>
                  <a:pt x="125" y="195"/>
                  <a:pt x="132" y="193"/>
                  <a:pt x="138" y="190"/>
                </a:cubicBezTo>
                <a:cubicBezTo>
                  <a:pt x="144" y="188"/>
                  <a:pt x="149" y="185"/>
                  <a:pt x="154" y="181"/>
                </a:cubicBezTo>
                <a:cubicBezTo>
                  <a:pt x="160" y="178"/>
                  <a:pt x="165" y="174"/>
                  <a:pt x="169" y="169"/>
                </a:cubicBezTo>
                <a:cubicBezTo>
                  <a:pt x="174" y="165"/>
                  <a:pt x="178" y="160"/>
                  <a:pt x="181" y="154"/>
                </a:cubicBezTo>
                <a:cubicBezTo>
                  <a:pt x="185" y="149"/>
                  <a:pt x="188" y="143"/>
                  <a:pt x="190" y="138"/>
                </a:cubicBezTo>
                <a:cubicBezTo>
                  <a:pt x="193" y="132"/>
                  <a:pt x="195" y="125"/>
                  <a:pt x="196" y="119"/>
                </a:cubicBezTo>
                <a:cubicBezTo>
                  <a:pt x="197" y="113"/>
                  <a:pt x="198" y="106"/>
                  <a:pt x="198" y="99"/>
                </a:cubicBezTo>
                <a:cubicBezTo>
                  <a:pt x="198" y="92"/>
                  <a:pt x="197" y="86"/>
                  <a:pt x="196" y="79"/>
                </a:cubicBezTo>
                <a:close/>
                <a:moveTo>
                  <a:pt x="184" y="98"/>
                </a:moveTo>
                <a:cubicBezTo>
                  <a:pt x="182" y="98"/>
                  <a:pt x="154" y="92"/>
                  <a:pt x="125" y="96"/>
                </a:cubicBezTo>
                <a:cubicBezTo>
                  <a:pt x="124" y="94"/>
                  <a:pt x="124" y="93"/>
                  <a:pt x="123" y="91"/>
                </a:cubicBezTo>
                <a:cubicBezTo>
                  <a:pt x="121" y="87"/>
                  <a:pt x="119" y="83"/>
                  <a:pt x="117" y="79"/>
                </a:cubicBezTo>
                <a:cubicBezTo>
                  <a:pt x="151" y="65"/>
                  <a:pt x="164" y="46"/>
                  <a:pt x="164" y="45"/>
                </a:cubicBezTo>
                <a:cubicBezTo>
                  <a:pt x="176" y="60"/>
                  <a:pt x="183" y="78"/>
                  <a:pt x="184" y="98"/>
                </a:cubicBezTo>
                <a:close/>
                <a:moveTo>
                  <a:pt x="155" y="36"/>
                </a:moveTo>
                <a:cubicBezTo>
                  <a:pt x="155" y="36"/>
                  <a:pt x="143" y="54"/>
                  <a:pt x="111" y="66"/>
                </a:cubicBezTo>
                <a:cubicBezTo>
                  <a:pt x="96" y="40"/>
                  <a:pt x="81" y="19"/>
                  <a:pt x="79" y="17"/>
                </a:cubicBezTo>
                <a:cubicBezTo>
                  <a:pt x="86" y="16"/>
                  <a:pt x="92" y="15"/>
                  <a:pt x="99" y="15"/>
                </a:cubicBezTo>
                <a:cubicBezTo>
                  <a:pt x="121" y="15"/>
                  <a:pt x="140" y="23"/>
                  <a:pt x="155" y="36"/>
                </a:cubicBezTo>
                <a:close/>
                <a:moveTo>
                  <a:pt x="79" y="17"/>
                </a:move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lose/>
                <a:moveTo>
                  <a:pt x="63" y="23"/>
                </a:moveTo>
                <a:cubicBezTo>
                  <a:pt x="64" y="24"/>
                  <a:pt x="80" y="45"/>
                  <a:pt x="94" y="71"/>
                </a:cubicBezTo>
                <a:cubicBezTo>
                  <a:pt x="54" y="82"/>
                  <a:pt x="19" y="82"/>
                  <a:pt x="17" y="82"/>
                </a:cubicBezTo>
                <a:cubicBezTo>
                  <a:pt x="22" y="56"/>
                  <a:pt x="40" y="34"/>
                  <a:pt x="63" y="23"/>
                </a:cubicBezTo>
                <a:close/>
                <a:moveTo>
                  <a:pt x="15" y="99"/>
                </a:moveTo>
                <a:cubicBezTo>
                  <a:pt x="15" y="98"/>
                  <a:pt x="15" y="97"/>
                  <a:pt x="15" y="96"/>
                </a:cubicBezTo>
                <a:cubicBezTo>
                  <a:pt x="16" y="96"/>
                  <a:pt x="58" y="97"/>
                  <a:pt x="101" y="84"/>
                </a:cubicBezTo>
                <a:cubicBezTo>
                  <a:pt x="104" y="89"/>
                  <a:pt x="106" y="94"/>
                  <a:pt x="108" y="99"/>
                </a:cubicBezTo>
                <a:cubicBezTo>
                  <a:pt x="107" y="99"/>
                  <a:pt x="106" y="99"/>
                  <a:pt x="105" y="100"/>
                </a:cubicBezTo>
                <a:cubicBezTo>
                  <a:pt x="59" y="115"/>
                  <a:pt x="36" y="156"/>
                  <a:pt x="36" y="156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23" y="141"/>
                  <a:pt x="15" y="121"/>
                  <a:pt x="15" y="99"/>
                </a:cubicBezTo>
                <a:close/>
                <a:moveTo>
                  <a:pt x="99" y="184"/>
                </a:moveTo>
                <a:cubicBezTo>
                  <a:pt x="79" y="184"/>
                  <a:pt x="60" y="176"/>
                  <a:pt x="45" y="164"/>
                </a:cubicBezTo>
                <a:cubicBezTo>
                  <a:pt x="46" y="165"/>
                  <a:pt x="47" y="166"/>
                  <a:pt x="47" y="166"/>
                </a:cubicBezTo>
                <a:cubicBezTo>
                  <a:pt x="47" y="166"/>
                  <a:pt x="63" y="130"/>
                  <a:pt x="114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6" y="144"/>
                  <a:pt x="131" y="169"/>
                  <a:pt x="132" y="177"/>
                </a:cubicBezTo>
                <a:cubicBezTo>
                  <a:pt x="122" y="181"/>
                  <a:pt x="111" y="184"/>
                  <a:pt x="99" y="184"/>
                </a:cubicBezTo>
                <a:close/>
                <a:moveTo>
                  <a:pt x="146" y="169"/>
                </a:moveTo>
                <a:cubicBezTo>
                  <a:pt x="145" y="164"/>
                  <a:pt x="141" y="139"/>
                  <a:pt x="130" y="109"/>
                </a:cubicBezTo>
                <a:cubicBezTo>
                  <a:pt x="157" y="104"/>
                  <a:pt x="181" y="112"/>
                  <a:pt x="183" y="113"/>
                </a:cubicBezTo>
                <a:cubicBezTo>
                  <a:pt x="179" y="136"/>
                  <a:pt x="165" y="156"/>
                  <a:pt x="146" y="169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593893" y="2735355"/>
            <a:ext cx="192901" cy="193824"/>
          </a:xfrm>
          <a:custGeom>
            <a:avLst/>
            <a:gdLst>
              <a:gd name="T0" fmla="*/ 183 w 198"/>
              <a:gd name="T1" fmla="*/ 0 h 199"/>
              <a:gd name="T2" fmla="*/ 15 w 198"/>
              <a:gd name="T3" fmla="*/ 0 h 199"/>
              <a:gd name="T4" fmla="*/ 0 w 198"/>
              <a:gd name="T5" fmla="*/ 14 h 199"/>
              <a:gd name="T6" fmla="*/ 0 w 198"/>
              <a:gd name="T7" fmla="*/ 185 h 199"/>
              <a:gd name="T8" fmla="*/ 15 w 198"/>
              <a:gd name="T9" fmla="*/ 199 h 199"/>
              <a:gd name="T10" fmla="*/ 183 w 198"/>
              <a:gd name="T11" fmla="*/ 199 h 199"/>
              <a:gd name="T12" fmla="*/ 198 w 198"/>
              <a:gd name="T13" fmla="*/ 185 h 199"/>
              <a:gd name="T14" fmla="*/ 198 w 198"/>
              <a:gd name="T15" fmla="*/ 14 h 199"/>
              <a:gd name="T16" fmla="*/ 183 w 198"/>
              <a:gd name="T17" fmla="*/ 0 h 199"/>
              <a:gd name="T18" fmla="*/ 60 w 198"/>
              <a:gd name="T19" fmla="*/ 166 h 199"/>
              <a:gd name="T20" fmla="*/ 30 w 198"/>
              <a:gd name="T21" fmla="*/ 166 h 199"/>
              <a:gd name="T22" fmla="*/ 30 w 198"/>
              <a:gd name="T23" fmla="*/ 77 h 199"/>
              <a:gd name="T24" fmla="*/ 60 w 198"/>
              <a:gd name="T25" fmla="*/ 77 h 199"/>
              <a:gd name="T26" fmla="*/ 60 w 198"/>
              <a:gd name="T27" fmla="*/ 166 h 199"/>
              <a:gd name="T28" fmla="*/ 45 w 198"/>
              <a:gd name="T29" fmla="*/ 64 h 199"/>
              <a:gd name="T30" fmla="*/ 45 w 198"/>
              <a:gd name="T31" fmla="*/ 64 h 199"/>
              <a:gd name="T32" fmla="*/ 29 w 198"/>
              <a:gd name="T33" fmla="*/ 49 h 199"/>
              <a:gd name="T34" fmla="*/ 45 w 198"/>
              <a:gd name="T35" fmla="*/ 33 h 199"/>
              <a:gd name="T36" fmla="*/ 62 w 198"/>
              <a:gd name="T37" fmla="*/ 49 h 199"/>
              <a:gd name="T38" fmla="*/ 45 w 198"/>
              <a:gd name="T39" fmla="*/ 64 h 199"/>
              <a:gd name="T40" fmla="*/ 168 w 198"/>
              <a:gd name="T41" fmla="*/ 166 h 199"/>
              <a:gd name="T42" fmla="*/ 138 w 198"/>
              <a:gd name="T43" fmla="*/ 166 h 199"/>
              <a:gd name="T44" fmla="*/ 138 w 198"/>
              <a:gd name="T45" fmla="*/ 118 h 199"/>
              <a:gd name="T46" fmla="*/ 123 w 198"/>
              <a:gd name="T47" fmla="*/ 98 h 199"/>
              <a:gd name="T48" fmla="*/ 108 w 198"/>
              <a:gd name="T49" fmla="*/ 109 h 199"/>
              <a:gd name="T50" fmla="*/ 107 w 198"/>
              <a:gd name="T51" fmla="*/ 116 h 199"/>
              <a:gd name="T52" fmla="*/ 107 w 198"/>
              <a:gd name="T53" fmla="*/ 166 h 199"/>
              <a:gd name="T54" fmla="*/ 77 w 198"/>
              <a:gd name="T55" fmla="*/ 166 h 199"/>
              <a:gd name="T56" fmla="*/ 77 w 198"/>
              <a:gd name="T57" fmla="*/ 77 h 199"/>
              <a:gd name="T58" fmla="*/ 107 w 198"/>
              <a:gd name="T59" fmla="*/ 77 h 199"/>
              <a:gd name="T60" fmla="*/ 107 w 198"/>
              <a:gd name="T61" fmla="*/ 89 h 199"/>
              <a:gd name="T62" fmla="*/ 134 w 198"/>
              <a:gd name="T63" fmla="*/ 74 h 199"/>
              <a:gd name="T64" fmla="*/ 168 w 198"/>
              <a:gd name="T65" fmla="*/ 115 h 199"/>
              <a:gd name="T66" fmla="*/ 168 w 198"/>
              <a:gd name="T67" fmla="*/ 16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8" h="199">
                <a:moveTo>
                  <a:pt x="18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92"/>
                  <a:pt x="7" y="199"/>
                  <a:pt x="15" y="199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191" y="199"/>
                  <a:pt x="198" y="192"/>
                  <a:pt x="198" y="185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1" y="0"/>
                  <a:pt x="183" y="0"/>
                </a:cubicBezTo>
                <a:close/>
                <a:moveTo>
                  <a:pt x="60" y="166"/>
                </a:moveTo>
                <a:cubicBezTo>
                  <a:pt x="30" y="166"/>
                  <a:pt x="30" y="166"/>
                  <a:pt x="30" y="166"/>
                </a:cubicBezTo>
                <a:cubicBezTo>
                  <a:pt x="30" y="77"/>
                  <a:pt x="30" y="77"/>
                  <a:pt x="30" y="77"/>
                </a:cubicBezTo>
                <a:cubicBezTo>
                  <a:pt x="60" y="77"/>
                  <a:pt x="60" y="77"/>
                  <a:pt x="60" y="77"/>
                </a:cubicBezTo>
                <a:lnTo>
                  <a:pt x="60" y="166"/>
                </a:lnTo>
                <a:close/>
                <a:moveTo>
                  <a:pt x="45" y="64"/>
                </a:moveTo>
                <a:cubicBezTo>
                  <a:pt x="45" y="64"/>
                  <a:pt x="45" y="64"/>
                  <a:pt x="45" y="64"/>
                </a:cubicBezTo>
                <a:cubicBezTo>
                  <a:pt x="35" y="64"/>
                  <a:pt x="29" y="57"/>
                  <a:pt x="29" y="49"/>
                </a:cubicBezTo>
                <a:cubicBezTo>
                  <a:pt x="29" y="40"/>
                  <a:pt x="35" y="33"/>
                  <a:pt x="45" y="33"/>
                </a:cubicBezTo>
                <a:cubicBezTo>
                  <a:pt x="56" y="33"/>
                  <a:pt x="62" y="40"/>
                  <a:pt x="62" y="49"/>
                </a:cubicBezTo>
                <a:cubicBezTo>
                  <a:pt x="62" y="57"/>
                  <a:pt x="56" y="64"/>
                  <a:pt x="45" y="64"/>
                </a:cubicBezTo>
                <a:close/>
                <a:moveTo>
                  <a:pt x="168" y="166"/>
                </a:moveTo>
                <a:cubicBezTo>
                  <a:pt x="138" y="166"/>
                  <a:pt x="138" y="166"/>
                  <a:pt x="138" y="166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38" y="106"/>
                  <a:pt x="134" y="98"/>
                  <a:pt x="123" y="98"/>
                </a:cubicBezTo>
                <a:cubicBezTo>
                  <a:pt x="115" y="98"/>
                  <a:pt x="110" y="104"/>
                  <a:pt x="108" y="109"/>
                </a:cubicBezTo>
                <a:cubicBezTo>
                  <a:pt x="107" y="111"/>
                  <a:pt x="107" y="114"/>
                  <a:pt x="107" y="116"/>
                </a:cubicBezTo>
                <a:cubicBezTo>
                  <a:pt x="107" y="166"/>
                  <a:pt x="107" y="166"/>
                  <a:pt x="107" y="166"/>
                </a:cubicBezTo>
                <a:cubicBezTo>
                  <a:pt x="77" y="166"/>
                  <a:pt x="77" y="166"/>
                  <a:pt x="77" y="166"/>
                </a:cubicBezTo>
                <a:cubicBezTo>
                  <a:pt x="77" y="166"/>
                  <a:pt x="77" y="85"/>
                  <a:pt x="77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11" y="83"/>
                  <a:pt x="118" y="74"/>
                  <a:pt x="134" y="74"/>
                </a:cubicBezTo>
                <a:cubicBezTo>
                  <a:pt x="153" y="74"/>
                  <a:pt x="168" y="87"/>
                  <a:pt x="168" y="115"/>
                </a:cubicBezTo>
                <a:lnTo>
                  <a:pt x="168" y="166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9" name="出自【趣你的PPT】(微信:qunideppt)：最优质的PPT资源库"/>
          <p:cNvSpPr/>
          <p:nvPr/>
        </p:nvSpPr>
        <p:spPr bwMode="auto">
          <a:xfrm>
            <a:off x="7357612" y="3096235"/>
            <a:ext cx="203054" cy="196593"/>
          </a:xfrm>
          <a:custGeom>
            <a:avLst/>
            <a:gdLst>
              <a:gd name="T0" fmla="*/ 0 w 208"/>
              <a:gd name="T1" fmla="*/ 68 h 202"/>
              <a:gd name="T2" fmla="*/ 8 w 208"/>
              <a:gd name="T3" fmla="*/ 79 h 202"/>
              <a:gd name="T4" fmla="*/ 30 w 208"/>
              <a:gd name="T5" fmla="*/ 72 h 202"/>
              <a:gd name="T6" fmla="*/ 64 w 208"/>
              <a:gd name="T7" fmla="*/ 172 h 202"/>
              <a:gd name="T8" fmla="*/ 105 w 208"/>
              <a:gd name="T9" fmla="*/ 190 h 202"/>
              <a:gd name="T10" fmla="*/ 197 w 208"/>
              <a:gd name="T11" fmla="*/ 63 h 202"/>
              <a:gd name="T12" fmla="*/ 113 w 208"/>
              <a:gd name="T13" fmla="*/ 68 h 202"/>
              <a:gd name="T14" fmla="*/ 137 w 208"/>
              <a:gd name="T15" fmla="*/ 95 h 202"/>
              <a:gd name="T16" fmla="*/ 109 w 208"/>
              <a:gd name="T17" fmla="*/ 130 h 202"/>
              <a:gd name="T18" fmla="*/ 93 w 208"/>
              <a:gd name="T19" fmla="*/ 91 h 202"/>
              <a:gd name="T20" fmla="*/ 59 w 208"/>
              <a:gd name="T21" fmla="*/ 23 h 202"/>
              <a:gd name="T22" fmla="*/ 0 w 208"/>
              <a:gd name="T23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2">
                <a:moveTo>
                  <a:pt x="0" y="68"/>
                </a:moveTo>
                <a:cubicBezTo>
                  <a:pt x="8" y="79"/>
                  <a:pt x="8" y="79"/>
                  <a:pt x="8" y="79"/>
                </a:cubicBezTo>
                <a:cubicBezTo>
                  <a:pt x="8" y="79"/>
                  <a:pt x="24" y="66"/>
                  <a:pt x="30" y="72"/>
                </a:cubicBezTo>
                <a:cubicBezTo>
                  <a:pt x="36" y="79"/>
                  <a:pt x="57" y="157"/>
                  <a:pt x="64" y="172"/>
                </a:cubicBezTo>
                <a:cubicBezTo>
                  <a:pt x="70" y="185"/>
                  <a:pt x="87" y="202"/>
                  <a:pt x="105" y="190"/>
                </a:cubicBezTo>
                <a:cubicBezTo>
                  <a:pt x="124" y="178"/>
                  <a:pt x="186" y="125"/>
                  <a:pt x="197" y="63"/>
                </a:cubicBezTo>
                <a:cubicBezTo>
                  <a:pt x="208" y="0"/>
                  <a:pt x="122" y="13"/>
                  <a:pt x="113" y="68"/>
                </a:cubicBezTo>
                <a:cubicBezTo>
                  <a:pt x="136" y="54"/>
                  <a:pt x="148" y="73"/>
                  <a:pt x="137" y="95"/>
                </a:cubicBezTo>
                <a:cubicBezTo>
                  <a:pt x="125" y="116"/>
                  <a:pt x="114" y="130"/>
                  <a:pt x="109" y="130"/>
                </a:cubicBezTo>
                <a:cubicBezTo>
                  <a:pt x="103" y="130"/>
                  <a:pt x="99" y="116"/>
                  <a:pt x="93" y="91"/>
                </a:cubicBezTo>
                <a:cubicBezTo>
                  <a:pt x="86" y="65"/>
                  <a:pt x="86" y="17"/>
                  <a:pt x="59" y="23"/>
                </a:cubicBezTo>
                <a:cubicBezTo>
                  <a:pt x="34" y="28"/>
                  <a:pt x="0" y="68"/>
                  <a:pt x="0" y="68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0" name="出自【趣你的PPT】(微信:qunideppt)：最优质的PPT资源库"/>
          <p:cNvSpPr/>
          <p:nvPr/>
        </p:nvSpPr>
        <p:spPr bwMode="auto">
          <a:xfrm>
            <a:off x="8047994" y="3837380"/>
            <a:ext cx="120909" cy="191978"/>
          </a:xfrm>
          <a:custGeom>
            <a:avLst/>
            <a:gdLst>
              <a:gd name="T0" fmla="*/ 71 w 124"/>
              <a:gd name="T1" fmla="*/ 0 h 197"/>
              <a:gd name="T2" fmla="*/ 71 w 124"/>
              <a:gd name="T3" fmla="*/ 45 h 197"/>
              <a:gd name="T4" fmla="*/ 116 w 124"/>
              <a:gd name="T5" fmla="*/ 45 h 197"/>
              <a:gd name="T6" fmla="*/ 116 w 124"/>
              <a:gd name="T7" fmla="*/ 80 h 197"/>
              <a:gd name="T8" fmla="*/ 71 w 124"/>
              <a:gd name="T9" fmla="*/ 80 h 197"/>
              <a:gd name="T10" fmla="*/ 71 w 124"/>
              <a:gd name="T11" fmla="*/ 131 h 197"/>
              <a:gd name="T12" fmla="*/ 72 w 124"/>
              <a:gd name="T13" fmla="*/ 152 h 197"/>
              <a:gd name="T14" fmla="*/ 79 w 124"/>
              <a:gd name="T15" fmla="*/ 161 h 197"/>
              <a:gd name="T16" fmla="*/ 94 w 124"/>
              <a:gd name="T17" fmla="*/ 165 h 197"/>
              <a:gd name="T18" fmla="*/ 124 w 124"/>
              <a:gd name="T19" fmla="*/ 155 h 197"/>
              <a:gd name="T20" fmla="*/ 124 w 124"/>
              <a:gd name="T21" fmla="*/ 186 h 197"/>
              <a:gd name="T22" fmla="*/ 101 w 124"/>
              <a:gd name="T23" fmla="*/ 194 h 197"/>
              <a:gd name="T24" fmla="*/ 79 w 124"/>
              <a:gd name="T25" fmla="*/ 197 h 197"/>
              <a:gd name="T26" fmla="*/ 58 w 124"/>
              <a:gd name="T27" fmla="*/ 193 h 197"/>
              <a:gd name="T28" fmla="*/ 40 w 124"/>
              <a:gd name="T29" fmla="*/ 184 h 197"/>
              <a:gd name="T30" fmla="*/ 30 w 124"/>
              <a:gd name="T31" fmla="*/ 170 h 197"/>
              <a:gd name="T32" fmla="*/ 27 w 124"/>
              <a:gd name="T33" fmla="*/ 149 h 197"/>
              <a:gd name="T34" fmla="*/ 27 w 124"/>
              <a:gd name="T35" fmla="*/ 80 h 197"/>
              <a:gd name="T36" fmla="*/ 0 w 124"/>
              <a:gd name="T37" fmla="*/ 80 h 197"/>
              <a:gd name="T38" fmla="*/ 0 w 124"/>
              <a:gd name="T39" fmla="*/ 53 h 197"/>
              <a:gd name="T40" fmla="*/ 23 w 124"/>
              <a:gd name="T41" fmla="*/ 42 h 197"/>
              <a:gd name="T42" fmla="*/ 36 w 124"/>
              <a:gd name="T43" fmla="*/ 25 h 197"/>
              <a:gd name="T44" fmla="*/ 43 w 124"/>
              <a:gd name="T45" fmla="*/ 0 h 197"/>
              <a:gd name="T46" fmla="*/ 71 w 124"/>
              <a:gd name="T4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4" h="197">
                <a:moveTo>
                  <a:pt x="71" y="0"/>
                </a:moveTo>
                <a:cubicBezTo>
                  <a:pt x="71" y="45"/>
                  <a:pt x="71" y="45"/>
                  <a:pt x="71" y="45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71" y="131"/>
                  <a:pt x="71" y="131"/>
                  <a:pt x="71" y="131"/>
                </a:cubicBezTo>
                <a:cubicBezTo>
                  <a:pt x="71" y="142"/>
                  <a:pt x="71" y="149"/>
                  <a:pt x="72" y="152"/>
                </a:cubicBezTo>
                <a:cubicBezTo>
                  <a:pt x="73" y="155"/>
                  <a:pt x="76" y="159"/>
                  <a:pt x="79" y="161"/>
                </a:cubicBezTo>
                <a:cubicBezTo>
                  <a:pt x="84" y="163"/>
                  <a:pt x="89" y="165"/>
                  <a:pt x="94" y="165"/>
                </a:cubicBezTo>
                <a:cubicBezTo>
                  <a:pt x="104" y="165"/>
                  <a:pt x="114" y="161"/>
                  <a:pt x="124" y="155"/>
                </a:cubicBezTo>
                <a:cubicBezTo>
                  <a:pt x="124" y="186"/>
                  <a:pt x="124" y="186"/>
                  <a:pt x="124" y="186"/>
                </a:cubicBezTo>
                <a:cubicBezTo>
                  <a:pt x="116" y="190"/>
                  <a:pt x="108" y="193"/>
                  <a:pt x="101" y="194"/>
                </a:cubicBezTo>
                <a:cubicBezTo>
                  <a:pt x="94" y="196"/>
                  <a:pt x="87" y="197"/>
                  <a:pt x="79" y="197"/>
                </a:cubicBezTo>
                <a:cubicBezTo>
                  <a:pt x="70" y="197"/>
                  <a:pt x="65" y="195"/>
                  <a:pt x="58" y="193"/>
                </a:cubicBezTo>
                <a:cubicBezTo>
                  <a:pt x="51" y="191"/>
                  <a:pt x="45" y="188"/>
                  <a:pt x="40" y="184"/>
                </a:cubicBezTo>
                <a:cubicBezTo>
                  <a:pt x="35" y="179"/>
                  <a:pt x="32" y="175"/>
                  <a:pt x="30" y="170"/>
                </a:cubicBezTo>
                <a:cubicBezTo>
                  <a:pt x="28" y="165"/>
                  <a:pt x="27" y="158"/>
                  <a:pt x="27" y="149"/>
                </a:cubicBezTo>
                <a:cubicBezTo>
                  <a:pt x="27" y="80"/>
                  <a:pt x="27" y="80"/>
                  <a:pt x="27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3"/>
                  <a:pt x="0" y="53"/>
                  <a:pt x="0" y="53"/>
                </a:cubicBezTo>
                <a:cubicBezTo>
                  <a:pt x="8" y="50"/>
                  <a:pt x="17" y="46"/>
                  <a:pt x="23" y="42"/>
                </a:cubicBezTo>
                <a:cubicBezTo>
                  <a:pt x="28" y="37"/>
                  <a:pt x="33" y="31"/>
                  <a:pt x="36" y="25"/>
                </a:cubicBezTo>
                <a:cubicBezTo>
                  <a:pt x="39" y="18"/>
                  <a:pt x="42" y="10"/>
                  <a:pt x="43" y="0"/>
                </a:cubicBezTo>
                <a:lnTo>
                  <a:pt x="71" y="0"/>
                </a:lnTo>
                <a:close/>
              </a:path>
            </a:pathLst>
          </a:custGeom>
          <a:solidFill>
            <a:srgbClr val="00C1A5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71137" y="3593716"/>
            <a:ext cx="212283" cy="107065"/>
          </a:xfrm>
          <a:custGeom>
            <a:avLst/>
            <a:gdLst>
              <a:gd name="T0" fmla="*/ 92 w 218"/>
              <a:gd name="T1" fmla="*/ 32 h 109"/>
              <a:gd name="T2" fmla="*/ 174 w 218"/>
              <a:gd name="T3" fmla="*/ 46 h 109"/>
              <a:gd name="T4" fmla="*/ 143 w 218"/>
              <a:gd name="T5" fmla="*/ 54 h 109"/>
              <a:gd name="T6" fmla="*/ 135 w 218"/>
              <a:gd name="T7" fmla="*/ 38 h 109"/>
              <a:gd name="T8" fmla="*/ 107 w 218"/>
              <a:gd name="T9" fmla="*/ 37 h 109"/>
              <a:gd name="T10" fmla="*/ 128 w 218"/>
              <a:gd name="T11" fmla="*/ 80 h 109"/>
              <a:gd name="T12" fmla="*/ 218 w 218"/>
              <a:gd name="T13" fmla="*/ 54 h 109"/>
              <a:gd name="T14" fmla="*/ 87 w 218"/>
              <a:gd name="T15" fmla="*/ 19 h 109"/>
              <a:gd name="T16" fmla="*/ 86 w 218"/>
              <a:gd name="T17" fmla="*/ 19 h 109"/>
              <a:gd name="T18" fmla="*/ 76 w 218"/>
              <a:gd name="T19" fmla="*/ 0 h 109"/>
              <a:gd name="T20" fmla="*/ 48 w 218"/>
              <a:gd name="T21" fmla="*/ 3 h 109"/>
              <a:gd name="T22" fmla="*/ 59 w 218"/>
              <a:gd name="T23" fmla="*/ 27 h 109"/>
              <a:gd name="T24" fmla="*/ 26 w 218"/>
              <a:gd name="T25" fmla="*/ 109 h 109"/>
              <a:gd name="T26" fmla="*/ 117 w 218"/>
              <a:gd name="T27" fmla="*/ 83 h 109"/>
              <a:gd name="T28" fmla="*/ 92 w 218"/>
              <a:gd name="T29" fmla="*/ 32 h 109"/>
              <a:gd name="T30" fmla="*/ 51 w 218"/>
              <a:gd name="T31" fmla="*/ 79 h 109"/>
              <a:gd name="T32" fmla="*/ 67 w 218"/>
              <a:gd name="T33" fmla="*/ 43 h 109"/>
              <a:gd name="T34" fmla="*/ 81 w 218"/>
              <a:gd name="T35" fmla="*/ 71 h 109"/>
              <a:gd name="T36" fmla="*/ 51 w 218"/>
              <a:gd name="T37" fmla="*/ 7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8" h="109">
                <a:moveTo>
                  <a:pt x="92" y="32"/>
                </a:moveTo>
                <a:cubicBezTo>
                  <a:pt x="137" y="20"/>
                  <a:pt x="174" y="46"/>
                  <a:pt x="174" y="46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35" y="38"/>
                  <a:pt x="135" y="38"/>
                  <a:pt x="135" y="38"/>
                </a:cubicBezTo>
                <a:cubicBezTo>
                  <a:pt x="126" y="36"/>
                  <a:pt x="117" y="36"/>
                  <a:pt x="107" y="37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185" y="2"/>
                  <a:pt x="87" y="19"/>
                </a:cubicBezTo>
                <a:cubicBezTo>
                  <a:pt x="87" y="19"/>
                  <a:pt x="86" y="19"/>
                  <a:pt x="86" y="19"/>
                </a:cubicBezTo>
                <a:cubicBezTo>
                  <a:pt x="76" y="0"/>
                  <a:pt x="76" y="0"/>
                  <a:pt x="76" y="0"/>
                </a:cubicBezTo>
                <a:cubicBezTo>
                  <a:pt x="48" y="3"/>
                  <a:pt x="48" y="3"/>
                  <a:pt x="48" y="3"/>
                </a:cubicBezTo>
                <a:cubicBezTo>
                  <a:pt x="59" y="27"/>
                  <a:pt x="59" y="27"/>
                  <a:pt x="59" y="27"/>
                </a:cubicBezTo>
                <a:cubicBezTo>
                  <a:pt x="0" y="51"/>
                  <a:pt x="26" y="109"/>
                  <a:pt x="26" y="109"/>
                </a:cubicBezTo>
                <a:cubicBezTo>
                  <a:pt x="117" y="83"/>
                  <a:pt x="117" y="83"/>
                  <a:pt x="117" y="83"/>
                </a:cubicBezTo>
                <a:lnTo>
                  <a:pt x="92" y="32"/>
                </a:lnTo>
                <a:close/>
                <a:moveTo>
                  <a:pt x="51" y="79"/>
                </a:moveTo>
                <a:cubicBezTo>
                  <a:pt x="51" y="79"/>
                  <a:pt x="42" y="60"/>
                  <a:pt x="67" y="43"/>
                </a:cubicBezTo>
                <a:cubicBezTo>
                  <a:pt x="81" y="71"/>
                  <a:pt x="81" y="71"/>
                  <a:pt x="81" y="71"/>
                </a:cubicBezTo>
                <a:lnTo>
                  <a:pt x="51" y="79"/>
                </a:ln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2" name="出自【趣你的PPT】(微信:qunideppt)：最优质的PPT资源库"/>
          <p:cNvSpPr/>
          <p:nvPr/>
        </p:nvSpPr>
        <p:spPr bwMode="auto">
          <a:xfrm>
            <a:off x="8162442" y="2441850"/>
            <a:ext cx="191978" cy="156905"/>
          </a:xfrm>
          <a:custGeom>
            <a:avLst/>
            <a:gdLst>
              <a:gd name="T0" fmla="*/ 197 w 197"/>
              <a:gd name="T1" fmla="*/ 19 h 160"/>
              <a:gd name="T2" fmla="*/ 174 w 197"/>
              <a:gd name="T3" fmla="*/ 26 h 160"/>
              <a:gd name="T4" fmla="*/ 192 w 197"/>
              <a:gd name="T5" fmla="*/ 3 h 160"/>
              <a:gd name="T6" fmla="*/ 166 w 197"/>
              <a:gd name="T7" fmla="*/ 13 h 160"/>
              <a:gd name="T8" fmla="*/ 137 w 197"/>
              <a:gd name="T9" fmla="*/ 0 h 160"/>
              <a:gd name="T10" fmla="*/ 96 w 197"/>
              <a:gd name="T11" fmla="*/ 41 h 160"/>
              <a:gd name="T12" fmla="*/ 97 w 197"/>
              <a:gd name="T13" fmla="*/ 50 h 160"/>
              <a:gd name="T14" fmla="*/ 14 w 197"/>
              <a:gd name="T15" fmla="*/ 8 h 160"/>
              <a:gd name="T16" fmla="*/ 8 w 197"/>
              <a:gd name="T17" fmla="*/ 28 h 160"/>
              <a:gd name="T18" fmla="*/ 26 w 197"/>
              <a:gd name="T19" fmla="*/ 62 h 160"/>
              <a:gd name="T20" fmla="*/ 8 w 197"/>
              <a:gd name="T21" fmla="*/ 57 h 160"/>
              <a:gd name="T22" fmla="*/ 8 w 197"/>
              <a:gd name="T23" fmla="*/ 57 h 160"/>
              <a:gd name="T24" fmla="*/ 41 w 197"/>
              <a:gd name="T25" fmla="*/ 97 h 160"/>
              <a:gd name="T26" fmla="*/ 30 w 197"/>
              <a:gd name="T27" fmla="*/ 98 h 160"/>
              <a:gd name="T28" fmla="*/ 22 w 197"/>
              <a:gd name="T29" fmla="*/ 97 h 160"/>
              <a:gd name="T30" fmla="*/ 60 w 197"/>
              <a:gd name="T31" fmla="*/ 125 h 160"/>
              <a:gd name="T32" fmla="*/ 10 w 197"/>
              <a:gd name="T33" fmla="*/ 143 h 160"/>
              <a:gd name="T34" fmla="*/ 0 w 197"/>
              <a:gd name="T35" fmla="*/ 142 h 160"/>
              <a:gd name="T36" fmla="*/ 62 w 197"/>
              <a:gd name="T37" fmla="*/ 160 h 160"/>
              <a:gd name="T38" fmla="*/ 177 w 197"/>
              <a:gd name="T39" fmla="*/ 45 h 160"/>
              <a:gd name="T40" fmla="*/ 177 w 197"/>
              <a:gd name="T41" fmla="*/ 40 h 160"/>
              <a:gd name="T42" fmla="*/ 197 w 197"/>
              <a:gd name="T43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7" h="160">
                <a:moveTo>
                  <a:pt x="197" y="19"/>
                </a:moveTo>
                <a:cubicBezTo>
                  <a:pt x="190" y="22"/>
                  <a:pt x="182" y="25"/>
                  <a:pt x="174" y="26"/>
                </a:cubicBezTo>
                <a:cubicBezTo>
                  <a:pt x="182" y="21"/>
                  <a:pt x="189" y="13"/>
                  <a:pt x="192" y="3"/>
                </a:cubicBezTo>
                <a:cubicBezTo>
                  <a:pt x="184" y="8"/>
                  <a:pt x="175" y="11"/>
                  <a:pt x="166" y="13"/>
                </a:cubicBezTo>
                <a:cubicBezTo>
                  <a:pt x="159" y="5"/>
                  <a:pt x="148" y="0"/>
                  <a:pt x="137" y="0"/>
                </a:cubicBezTo>
                <a:cubicBezTo>
                  <a:pt x="114" y="0"/>
                  <a:pt x="96" y="18"/>
                  <a:pt x="96" y="41"/>
                </a:cubicBezTo>
                <a:cubicBezTo>
                  <a:pt x="96" y="44"/>
                  <a:pt x="97" y="47"/>
                  <a:pt x="97" y="50"/>
                </a:cubicBezTo>
                <a:cubicBezTo>
                  <a:pt x="64" y="48"/>
                  <a:pt x="34" y="32"/>
                  <a:pt x="14" y="8"/>
                </a:cubicBezTo>
                <a:cubicBezTo>
                  <a:pt x="10" y="14"/>
                  <a:pt x="8" y="21"/>
                  <a:pt x="8" y="28"/>
                </a:cubicBezTo>
                <a:cubicBezTo>
                  <a:pt x="8" y="42"/>
                  <a:pt x="16" y="54"/>
                  <a:pt x="26" y="62"/>
                </a:cubicBezTo>
                <a:cubicBezTo>
                  <a:pt x="20" y="61"/>
                  <a:pt x="14" y="60"/>
                  <a:pt x="8" y="57"/>
                </a:cubicBezTo>
                <a:cubicBezTo>
                  <a:pt x="8" y="57"/>
                  <a:pt x="8" y="57"/>
                  <a:pt x="8" y="57"/>
                </a:cubicBezTo>
                <a:cubicBezTo>
                  <a:pt x="8" y="77"/>
                  <a:pt x="22" y="93"/>
                  <a:pt x="41" y="97"/>
                </a:cubicBezTo>
                <a:cubicBezTo>
                  <a:pt x="37" y="98"/>
                  <a:pt x="34" y="98"/>
                  <a:pt x="30" y="98"/>
                </a:cubicBezTo>
                <a:cubicBezTo>
                  <a:pt x="27" y="98"/>
                  <a:pt x="25" y="98"/>
                  <a:pt x="22" y="97"/>
                </a:cubicBezTo>
                <a:cubicBezTo>
                  <a:pt x="27" y="113"/>
                  <a:pt x="42" y="125"/>
                  <a:pt x="60" y="125"/>
                </a:cubicBezTo>
                <a:cubicBezTo>
                  <a:pt x="46" y="136"/>
                  <a:pt x="29" y="143"/>
                  <a:pt x="10" y="143"/>
                </a:cubicBezTo>
                <a:cubicBezTo>
                  <a:pt x="7" y="143"/>
                  <a:pt x="3" y="143"/>
                  <a:pt x="0" y="142"/>
                </a:cubicBezTo>
                <a:cubicBezTo>
                  <a:pt x="18" y="154"/>
                  <a:pt x="39" y="160"/>
                  <a:pt x="62" y="160"/>
                </a:cubicBezTo>
                <a:cubicBezTo>
                  <a:pt x="137" y="160"/>
                  <a:pt x="177" y="99"/>
                  <a:pt x="177" y="45"/>
                </a:cubicBezTo>
                <a:cubicBezTo>
                  <a:pt x="177" y="44"/>
                  <a:pt x="177" y="42"/>
                  <a:pt x="177" y="40"/>
                </a:cubicBezTo>
                <a:cubicBezTo>
                  <a:pt x="185" y="34"/>
                  <a:pt x="192" y="27"/>
                  <a:pt x="197" y="19"/>
                </a:cubicBezTo>
                <a:close/>
              </a:path>
            </a:pathLst>
          </a:custGeom>
          <a:solidFill>
            <a:srgbClr val="199F8E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出自【趣你的PPT】(微信:qunideppt)：最优质的PPT资源库"/>
          <p:cNvSpPr txBox="1"/>
          <p:nvPr/>
        </p:nvSpPr>
        <p:spPr>
          <a:xfrm>
            <a:off x="7637718" y="3021854"/>
            <a:ext cx="11180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99F8E"/>
                </a:solidFill>
                <a:cs typeface="+mn-ea"/>
                <a:sym typeface="+mn-lt"/>
              </a:rPr>
              <a:t>Research </a:t>
            </a:r>
            <a:endParaRPr lang="en-US" altLang="zh-CN" sz="2000" b="1" dirty="0">
              <a:solidFill>
                <a:srgbClr val="199F8E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000" b="1" dirty="0">
                <a:solidFill>
                  <a:srgbClr val="199F8E"/>
                </a:solidFill>
                <a:cs typeface="+mn-ea"/>
                <a:sym typeface="+mn-lt"/>
              </a:rPr>
              <a:t>plan</a:t>
            </a:r>
            <a:endParaRPr lang="zh-CN" altLang="en-US" sz="20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1759071" y="1819825"/>
            <a:ext cx="562384" cy="562384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0" name="Freeform 543"/>
          <p:cNvSpPr/>
          <p:nvPr/>
        </p:nvSpPr>
        <p:spPr bwMode="auto">
          <a:xfrm>
            <a:off x="1905548" y="2123686"/>
            <a:ext cx="296873" cy="62202"/>
          </a:xfrm>
          <a:custGeom>
            <a:avLst/>
            <a:gdLst>
              <a:gd name="T0" fmla="*/ 61 w 210"/>
              <a:gd name="T1" fmla="*/ 44 h 44"/>
              <a:gd name="T2" fmla="*/ 210 w 210"/>
              <a:gd name="T3" fmla="*/ 44 h 44"/>
              <a:gd name="T4" fmla="*/ 177 w 210"/>
              <a:gd name="T5" fmla="*/ 20 h 44"/>
              <a:gd name="T6" fmla="*/ 61 w 210"/>
              <a:gd name="T7" fmla="*/ 20 h 44"/>
              <a:gd name="T8" fmla="*/ 55 w 210"/>
              <a:gd name="T9" fmla="*/ 20 h 44"/>
              <a:gd name="T10" fmla="*/ 51 w 210"/>
              <a:gd name="T11" fmla="*/ 17 h 44"/>
              <a:gd name="T12" fmla="*/ 27 w 210"/>
              <a:gd name="T13" fmla="*/ 0 h 44"/>
              <a:gd name="T14" fmla="*/ 0 w 210"/>
              <a:gd name="T15" fmla="*/ 0 h 44"/>
              <a:gd name="T16" fmla="*/ 61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61" y="44"/>
                </a:moveTo>
                <a:lnTo>
                  <a:pt x="210" y="44"/>
                </a:ln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1" name="Freeform 544"/>
          <p:cNvSpPr/>
          <p:nvPr/>
        </p:nvSpPr>
        <p:spPr bwMode="auto">
          <a:xfrm>
            <a:off x="1905548" y="2065725"/>
            <a:ext cx="296873" cy="62202"/>
          </a:xfrm>
          <a:custGeom>
            <a:avLst/>
            <a:gdLst>
              <a:gd name="T0" fmla="*/ 210 w 210"/>
              <a:gd name="T1" fmla="*/ 44 h 44"/>
              <a:gd name="T2" fmla="*/ 177 w 210"/>
              <a:gd name="T3" fmla="*/ 20 h 44"/>
              <a:gd name="T4" fmla="*/ 61 w 210"/>
              <a:gd name="T5" fmla="*/ 20 h 44"/>
              <a:gd name="T6" fmla="*/ 55 w 210"/>
              <a:gd name="T7" fmla="*/ 20 h 44"/>
              <a:gd name="T8" fmla="*/ 51 w 210"/>
              <a:gd name="T9" fmla="*/ 17 h 44"/>
              <a:gd name="T10" fmla="*/ 27 w 210"/>
              <a:gd name="T11" fmla="*/ 0 h 44"/>
              <a:gd name="T12" fmla="*/ 0 w 210"/>
              <a:gd name="T13" fmla="*/ 0 h 44"/>
              <a:gd name="T14" fmla="*/ 61 w 210"/>
              <a:gd name="T15" fmla="*/ 44 h 44"/>
              <a:gd name="T16" fmla="*/ 210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2" name="Freeform 545"/>
          <p:cNvSpPr/>
          <p:nvPr/>
        </p:nvSpPr>
        <p:spPr bwMode="auto">
          <a:xfrm>
            <a:off x="1905548" y="2007764"/>
            <a:ext cx="296873" cy="62202"/>
          </a:xfrm>
          <a:custGeom>
            <a:avLst/>
            <a:gdLst>
              <a:gd name="T0" fmla="*/ 210 w 210"/>
              <a:gd name="T1" fmla="*/ 44 h 44"/>
              <a:gd name="T2" fmla="*/ 149 w 210"/>
              <a:gd name="T3" fmla="*/ 0 h 44"/>
              <a:gd name="T4" fmla="*/ 0 w 210"/>
              <a:gd name="T5" fmla="*/ 0 h 44"/>
              <a:gd name="T6" fmla="*/ 61 w 210"/>
              <a:gd name="T7" fmla="*/ 44 h 44"/>
              <a:gd name="T8" fmla="*/ 210 w 21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49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3" name="椭圆 142"/>
          <p:cNvSpPr/>
          <p:nvPr/>
        </p:nvSpPr>
        <p:spPr>
          <a:xfrm>
            <a:off x="1789856" y="2743801"/>
            <a:ext cx="562384" cy="562384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7" name="Freeform 556"/>
          <p:cNvSpPr/>
          <p:nvPr/>
        </p:nvSpPr>
        <p:spPr bwMode="auto">
          <a:xfrm>
            <a:off x="2140277" y="2853218"/>
            <a:ext cx="8482" cy="0"/>
          </a:xfrm>
          <a:custGeom>
            <a:avLst/>
            <a:gdLst>
              <a:gd name="T0" fmla="*/ 0 w 6"/>
              <a:gd name="T1" fmla="*/ 6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0" name="Line 557"/>
          <p:cNvSpPr>
            <a:spLocks noChangeShapeType="1"/>
          </p:cNvSpPr>
          <p:nvPr/>
        </p:nvSpPr>
        <p:spPr bwMode="auto">
          <a:xfrm>
            <a:off x="2140277" y="2853218"/>
            <a:ext cx="848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3" name="Freeform 558"/>
          <p:cNvSpPr>
            <a:spLocks noEditPoints="1"/>
          </p:cNvSpPr>
          <p:nvPr/>
        </p:nvSpPr>
        <p:spPr bwMode="auto">
          <a:xfrm>
            <a:off x="1980531" y="2853218"/>
            <a:ext cx="182365" cy="298287"/>
          </a:xfrm>
          <a:custGeom>
            <a:avLst/>
            <a:gdLst>
              <a:gd name="T0" fmla="*/ 155 w 176"/>
              <a:gd name="T1" fmla="*/ 0 h 289"/>
              <a:gd name="T2" fmla="*/ 22 w 176"/>
              <a:gd name="T3" fmla="*/ 0 h 289"/>
              <a:gd name="T4" fmla="*/ 0 w 176"/>
              <a:gd name="T5" fmla="*/ 21 h 289"/>
              <a:gd name="T6" fmla="*/ 0 w 176"/>
              <a:gd name="T7" fmla="*/ 267 h 289"/>
              <a:gd name="T8" fmla="*/ 22 w 176"/>
              <a:gd name="T9" fmla="*/ 289 h 289"/>
              <a:gd name="T10" fmla="*/ 155 w 176"/>
              <a:gd name="T11" fmla="*/ 289 h 289"/>
              <a:gd name="T12" fmla="*/ 176 w 176"/>
              <a:gd name="T13" fmla="*/ 267 h 289"/>
              <a:gd name="T14" fmla="*/ 176 w 176"/>
              <a:gd name="T15" fmla="*/ 21 h 289"/>
              <a:gd name="T16" fmla="*/ 155 w 176"/>
              <a:gd name="T17" fmla="*/ 0 h 289"/>
              <a:gd name="T18" fmla="*/ 88 w 176"/>
              <a:gd name="T19" fmla="*/ 274 h 289"/>
              <a:gd name="T20" fmla="*/ 75 w 176"/>
              <a:gd name="T21" fmla="*/ 261 h 289"/>
              <a:gd name="T22" fmla="*/ 88 w 176"/>
              <a:gd name="T23" fmla="*/ 247 h 289"/>
              <a:gd name="T24" fmla="*/ 102 w 176"/>
              <a:gd name="T25" fmla="*/ 261 h 289"/>
              <a:gd name="T26" fmla="*/ 88 w 176"/>
              <a:gd name="T27" fmla="*/ 274 h 289"/>
              <a:gd name="T28" fmla="*/ 160 w 176"/>
              <a:gd name="T29" fmla="*/ 233 h 289"/>
              <a:gd name="T30" fmla="*/ 16 w 176"/>
              <a:gd name="T31" fmla="*/ 233 h 289"/>
              <a:gd name="T32" fmla="*/ 16 w 176"/>
              <a:gd name="T33" fmla="*/ 56 h 289"/>
              <a:gd name="T34" fmla="*/ 160 w 176"/>
              <a:gd name="T35" fmla="*/ 56 h 289"/>
              <a:gd name="T36" fmla="*/ 160 w 176"/>
              <a:gd name="T37" fmla="*/ 2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89">
                <a:moveTo>
                  <a:pt x="1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9"/>
                  <a:pt x="10" y="289"/>
                  <a:pt x="22" y="289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67" y="289"/>
                  <a:pt x="176" y="279"/>
                  <a:pt x="176" y="267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9"/>
                  <a:pt x="167" y="0"/>
                  <a:pt x="155" y="0"/>
                </a:cubicBezTo>
                <a:close/>
                <a:moveTo>
                  <a:pt x="88" y="274"/>
                </a:moveTo>
                <a:cubicBezTo>
                  <a:pt x="81" y="274"/>
                  <a:pt x="75" y="268"/>
                  <a:pt x="75" y="261"/>
                </a:cubicBezTo>
                <a:cubicBezTo>
                  <a:pt x="75" y="253"/>
                  <a:pt x="81" y="247"/>
                  <a:pt x="88" y="247"/>
                </a:cubicBezTo>
                <a:cubicBezTo>
                  <a:pt x="96" y="247"/>
                  <a:pt x="102" y="253"/>
                  <a:pt x="102" y="261"/>
                </a:cubicBezTo>
                <a:cubicBezTo>
                  <a:pt x="102" y="268"/>
                  <a:pt x="96" y="274"/>
                  <a:pt x="88" y="274"/>
                </a:cubicBezTo>
                <a:close/>
                <a:moveTo>
                  <a:pt x="160" y="233"/>
                </a:moveTo>
                <a:cubicBezTo>
                  <a:pt x="16" y="233"/>
                  <a:pt x="16" y="233"/>
                  <a:pt x="16" y="23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4" name="椭圆 153"/>
          <p:cNvSpPr/>
          <p:nvPr/>
        </p:nvSpPr>
        <p:spPr>
          <a:xfrm>
            <a:off x="1739658" y="3671440"/>
            <a:ext cx="562384" cy="562384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6" name="Freeform 634"/>
          <p:cNvSpPr>
            <a:spLocks noEditPoints="1"/>
          </p:cNvSpPr>
          <p:nvPr/>
        </p:nvSpPr>
        <p:spPr bwMode="auto">
          <a:xfrm>
            <a:off x="1896733" y="3759478"/>
            <a:ext cx="272472" cy="271737"/>
          </a:xfrm>
          <a:custGeom>
            <a:avLst/>
            <a:gdLst>
              <a:gd name="T0" fmla="*/ 225 w 314"/>
              <a:gd name="T1" fmla="*/ 39 h 313"/>
              <a:gd name="T2" fmla="*/ 34 w 314"/>
              <a:gd name="T3" fmla="*/ 89 h 313"/>
              <a:gd name="T4" fmla="*/ 62 w 314"/>
              <a:gd name="T5" fmla="*/ 264 h 313"/>
              <a:gd name="T6" fmla="*/ 84 w 314"/>
              <a:gd name="T7" fmla="*/ 280 h 313"/>
              <a:gd name="T8" fmla="*/ 110 w 314"/>
              <a:gd name="T9" fmla="*/ 292 h 313"/>
              <a:gd name="T10" fmla="*/ 275 w 314"/>
              <a:gd name="T11" fmla="*/ 230 h 313"/>
              <a:gd name="T12" fmla="*/ 225 w 314"/>
              <a:gd name="T13" fmla="*/ 39 h 313"/>
              <a:gd name="T14" fmla="*/ 229 w 314"/>
              <a:gd name="T15" fmla="*/ 203 h 313"/>
              <a:gd name="T16" fmla="*/ 111 w 314"/>
              <a:gd name="T17" fmla="*/ 234 h 313"/>
              <a:gd name="T18" fmla="*/ 79 w 314"/>
              <a:gd name="T19" fmla="*/ 116 h 313"/>
              <a:gd name="T20" fmla="*/ 198 w 314"/>
              <a:gd name="T21" fmla="*/ 84 h 313"/>
              <a:gd name="T22" fmla="*/ 229 w 314"/>
              <a:gd name="T23" fmla="*/ 20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313">
                <a:moveTo>
                  <a:pt x="225" y="39"/>
                </a:moveTo>
                <a:cubicBezTo>
                  <a:pt x="158" y="0"/>
                  <a:pt x="72" y="23"/>
                  <a:pt x="34" y="89"/>
                </a:cubicBezTo>
                <a:cubicBezTo>
                  <a:pt x="0" y="148"/>
                  <a:pt x="13" y="221"/>
                  <a:pt x="62" y="264"/>
                </a:cubicBezTo>
                <a:cubicBezTo>
                  <a:pt x="69" y="270"/>
                  <a:pt x="76" y="275"/>
                  <a:pt x="84" y="280"/>
                </a:cubicBezTo>
                <a:cubicBezTo>
                  <a:pt x="92" y="285"/>
                  <a:pt x="101" y="289"/>
                  <a:pt x="110" y="292"/>
                </a:cubicBezTo>
                <a:cubicBezTo>
                  <a:pt x="171" y="313"/>
                  <a:pt x="241" y="288"/>
                  <a:pt x="275" y="230"/>
                </a:cubicBezTo>
                <a:cubicBezTo>
                  <a:pt x="314" y="163"/>
                  <a:pt x="291" y="77"/>
                  <a:pt x="225" y="39"/>
                </a:cubicBezTo>
                <a:close/>
                <a:moveTo>
                  <a:pt x="229" y="203"/>
                </a:moveTo>
                <a:cubicBezTo>
                  <a:pt x="205" y="244"/>
                  <a:pt x="152" y="259"/>
                  <a:pt x="111" y="234"/>
                </a:cubicBezTo>
                <a:cubicBezTo>
                  <a:pt x="69" y="210"/>
                  <a:pt x="55" y="157"/>
                  <a:pt x="79" y="116"/>
                </a:cubicBezTo>
                <a:cubicBezTo>
                  <a:pt x="103" y="74"/>
                  <a:pt x="157" y="60"/>
                  <a:pt x="198" y="84"/>
                </a:cubicBezTo>
                <a:cubicBezTo>
                  <a:pt x="239" y="108"/>
                  <a:pt x="254" y="162"/>
                  <a:pt x="229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59" name="Oval 635"/>
          <p:cNvSpPr>
            <a:spLocks noChangeArrowheads="1"/>
          </p:cNvSpPr>
          <p:nvPr/>
        </p:nvSpPr>
        <p:spPr bwMode="auto">
          <a:xfrm>
            <a:off x="2009468" y="3844671"/>
            <a:ext cx="43331" cy="4443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62" name="Freeform 636"/>
          <p:cNvSpPr/>
          <p:nvPr/>
        </p:nvSpPr>
        <p:spPr bwMode="auto">
          <a:xfrm>
            <a:off x="2031133" y="3893143"/>
            <a:ext cx="47003" cy="50308"/>
          </a:xfrm>
          <a:custGeom>
            <a:avLst/>
            <a:gdLst>
              <a:gd name="T0" fmla="*/ 13 w 54"/>
              <a:gd name="T1" fmla="*/ 0 h 58"/>
              <a:gd name="T2" fmla="*/ 0 w 54"/>
              <a:gd name="T3" fmla="*/ 11 h 58"/>
              <a:gd name="T4" fmla="*/ 13 w 54"/>
              <a:gd name="T5" fmla="*/ 40 h 58"/>
              <a:gd name="T6" fmla="*/ 0 w 54"/>
              <a:gd name="T7" fmla="*/ 58 h 58"/>
              <a:gd name="T8" fmla="*/ 4 w 54"/>
              <a:gd name="T9" fmla="*/ 58 h 58"/>
              <a:gd name="T10" fmla="*/ 44 w 54"/>
              <a:gd name="T11" fmla="*/ 16 h 58"/>
              <a:gd name="T12" fmla="*/ 13 w 54"/>
              <a:gd name="T1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13" y="0"/>
                </a:moveTo>
                <a:cubicBezTo>
                  <a:pt x="0" y="11"/>
                  <a:pt x="0" y="11"/>
                  <a:pt x="0" y="11"/>
                </a:cubicBezTo>
                <a:cubicBezTo>
                  <a:pt x="13" y="40"/>
                  <a:pt x="13" y="40"/>
                  <a:pt x="13" y="40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54" y="58"/>
                  <a:pt x="44" y="29"/>
                  <a:pt x="44" y="16"/>
                </a:cubicBezTo>
                <a:cubicBezTo>
                  <a:pt x="44" y="6"/>
                  <a:pt x="24" y="2"/>
                  <a:pt x="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65" name="Freeform 637"/>
          <p:cNvSpPr/>
          <p:nvPr/>
        </p:nvSpPr>
        <p:spPr bwMode="auto">
          <a:xfrm>
            <a:off x="1984497" y="3893143"/>
            <a:ext cx="46636" cy="50308"/>
          </a:xfrm>
          <a:custGeom>
            <a:avLst/>
            <a:gdLst>
              <a:gd name="T0" fmla="*/ 54 w 54"/>
              <a:gd name="T1" fmla="*/ 11 h 58"/>
              <a:gd name="T2" fmla="*/ 41 w 54"/>
              <a:gd name="T3" fmla="*/ 0 h 58"/>
              <a:gd name="T4" fmla="*/ 11 w 54"/>
              <a:gd name="T5" fmla="*/ 16 h 58"/>
              <a:gd name="T6" fmla="*/ 50 w 54"/>
              <a:gd name="T7" fmla="*/ 58 h 58"/>
              <a:gd name="T8" fmla="*/ 54 w 54"/>
              <a:gd name="T9" fmla="*/ 58 h 58"/>
              <a:gd name="T10" fmla="*/ 41 w 54"/>
              <a:gd name="T11" fmla="*/ 40 h 58"/>
              <a:gd name="T12" fmla="*/ 54 w 54"/>
              <a:gd name="T13" fmla="*/ 1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54" y="11"/>
                </a:moveTo>
                <a:cubicBezTo>
                  <a:pt x="41" y="0"/>
                  <a:pt x="41" y="0"/>
                  <a:pt x="41" y="0"/>
                </a:cubicBezTo>
                <a:cubicBezTo>
                  <a:pt x="30" y="2"/>
                  <a:pt x="11" y="6"/>
                  <a:pt x="11" y="16"/>
                </a:cubicBezTo>
                <a:cubicBezTo>
                  <a:pt x="11" y="29"/>
                  <a:pt x="0" y="58"/>
                  <a:pt x="50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41" y="40"/>
                  <a:pt x="41" y="40"/>
                  <a:pt x="41" y="40"/>
                </a:cubicBezTo>
                <a:lnTo>
                  <a:pt x="54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71" name="Freeform 638"/>
          <p:cNvSpPr/>
          <p:nvPr/>
        </p:nvSpPr>
        <p:spPr bwMode="auto">
          <a:xfrm>
            <a:off x="1872497" y="3996697"/>
            <a:ext cx="114570" cy="149088"/>
          </a:xfrm>
          <a:custGeom>
            <a:avLst/>
            <a:gdLst>
              <a:gd name="T0" fmla="*/ 85 w 132"/>
              <a:gd name="T1" fmla="*/ 0 h 172"/>
              <a:gd name="T2" fmla="*/ 12 w 132"/>
              <a:gd name="T3" fmla="*/ 125 h 172"/>
              <a:gd name="T4" fmla="*/ 25 w 132"/>
              <a:gd name="T5" fmla="*/ 158 h 172"/>
              <a:gd name="T6" fmla="*/ 58 w 132"/>
              <a:gd name="T7" fmla="*/ 156 h 172"/>
              <a:gd name="T8" fmla="*/ 132 w 132"/>
              <a:gd name="T9" fmla="*/ 28 h 172"/>
              <a:gd name="T10" fmla="*/ 105 w 132"/>
              <a:gd name="T11" fmla="*/ 19 h 172"/>
              <a:gd name="T12" fmla="*/ 85 w 132"/>
              <a:gd name="T13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" h="172">
                <a:moveTo>
                  <a:pt x="85" y="0"/>
                </a:moveTo>
                <a:cubicBezTo>
                  <a:pt x="12" y="125"/>
                  <a:pt x="12" y="125"/>
                  <a:pt x="12" y="125"/>
                </a:cubicBezTo>
                <a:cubicBezTo>
                  <a:pt x="12" y="125"/>
                  <a:pt x="0" y="144"/>
                  <a:pt x="25" y="158"/>
                </a:cubicBezTo>
                <a:cubicBezTo>
                  <a:pt x="49" y="172"/>
                  <a:pt x="58" y="156"/>
                  <a:pt x="58" y="156"/>
                </a:cubicBezTo>
                <a:cubicBezTo>
                  <a:pt x="132" y="28"/>
                  <a:pt x="132" y="28"/>
                  <a:pt x="132" y="28"/>
                </a:cubicBezTo>
                <a:cubicBezTo>
                  <a:pt x="132" y="28"/>
                  <a:pt x="119" y="27"/>
                  <a:pt x="105" y="19"/>
                </a:cubicBezTo>
                <a:cubicBezTo>
                  <a:pt x="92" y="11"/>
                  <a:pt x="85" y="0"/>
                  <a:pt x="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1758859" y="4595415"/>
            <a:ext cx="562384" cy="562384"/>
          </a:xfrm>
          <a:prstGeom prst="ellipse">
            <a:avLst/>
          </a:prstGeom>
          <a:solidFill>
            <a:srgbClr val="00C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1" name="Freeform 570"/>
          <p:cNvSpPr/>
          <p:nvPr/>
        </p:nvSpPr>
        <p:spPr bwMode="auto">
          <a:xfrm>
            <a:off x="1906074" y="4727463"/>
            <a:ext cx="299701" cy="298287"/>
          </a:xfrm>
          <a:custGeom>
            <a:avLst/>
            <a:gdLst>
              <a:gd name="T0" fmla="*/ 268 w 290"/>
              <a:gd name="T1" fmla="*/ 181 h 290"/>
              <a:gd name="T2" fmla="*/ 217 w 290"/>
              <a:gd name="T3" fmla="*/ 186 h 290"/>
              <a:gd name="T4" fmla="*/ 159 w 290"/>
              <a:gd name="T5" fmla="*/ 127 h 290"/>
              <a:gd name="T6" fmla="*/ 287 w 290"/>
              <a:gd name="T7" fmla="*/ 50 h 290"/>
              <a:gd name="T8" fmla="*/ 265 w 290"/>
              <a:gd name="T9" fmla="*/ 28 h 290"/>
              <a:gd name="T10" fmla="*/ 101 w 290"/>
              <a:gd name="T11" fmla="*/ 70 h 290"/>
              <a:gd name="T12" fmla="*/ 41 w 290"/>
              <a:gd name="T13" fmla="*/ 9 h 290"/>
              <a:gd name="T14" fmla="*/ 9 w 290"/>
              <a:gd name="T15" fmla="*/ 9 h 290"/>
              <a:gd name="T16" fmla="*/ 9 w 290"/>
              <a:gd name="T17" fmla="*/ 41 h 290"/>
              <a:gd name="T18" fmla="*/ 70 w 290"/>
              <a:gd name="T19" fmla="*/ 101 h 290"/>
              <a:gd name="T20" fmla="*/ 28 w 290"/>
              <a:gd name="T21" fmla="*/ 265 h 290"/>
              <a:gd name="T22" fmla="*/ 50 w 290"/>
              <a:gd name="T23" fmla="*/ 287 h 290"/>
              <a:gd name="T24" fmla="*/ 127 w 290"/>
              <a:gd name="T25" fmla="*/ 159 h 290"/>
              <a:gd name="T26" fmla="*/ 185 w 290"/>
              <a:gd name="T27" fmla="*/ 217 h 290"/>
              <a:gd name="T28" fmla="*/ 181 w 290"/>
              <a:gd name="T29" fmla="*/ 269 h 290"/>
              <a:gd name="T30" fmla="*/ 203 w 290"/>
              <a:gd name="T31" fmla="*/ 290 h 290"/>
              <a:gd name="T32" fmla="*/ 234 w 290"/>
              <a:gd name="T33" fmla="*/ 234 h 290"/>
              <a:gd name="T34" fmla="*/ 290 w 290"/>
              <a:gd name="T35" fmla="*/ 203 h 290"/>
              <a:gd name="T36" fmla="*/ 268 w 290"/>
              <a:gd name="T37" fmla="*/ 18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6" name="Text Placeholder 2"/>
          <p:cNvSpPr txBox="1"/>
          <p:nvPr/>
        </p:nvSpPr>
        <p:spPr>
          <a:xfrm>
            <a:off x="2467932" y="1819825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89" name="TextBox 61"/>
          <p:cNvSpPr txBox="1"/>
          <p:nvPr/>
        </p:nvSpPr>
        <p:spPr>
          <a:xfrm>
            <a:off x="2540160" y="2144536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4" name="Text Placeholder 2"/>
          <p:cNvSpPr txBox="1"/>
          <p:nvPr/>
        </p:nvSpPr>
        <p:spPr>
          <a:xfrm>
            <a:off x="2467932" y="274380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5" name="TextBox 61"/>
          <p:cNvSpPr txBox="1"/>
          <p:nvPr/>
        </p:nvSpPr>
        <p:spPr>
          <a:xfrm>
            <a:off x="2540160" y="306851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6" name="Text Placeholder 2"/>
          <p:cNvSpPr txBox="1"/>
          <p:nvPr/>
        </p:nvSpPr>
        <p:spPr>
          <a:xfrm>
            <a:off x="2467932" y="3667778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9" name="TextBox 61"/>
          <p:cNvSpPr txBox="1"/>
          <p:nvPr/>
        </p:nvSpPr>
        <p:spPr>
          <a:xfrm>
            <a:off x="2540160" y="3992489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00" name="Text Placeholder 2"/>
          <p:cNvSpPr txBox="1"/>
          <p:nvPr/>
        </p:nvSpPr>
        <p:spPr>
          <a:xfrm>
            <a:off x="2467932" y="459175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04" name="TextBox 61"/>
          <p:cNvSpPr txBox="1"/>
          <p:nvPr/>
        </p:nvSpPr>
        <p:spPr>
          <a:xfrm>
            <a:off x="2540160" y="491646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48466" y="3800203"/>
            <a:ext cx="6495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99F8E"/>
                </a:solidFill>
                <a:cs typeface="+mn-ea"/>
                <a:sym typeface="+mn-lt"/>
              </a:rPr>
              <a:t>单击添加您的标题</a:t>
            </a:r>
            <a:endParaRPr lang="zh-CN" altLang="en-US" sz="48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55393" y="4631200"/>
            <a:ext cx="588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199F8E"/>
                </a:solidFill>
                <a:cs typeface="+mn-ea"/>
                <a:sym typeface="+mn-lt"/>
              </a:rPr>
              <a:t>PLEASE ADD YOUR TITTLE HERE</a:t>
            </a:r>
            <a:endParaRPr lang="zh-CN" altLang="en-US" sz="16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0093" y="2819815"/>
            <a:ext cx="17518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rgbClr val="199F8E"/>
                </a:solidFill>
                <a:cs typeface="+mn-ea"/>
                <a:sym typeface="+mn-lt"/>
              </a:rPr>
              <a:t>02</a:t>
            </a:r>
            <a:endParaRPr lang="zh-CN" altLang="en-US" sz="44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7978" y="5148265"/>
            <a:ext cx="5176043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rgbClr val="199F8E"/>
                </a:solidFill>
                <a:cs typeface="+mn-ea"/>
                <a:sym typeface="+mn-lt"/>
              </a:rPr>
              <a:t>点击此出编辑文本内容，以表达您的项目详细资料，建议您在展示时采用微软雅黑字体</a:t>
            </a:r>
            <a:endParaRPr lang="zh-CN" altLang="en-US" sz="1400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677291" y="2784277"/>
            <a:ext cx="837415" cy="837415"/>
          </a:xfrm>
          <a:prstGeom prst="ellipse">
            <a:avLst/>
          </a:prstGeom>
          <a:noFill/>
          <a:ln>
            <a:solidFill>
              <a:srgbClr val="199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1706036" y="2785537"/>
            <a:ext cx="2112433" cy="1200149"/>
          </a:xfrm>
          <a:custGeom>
            <a:avLst/>
            <a:gdLst>
              <a:gd name="T0" fmla="*/ 1703 w 1776"/>
              <a:gd name="T1" fmla="*/ 843 h 1009"/>
              <a:gd name="T2" fmla="*/ 852 w 1776"/>
              <a:gd name="T3" fmla="*/ 0 h 1009"/>
              <a:gd name="T4" fmla="*/ 0 w 1776"/>
              <a:gd name="T5" fmla="*/ 852 h 1009"/>
              <a:gd name="T6" fmla="*/ 304 w 1776"/>
              <a:gd name="T7" fmla="*/ 852 h 1009"/>
              <a:gd name="T8" fmla="*/ 852 w 1776"/>
              <a:gd name="T9" fmla="*/ 304 h 1009"/>
              <a:gd name="T10" fmla="*/ 1399 w 1776"/>
              <a:gd name="T11" fmla="*/ 843 h 1009"/>
              <a:gd name="T12" fmla="*/ 1326 w 1776"/>
              <a:gd name="T13" fmla="*/ 843 h 1009"/>
              <a:gd name="T14" fmla="*/ 1551 w 1776"/>
              <a:gd name="T15" fmla="*/ 1009 h 1009"/>
              <a:gd name="T16" fmla="*/ 1776 w 1776"/>
              <a:gd name="T17" fmla="*/ 843 h 1009"/>
              <a:gd name="T18" fmla="*/ 1703 w 1776"/>
              <a:gd name="T19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76" h="1009">
                <a:moveTo>
                  <a:pt x="1703" y="843"/>
                </a:moveTo>
                <a:cubicBezTo>
                  <a:pt x="1698" y="377"/>
                  <a:pt x="1319" y="0"/>
                  <a:pt x="852" y="0"/>
                </a:cubicBezTo>
                <a:cubicBezTo>
                  <a:pt x="381" y="0"/>
                  <a:pt x="0" y="381"/>
                  <a:pt x="0" y="852"/>
                </a:cubicBezTo>
                <a:cubicBezTo>
                  <a:pt x="304" y="852"/>
                  <a:pt x="304" y="852"/>
                  <a:pt x="304" y="852"/>
                </a:cubicBezTo>
                <a:cubicBezTo>
                  <a:pt x="304" y="549"/>
                  <a:pt x="549" y="304"/>
                  <a:pt x="852" y="304"/>
                </a:cubicBezTo>
                <a:cubicBezTo>
                  <a:pt x="1151" y="304"/>
                  <a:pt x="1394" y="544"/>
                  <a:pt x="1399" y="843"/>
                </a:cubicBezTo>
                <a:cubicBezTo>
                  <a:pt x="1326" y="843"/>
                  <a:pt x="1326" y="843"/>
                  <a:pt x="1326" y="843"/>
                </a:cubicBezTo>
                <a:cubicBezTo>
                  <a:pt x="1551" y="1009"/>
                  <a:pt x="1551" y="1009"/>
                  <a:pt x="1551" y="1009"/>
                </a:cubicBezTo>
                <a:cubicBezTo>
                  <a:pt x="1776" y="843"/>
                  <a:pt x="1776" y="843"/>
                  <a:pt x="1776" y="843"/>
                </a:cubicBezTo>
                <a:lnTo>
                  <a:pt x="1703" y="843"/>
                </a:lnTo>
                <a:close/>
              </a:path>
            </a:pathLst>
          </a:custGeom>
          <a:solidFill>
            <a:srgbClr val="00C1A5"/>
          </a:solidFill>
          <a:ln w="9525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33697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8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2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8" y="167"/>
                  <a:pt x="1398" y="167"/>
                  <a:pt x="1398" y="167"/>
                </a:cubicBezTo>
                <a:cubicBezTo>
                  <a:pt x="1393" y="465"/>
                  <a:pt x="1150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6" y="1009"/>
                  <a:pt x="850" y="1009"/>
                </a:cubicBezTo>
                <a:cubicBezTo>
                  <a:pt x="1318" y="1009"/>
                  <a:pt x="1697" y="633"/>
                  <a:pt x="1702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solidFill>
            <a:srgbClr val="199F8E"/>
          </a:solidFill>
          <a:ln w="9525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6697135" y="3611035"/>
            <a:ext cx="2110318" cy="1200149"/>
          </a:xfrm>
          <a:custGeom>
            <a:avLst/>
            <a:gdLst>
              <a:gd name="T0" fmla="*/ 1550 w 1775"/>
              <a:gd name="T1" fmla="*/ 0 h 1009"/>
              <a:gd name="T2" fmla="*/ 1324 w 1775"/>
              <a:gd name="T3" fmla="*/ 167 h 1009"/>
              <a:gd name="T4" fmla="*/ 1397 w 1775"/>
              <a:gd name="T5" fmla="*/ 167 h 1009"/>
              <a:gd name="T6" fmla="*/ 850 w 1775"/>
              <a:gd name="T7" fmla="*/ 705 h 1009"/>
              <a:gd name="T8" fmla="*/ 305 w 1775"/>
              <a:gd name="T9" fmla="*/ 202 h 1009"/>
              <a:gd name="T10" fmla="*/ 151 w 1775"/>
              <a:gd name="T11" fmla="*/ 315 h 1009"/>
              <a:gd name="T12" fmla="*/ 0 w 1775"/>
              <a:gd name="T13" fmla="*/ 204 h 1009"/>
              <a:gd name="T14" fmla="*/ 850 w 1775"/>
              <a:gd name="T15" fmla="*/ 1009 h 1009"/>
              <a:gd name="T16" fmla="*/ 1701 w 1775"/>
              <a:gd name="T17" fmla="*/ 167 h 1009"/>
              <a:gd name="T18" fmla="*/ 1775 w 1775"/>
              <a:gd name="T19" fmla="*/ 167 h 1009"/>
              <a:gd name="T20" fmla="*/ 1550 w 1775"/>
              <a:gd name="T21" fmla="*/ 0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550" y="0"/>
                </a:moveTo>
                <a:cubicBezTo>
                  <a:pt x="1324" y="167"/>
                  <a:pt x="1324" y="167"/>
                  <a:pt x="1324" y="167"/>
                </a:cubicBezTo>
                <a:cubicBezTo>
                  <a:pt x="1397" y="167"/>
                  <a:pt x="1397" y="167"/>
                  <a:pt x="1397" y="167"/>
                </a:cubicBezTo>
                <a:cubicBezTo>
                  <a:pt x="1393" y="465"/>
                  <a:pt x="1149" y="705"/>
                  <a:pt x="850" y="705"/>
                </a:cubicBezTo>
                <a:cubicBezTo>
                  <a:pt x="563" y="705"/>
                  <a:pt x="327" y="483"/>
                  <a:pt x="305" y="202"/>
                </a:cubicBezTo>
                <a:cubicBezTo>
                  <a:pt x="151" y="315"/>
                  <a:pt x="151" y="315"/>
                  <a:pt x="151" y="315"/>
                </a:cubicBezTo>
                <a:cubicBezTo>
                  <a:pt x="0" y="204"/>
                  <a:pt x="0" y="204"/>
                  <a:pt x="0" y="204"/>
                </a:cubicBezTo>
                <a:cubicBezTo>
                  <a:pt x="24" y="653"/>
                  <a:pt x="395" y="1009"/>
                  <a:pt x="850" y="1009"/>
                </a:cubicBezTo>
                <a:cubicBezTo>
                  <a:pt x="1317" y="1009"/>
                  <a:pt x="1697" y="633"/>
                  <a:pt x="1701" y="167"/>
                </a:cubicBezTo>
                <a:cubicBezTo>
                  <a:pt x="1775" y="167"/>
                  <a:pt x="1775" y="167"/>
                  <a:pt x="1775" y="167"/>
                </a:cubicBezTo>
                <a:lnTo>
                  <a:pt x="1550" y="0"/>
                </a:lnTo>
                <a:close/>
              </a:path>
            </a:pathLst>
          </a:custGeom>
          <a:solidFill>
            <a:srgbClr val="199F8E"/>
          </a:solidFill>
          <a:ln w="9525" cap="flat">
            <a:solidFill>
              <a:schemeClr val="bg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cs typeface="+mn-ea"/>
              <a:sym typeface="+mn-lt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033435" y="2785537"/>
            <a:ext cx="2110318" cy="1200149"/>
          </a:xfrm>
          <a:custGeom>
            <a:avLst/>
            <a:gdLst>
              <a:gd name="T0" fmla="*/ 1702 w 1775"/>
              <a:gd name="T1" fmla="*/ 843 h 1009"/>
              <a:gd name="T2" fmla="*/ 850 w 1775"/>
              <a:gd name="T3" fmla="*/ 0 h 1009"/>
              <a:gd name="T4" fmla="*/ 0 w 1775"/>
              <a:gd name="T5" fmla="*/ 805 h 1009"/>
              <a:gd name="T6" fmla="*/ 151 w 1775"/>
              <a:gd name="T7" fmla="*/ 694 h 1009"/>
              <a:gd name="T8" fmla="*/ 305 w 1775"/>
              <a:gd name="T9" fmla="*/ 808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50 w 1775"/>
              <a:gd name="T17" fmla="*/ 1009 h 1009"/>
              <a:gd name="T18" fmla="*/ 1775 w 1775"/>
              <a:gd name="T19" fmla="*/ 843 h 1009"/>
              <a:gd name="T20" fmla="*/ 1702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2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6" y="0"/>
                  <a:pt x="24" y="357"/>
                  <a:pt x="0" y="805"/>
                </a:cubicBezTo>
                <a:cubicBezTo>
                  <a:pt x="151" y="694"/>
                  <a:pt x="151" y="694"/>
                  <a:pt x="151" y="694"/>
                </a:cubicBezTo>
                <a:cubicBezTo>
                  <a:pt x="305" y="808"/>
                  <a:pt x="305" y="808"/>
                  <a:pt x="305" y="808"/>
                </a:cubicBezTo>
                <a:cubicBezTo>
                  <a:pt x="327" y="526"/>
                  <a:pt x="563" y="304"/>
                  <a:pt x="850" y="304"/>
                </a:cubicBezTo>
                <a:cubicBezTo>
                  <a:pt x="1150" y="304"/>
                  <a:pt x="1393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50" y="1009"/>
                  <a:pt x="1550" y="1009"/>
                  <a:pt x="1550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2" y="843"/>
                </a:ln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cs typeface="+mn-ea"/>
              <a:sym typeface="+mn-lt"/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8371416" y="2785537"/>
            <a:ext cx="2110318" cy="1200149"/>
          </a:xfrm>
          <a:custGeom>
            <a:avLst/>
            <a:gdLst>
              <a:gd name="T0" fmla="*/ 1701 w 1775"/>
              <a:gd name="T1" fmla="*/ 843 h 1009"/>
              <a:gd name="T2" fmla="*/ 850 w 1775"/>
              <a:gd name="T3" fmla="*/ 0 h 1009"/>
              <a:gd name="T4" fmla="*/ 0 w 1775"/>
              <a:gd name="T5" fmla="*/ 798 h 1009"/>
              <a:gd name="T6" fmla="*/ 142 w 1775"/>
              <a:gd name="T7" fmla="*/ 694 h 1009"/>
              <a:gd name="T8" fmla="*/ 304 w 1775"/>
              <a:gd name="T9" fmla="*/ 814 h 1009"/>
              <a:gd name="T10" fmla="*/ 850 w 1775"/>
              <a:gd name="T11" fmla="*/ 304 h 1009"/>
              <a:gd name="T12" fmla="*/ 1397 w 1775"/>
              <a:gd name="T13" fmla="*/ 843 h 1009"/>
              <a:gd name="T14" fmla="*/ 1324 w 1775"/>
              <a:gd name="T15" fmla="*/ 843 h 1009"/>
              <a:gd name="T16" fmla="*/ 1549 w 1775"/>
              <a:gd name="T17" fmla="*/ 1009 h 1009"/>
              <a:gd name="T18" fmla="*/ 1775 w 1775"/>
              <a:gd name="T19" fmla="*/ 843 h 1009"/>
              <a:gd name="T20" fmla="*/ 1701 w 1775"/>
              <a:gd name="T21" fmla="*/ 843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1009">
                <a:moveTo>
                  <a:pt x="1701" y="843"/>
                </a:moveTo>
                <a:cubicBezTo>
                  <a:pt x="1697" y="377"/>
                  <a:pt x="1317" y="0"/>
                  <a:pt x="850" y="0"/>
                </a:cubicBezTo>
                <a:cubicBezTo>
                  <a:pt x="398" y="0"/>
                  <a:pt x="28" y="353"/>
                  <a:pt x="0" y="798"/>
                </a:cubicBezTo>
                <a:cubicBezTo>
                  <a:pt x="142" y="694"/>
                  <a:pt x="142" y="694"/>
                  <a:pt x="142" y="694"/>
                </a:cubicBezTo>
                <a:cubicBezTo>
                  <a:pt x="304" y="814"/>
                  <a:pt x="304" y="814"/>
                  <a:pt x="304" y="814"/>
                </a:cubicBezTo>
                <a:cubicBezTo>
                  <a:pt x="323" y="529"/>
                  <a:pt x="560" y="304"/>
                  <a:pt x="850" y="304"/>
                </a:cubicBezTo>
                <a:cubicBezTo>
                  <a:pt x="1149" y="304"/>
                  <a:pt x="1392" y="544"/>
                  <a:pt x="1397" y="843"/>
                </a:cubicBezTo>
                <a:cubicBezTo>
                  <a:pt x="1324" y="843"/>
                  <a:pt x="1324" y="843"/>
                  <a:pt x="1324" y="843"/>
                </a:cubicBezTo>
                <a:cubicBezTo>
                  <a:pt x="1549" y="1009"/>
                  <a:pt x="1549" y="1009"/>
                  <a:pt x="1549" y="1009"/>
                </a:cubicBezTo>
                <a:cubicBezTo>
                  <a:pt x="1775" y="843"/>
                  <a:pt x="1775" y="843"/>
                  <a:pt x="1775" y="843"/>
                </a:cubicBezTo>
                <a:lnTo>
                  <a:pt x="1701" y="843"/>
                </a:lnTo>
                <a:close/>
              </a:path>
            </a:pathLst>
          </a:custGeom>
          <a:solidFill>
            <a:srgbClr val="00C1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pPr defTabSz="914400"/>
            <a:endParaRPr lang="en-US">
              <a:cs typeface="+mn-ea"/>
              <a:sym typeface="+mn-lt"/>
            </a:endParaRPr>
          </a:p>
        </p:txBody>
      </p:sp>
      <p:sp>
        <p:nvSpPr>
          <p:cNvPr id="72" name="Freeform 23"/>
          <p:cNvSpPr>
            <a:spLocks noEditPoints="1"/>
          </p:cNvSpPr>
          <p:nvPr/>
        </p:nvSpPr>
        <p:spPr bwMode="auto">
          <a:xfrm>
            <a:off x="9513232" y="3676645"/>
            <a:ext cx="92930" cy="123906"/>
          </a:xfrm>
          <a:custGeom>
            <a:avLst/>
            <a:gdLst/>
            <a:ahLst/>
            <a:cxnLst>
              <a:cxn ang="0">
                <a:pos x="22" y="4"/>
              </a:cxn>
              <a:cxn ang="0">
                <a:pos x="22" y="4"/>
              </a:cxn>
              <a:cxn ang="0">
                <a:pos x="20" y="0"/>
              </a:cxn>
              <a:cxn ang="0">
                <a:pos x="16" y="0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56"/>
              </a:cxn>
              <a:cxn ang="0">
                <a:pos x="0" y="56"/>
              </a:cxn>
              <a:cxn ang="0">
                <a:pos x="0" y="60"/>
              </a:cxn>
              <a:cxn ang="0">
                <a:pos x="2" y="62"/>
              </a:cxn>
              <a:cxn ang="0">
                <a:pos x="4" y="64"/>
              </a:cxn>
              <a:cxn ang="0">
                <a:pos x="8" y="64"/>
              </a:cxn>
              <a:cxn ang="0">
                <a:pos x="40" y="64"/>
              </a:cxn>
              <a:cxn ang="0">
                <a:pos x="40" y="64"/>
              </a:cxn>
              <a:cxn ang="0">
                <a:pos x="44" y="64"/>
              </a:cxn>
              <a:cxn ang="0">
                <a:pos x="46" y="62"/>
              </a:cxn>
              <a:cxn ang="0">
                <a:pos x="48" y="60"/>
              </a:cxn>
              <a:cxn ang="0">
                <a:pos x="48" y="56"/>
              </a:cxn>
              <a:cxn ang="0">
                <a:pos x="48" y="44"/>
              </a:cxn>
              <a:cxn ang="0">
                <a:pos x="48" y="44"/>
              </a:cxn>
              <a:cxn ang="0">
                <a:pos x="46" y="40"/>
              </a:cxn>
              <a:cxn ang="0">
                <a:pos x="22" y="4"/>
              </a:cxn>
              <a:cxn ang="0">
                <a:pos x="40" y="56"/>
              </a:cxn>
              <a:cxn ang="0">
                <a:pos x="8" y="56"/>
              </a:cxn>
              <a:cxn ang="0">
                <a:pos x="8" y="8"/>
              </a:cxn>
              <a:cxn ang="0">
                <a:pos x="16" y="8"/>
              </a:cxn>
              <a:cxn ang="0">
                <a:pos x="40" y="44"/>
              </a:cxn>
              <a:cxn ang="0">
                <a:pos x="40" y="56"/>
              </a:cxn>
            </a:cxnLst>
            <a:rect l="0" t="0" r="r" b="b"/>
            <a:pathLst>
              <a:path w="48" h="64">
                <a:moveTo>
                  <a:pt x="22" y="4"/>
                </a:moveTo>
                <a:lnTo>
                  <a:pt x="22" y="4"/>
                </a:lnTo>
                <a:lnTo>
                  <a:pt x="20" y="0"/>
                </a:lnTo>
                <a:lnTo>
                  <a:pt x="16" y="0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56"/>
                </a:lnTo>
                <a:lnTo>
                  <a:pt x="0" y="56"/>
                </a:lnTo>
                <a:lnTo>
                  <a:pt x="0" y="60"/>
                </a:lnTo>
                <a:lnTo>
                  <a:pt x="2" y="62"/>
                </a:lnTo>
                <a:lnTo>
                  <a:pt x="4" y="64"/>
                </a:lnTo>
                <a:lnTo>
                  <a:pt x="8" y="64"/>
                </a:lnTo>
                <a:lnTo>
                  <a:pt x="40" y="64"/>
                </a:lnTo>
                <a:lnTo>
                  <a:pt x="40" y="64"/>
                </a:lnTo>
                <a:lnTo>
                  <a:pt x="44" y="64"/>
                </a:lnTo>
                <a:lnTo>
                  <a:pt x="46" y="62"/>
                </a:lnTo>
                <a:lnTo>
                  <a:pt x="48" y="60"/>
                </a:lnTo>
                <a:lnTo>
                  <a:pt x="48" y="56"/>
                </a:lnTo>
                <a:lnTo>
                  <a:pt x="48" y="44"/>
                </a:lnTo>
                <a:lnTo>
                  <a:pt x="48" y="44"/>
                </a:lnTo>
                <a:lnTo>
                  <a:pt x="46" y="40"/>
                </a:lnTo>
                <a:lnTo>
                  <a:pt x="22" y="4"/>
                </a:lnTo>
                <a:close/>
                <a:moveTo>
                  <a:pt x="40" y="56"/>
                </a:moveTo>
                <a:lnTo>
                  <a:pt x="8" y="56"/>
                </a:lnTo>
                <a:lnTo>
                  <a:pt x="8" y="8"/>
                </a:lnTo>
                <a:lnTo>
                  <a:pt x="16" y="8"/>
                </a:lnTo>
                <a:lnTo>
                  <a:pt x="40" y="44"/>
                </a:lnTo>
                <a:lnTo>
                  <a:pt x="40" y="56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73" name="Freeform 24"/>
          <p:cNvSpPr>
            <a:spLocks noEditPoints="1"/>
          </p:cNvSpPr>
          <p:nvPr/>
        </p:nvSpPr>
        <p:spPr bwMode="auto">
          <a:xfrm>
            <a:off x="9172488" y="3552739"/>
            <a:ext cx="495627" cy="402693"/>
          </a:xfrm>
          <a:custGeom>
            <a:avLst/>
            <a:gdLst/>
            <a:ahLst/>
            <a:cxnLst>
              <a:cxn ang="0">
                <a:pos x="220" y="50"/>
              </a:cxn>
              <a:cxn ang="0">
                <a:pos x="206" y="40"/>
              </a:cxn>
              <a:cxn ang="0">
                <a:pos x="168" y="24"/>
              </a:cxn>
              <a:cxn ang="0">
                <a:pos x="160" y="8"/>
              </a:cxn>
              <a:cxn ang="0">
                <a:pos x="24" y="0"/>
              </a:cxn>
              <a:cxn ang="0">
                <a:pos x="8" y="8"/>
              </a:cxn>
              <a:cxn ang="0">
                <a:pos x="0" y="112"/>
              </a:cxn>
              <a:cxn ang="0">
                <a:pos x="8" y="128"/>
              </a:cxn>
              <a:cxn ang="0">
                <a:pos x="24" y="136"/>
              </a:cxn>
              <a:cxn ang="0">
                <a:pos x="26" y="170"/>
              </a:cxn>
              <a:cxn ang="0">
                <a:pos x="48" y="184"/>
              </a:cxn>
              <a:cxn ang="0">
                <a:pos x="62" y="194"/>
              </a:cxn>
              <a:cxn ang="0">
                <a:pos x="88" y="208"/>
              </a:cxn>
              <a:cxn ang="0">
                <a:pos x="108" y="202"/>
              </a:cxn>
              <a:cxn ang="0">
                <a:pos x="162" y="184"/>
              </a:cxn>
              <a:cxn ang="0">
                <a:pos x="172" y="202"/>
              </a:cxn>
              <a:cxn ang="0">
                <a:pos x="192" y="208"/>
              </a:cxn>
              <a:cxn ang="0">
                <a:pos x="218" y="194"/>
              </a:cxn>
              <a:cxn ang="0">
                <a:pos x="232" y="184"/>
              </a:cxn>
              <a:cxn ang="0">
                <a:pos x="254" y="170"/>
              </a:cxn>
              <a:cxn ang="0">
                <a:pos x="256" y="112"/>
              </a:cxn>
              <a:cxn ang="0">
                <a:pos x="24" y="120"/>
              </a:cxn>
              <a:cxn ang="0">
                <a:pos x="18" y="118"/>
              </a:cxn>
              <a:cxn ang="0">
                <a:pos x="16" y="24"/>
              </a:cxn>
              <a:cxn ang="0">
                <a:pos x="18" y="18"/>
              </a:cxn>
              <a:cxn ang="0">
                <a:pos x="144" y="16"/>
              </a:cxn>
              <a:cxn ang="0">
                <a:pos x="150" y="18"/>
              </a:cxn>
              <a:cxn ang="0">
                <a:pos x="152" y="40"/>
              </a:cxn>
              <a:cxn ang="0">
                <a:pos x="152" y="112"/>
              </a:cxn>
              <a:cxn ang="0">
                <a:pos x="148" y="120"/>
              </a:cxn>
              <a:cxn ang="0">
                <a:pos x="88" y="192"/>
              </a:cxn>
              <a:cxn ang="0">
                <a:pos x="76" y="188"/>
              </a:cxn>
              <a:cxn ang="0">
                <a:pos x="72" y="176"/>
              </a:cxn>
              <a:cxn ang="0">
                <a:pos x="82" y="162"/>
              </a:cxn>
              <a:cxn ang="0">
                <a:pos x="94" y="162"/>
              </a:cxn>
              <a:cxn ang="0">
                <a:pos x="104" y="176"/>
              </a:cxn>
              <a:cxn ang="0">
                <a:pos x="100" y="188"/>
              </a:cxn>
              <a:cxn ang="0">
                <a:pos x="192" y="192"/>
              </a:cxn>
              <a:cxn ang="0">
                <a:pos x="180" y="188"/>
              </a:cxn>
              <a:cxn ang="0">
                <a:pos x="176" y="176"/>
              </a:cxn>
              <a:cxn ang="0">
                <a:pos x="186" y="162"/>
              </a:cxn>
              <a:cxn ang="0">
                <a:pos x="198" y="162"/>
              </a:cxn>
              <a:cxn ang="0">
                <a:pos x="208" y="176"/>
              </a:cxn>
              <a:cxn ang="0">
                <a:pos x="204" y="188"/>
              </a:cxn>
              <a:cxn ang="0">
                <a:pos x="240" y="160"/>
              </a:cxn>
              <a:cxn ang="0">
                <a:pos x="238" y="166"/>
              </a:cxn>
              <a:cxn ang="0">
                <a:pos x="222" y="168"/>
              </a:cxn>
              <a:cxn ang="0">
                <a:pos x="212" y="150"/>
              </a:cxn>
              <a:cxn ang="0">
                <a:pos x="192" y="144"/>
              </a:cxn>
              <a:cxn ang="0">
                <a:pos x="166" y="158"/>
              </a:cxn>
              <a:cxn ang="0">
                <a:pos x="118" y="168"/>
              </a:cxn>
              <a:cxn ang="0">
                <a:pos x="98" y="146"/>
              </a:cxn>
              <a:cxn ang="0">
                <a:pos x="78" y="146"/>
              </a:cxn>
              <a:cxn ang="0">
                <a:pos x="58" y="168"/>
              </a:cxn>
              <a:cxn ang="0">
                <a:pos x="44" y="168"/>
              </a:cxn>
              <a:cxn ang="0">
                <a:pos x="40" y="160"/>
              </a:cxn>
              <a:cxn ang="0">
                <a:pos x="144" y="136"/>
              </a:cxn>
              <a:cxn ang="0">
                <a:pos x="166" y="122"/>
              </a:cxn>
              <a:cxn ang="0">
                <a:pos x="200" y="56"/>
              </a:cxn>
              <a:cxn ang="0">
                <a:pos x="206" y="60"/>
              </a:cxn>
              <a:cxn ang="0">
                <a:pos x="240" y="112"/>
              </a:cxn>
            </a:cxnLst>
            <a:rect l="0" t="0" r="r" b="b"/>
            <a:pathLst>
              <a:path w="256" h="208">
                <a:moveTo>
                  <a:pt x="252" y="98"/>
                </a:moveTo>
                <a:lnTo>
                  <a:pt x="220" y="50"/>
                </a:lnTo>
                <a:lnTo>
                  <a:pt x="220" y="50"/>
                </a:lnTo>
                <a:lnTo>
                  <a:pt x="216" y="46"/>
                </a:lnTo>
                <a:lnTo>
                  <a:pt x="212" y="42"/>
                </a:lnTo>
                <a:lnTo>
                  <a:pt x="206" y="40"/>
                </a:lnTo>
                <a:lnTo>
                  <a:pt x="200" y="40"/>
                </a:lnTo>
                <a:lnTo>
                  <a:pt x="168" y="40"/>
                </a:lnTo>
                <a:lnTo>
                  <a:pt x="168" y="24"/>
                </a:lnTo>
                <a:lnTo>
                  <a:pt x="168" y="24"/>
                </a:lnTo>
                <a:lnTo>
                  <a:pt x="166" y="14"/>
                </a:lnTo>
                <a:lnTo>
                  <a:pt x="160" y="8"/>
                </a:lnTo>
                <a:lnTo>
                  <a:pt x="154" y="2"/>
                </a:lnTo>
                <a:lnTo>
                  <a:pt x="144" y="0"/>
                </a:ln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136"/>
                </a:lnTo>
                <a:lnTo>
                  <a:pt x="24" y="160"/>
                </a:lnTo>
                <a:lnTo>
                  <a:pt x="24" y="160"/>
                </a:lnTo>
                <a:lnTo>
                  <a:pt x="26" y="170"/>
                </a:lnTo>
                <a:lnTo>
                  <a:pt x="32" y="176"/>
                </a:lnTo>
                <a:lnTo>
                  <a:pt x="38" y="182"/>
                </a:lnTo>
                <a:lnTo>
                  <a:pt x="48" y="184"/>
                </a:lnTo>
                <a:lnTo>
                  <a:pt x="58" y="184"/>
                </a:lnTo>
                <a:lnTo>
                  <a:pt x="58" y="184"/>
                </a:lnTo>
                <a:lnTo>
                  <a:pt x="62" y="194"/>
                </a:lnTo>
                <a:lnTo>
                  <a:pt x="68" y="202"/>
                </a:lnTo>
                <a:lnTo>
                  <a:pt x="78" y="206"/>
                </a:lnTo>
                <a:lnTo>
                  <a:pt x="88" y="208"/>
                </a:lnTo>
                <a:lnTo>
                  <a:pt x="88" y="208"/>
                </a:lnTo>
                <a:lnTo>
                  <a:pt x="98" y="206"/>
                </a:lnTo>
                <a:lnTo>
                  <a:pt x="108" y="202"/>
                </a:lnTo>
                <a:lnTo>
                  <a:pt x="114" y="194"/>
                </a:lnTo>
                <a:lnTo>
                  <a:pt x="118" y="184"/>
                </a:lnTo>
                <a:lnTo>
                  <a:pt x="162" y="184"/>
                </a:lnTo>
                <a:lnTo>
                  <a:pt x="162" y="184"/>
                </a:lnTo>
                <a:lnTo>
                  <a:pt x="166" y="194"/>
                </a:lnTo>
                <a:lnTo>
                  <a:pt x="172" y="202"/>
                </a:lnTo>
                <a:lnTo>
                  <a:pt x="182" y="206"/>
                </a:lnTo>
                <a:lnTo>
                  <a:pt x="192" y="208"/>
                </a:lnTo>
                <a:lnTo>
                  <a:pt x="192" y="208"/>
                </a:lnTo>
                <a:lnTo>
                  <a:pt x="202" y="206"/>
                </a:lnTo>
                <a:lnTo>
                  <a:pt x="212" y="202"/>
                </a:lnTo>
                <a:lnTo>
                  <a:pt x="218" y="194"/>
                </a:lnTo>
                <a:lnTo>
                  <a:pt x="222" y="184"/>
                </a:lnTo>
                <a:lnTo>
                  <a:pt x="232" y="184"/>
                </a:lnTo>
                <a:lnTo>
                  <a:pt x="232" y="184"/>
                </a:lnTo>
                <a:lnTo>
                  <a:pt x="242" y="182"/>
                </a:lnTo>
                <a:lnTo>
                  <a:pt x="248" y="176"/>
                </a:lnTo>
                <a:lnTo>
                  <a:pt x="254" y="170"/>
                </a:lnTo>
                <a:lnTo>
                  <a:pt x="256" y="160"/>
                </a:lnTo>
                <a:lnTo>
                  <a:pt x="256" y="112"/>
                </a:lnTo>
                <a:lnTo>
                  <a:pt x="256" y="112"/>
                </a:lnTo>
                <a:lnTo>
                  <a:pt x="254" y="106"/>
                </a:lnTo>
                <a:lnTo>
                  <a:pt x="252" y="98"/>
                </a:lnTo>
                <a:close/>
                <a:moveTo>
                  <a:pt x="24" y="120"/>
                </a:move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144" y="16"/>
                </a:lnTo>
                <a:lnTo>
                  <a:pt x="144" y="16"/>
                </a:lnTo>
                <a:lnTo>
                  <a:pt x="148" y="16"/>
                </a:lnTo>
                <a:lnTo>
                  <a:pt x="150" y="18"/>
                </a:lnTo>
                <a:lnTo>
                  <a:pt x="152" y="20"/>
                </a:lnTo>
                <a:lnTo>
                  <a:pt x="152" y="24"/>
                </a:lnTo>
                <a:lnTo>
                  <a:pt x="152" y="40"/>
                </a:lnTo>
                <a:lnTo>
                  <a:pt x="152" y="56"/>
                </a:lnTo>
                <a:lnTo>
                  <a:pt x="152" y="112"/>
                </a:lnTo>
                <a:lnTo>
                  <a:pt x="152" y="112"/>
                </a:lnTo>
                <a:lnTo>
                  <a:pt x="152" y="116"/>
                </a:lnTo>
                <a:lnTo>
                  <a:pt x="150" y="118"/>
                </a:lnTo>
                <a:lnTo>
                  <a:pt x="148" y="120"/>
                </a:lnTo>
                <a:lnTo>
                  <a:pt x="144" y="120"/>
                </a:lnTo>
                <a:lnTo>
                  <a:pt x="24" y="120"/>
                </a:lnTo>
                <a:close/>
                <a:moveTo>
                  <a:pt x="88" y="192"/>
                </a:moveTo>
                <a:lnTo>
                  <a:pt x="88" y="192"/>
                </a:lnTo>
                <a:lnTo>
                  <a:pt x="82" y="190"/>
                </a:lnTo>
                <a:lnTo>
                  <a:pt x="76" y="188"/>
                </a:lnTo>
                <a:lnTo>
                  <a:pt x="74" y="182"/>
                </a:lnTo>
                <a:lnTo>
                  <a:pt x="72" y="176"/>
                </a:lnTo>
                <a:lnTo>
                  <a:pt x="72" y="176"/>
                </a:lnTo>
                <a:lnTo>
                  <a:pt x="74" y="170"/>
                </a:lnTo>
                <a:lnTo>
                  <a:pt x="76" y="164"/>
                </a:lnTo>
                <a:lnTo>
                  <a:pt x="82" y="162"/>
                </a:lnTo>
                <a:lnTo>
                  <a:pt x="88" y="160"/>
                </a:lnTo>
                <a:lnTo>
                  <a:pt x="88" y="160"/>
                </a:lnTo>
                <a:lnTo>
                  <a:pt x="94" y="162"/>
                </a:lnTo>
                <a:lnTo>
                  <a:pt x="100" y="164"/>
                </a:lnTo>
                <a:lnTo>
                  <a:pt x="102" y="170"/>
                </a:lnTo>
                <a:lnTo>
                  <a:pt x="104" y="176"/>
                </a:lnTo>
                <a:lnTo>
                  <a:pt x="104" y="176"/>
                </a:lnTo>
                <a:lnTo>
                  <a:pt x="102" y="182"/>
                </a:lnTo>
                <a:lnTo>
                  <a:pt x="100" y="188"/>
                </a:lnTo>
                <a:lnTo>
                  <a:pt x="94" y="190"/>
                </a:lnTo>
                <a:lnTo>
                  <a:pt x="88" y="192"/>
                </a:lnTo>
                <a:close/>
                <a:moveTo>
                  <a:pt x="192" y="192"/>
                </a:moveTo>
                <a:lnTo>
                  <a:pt x="192" y="192"/>
                </a:lnTo>
                <a:lnTo>
                  <a:pt x="186" y="190"/>
                </a:lnTo>
                <a:lnTo>
                  <a:pt x="180" y="188"/>
                </a:lnTo>
                <a:lnTo>
                  <a:pt x="178" y="182"/>
                </a:lnTo>
                <a:lnTo>
                  <a:pt x="176" y="176"/>
                </a:lnTo>
                <a:lnTo>
                  <a:pt x="176" y="176"/>
                </a:lnTo>
                <a:lnTo>
                  <a:pt x="178" y="170"/>
                </a:lnTo>
                <a:lnTo>
                  <a:pt x="180" y="164"/>
                </a:lnTo>
                <a:lnTo>
                  <a:pt x="186" y="162"/>
                </a:lnTo>
                <a:lnTo>
                  <a:pt x="192" y="160"/>
                </a:lnTo>
                <a:lnTo>
                  <a:pt x="192" y="160"/>
                </a:lnTo>
                <a:lnTo>
                  <a:pt x="198" y="162"/>
                </a:lnTo>
                <a:lnTo>
                  <a:pt x="204" y="164"/>
                </a:lnTo>
                <a:lnTo>
                  <a:pt x="206" y="170"/>
                </a:lnTo>
                <a:lnTo>
                  <a:pt x="208" y="176"/>
                </a:lnTo>
                <a:lnTo>
                  <a:pt x="208" y="176"/>
                </a:lnTo>
                <a:lnTo>
                  <a:pt x="206" y="182"/>
                </a:lnTo>
                <a:lnTo>
                  <a:pt x="204" y="188"/>
                </a:lnTo>
                <a:lnTo>
                  <a:pt x="198" y="190"/>
                </a:lnTo>
                <a:lnTo>
                  <a:pt x="192" y="192"/>
                </a:lnTo>
                <a:close/>
                <a:moveTo>
                  <a:pt x="240" y="160"/>
                </a:moveTo>
                <a:lnTo>
                  <a:pt x="240" y="160"/>
                </a:lnTo>
                <a:lnTo>
                  <a:pt x="240" y="164"/>
                </a:lnTo>
                <a:lnTo>
                  <a:pt x="238" y="166"/>
                </a:lnTo>
                <a:lnTo>
                  <a:pt x="236" y="168"/>
                </a:lnTo>
                <a:lnTo>
                  <a:pt x="232" y="168"/>
                </a:lnTo>
                <a:lnTo>
                  <a:pt x="222" y="168"/>
                </a:lnTo>
                <a:lnTo>
                  <a:pt x="222" y="168"/>
                </a:lnTo>
                <a:lnTo>
                  <a:pt x="218" y="158"/>
                </a:lnTo>
                <a:lnTo>
                  <a:pt x="212" y="150"/>
                </a:lnTo>
                <a:lnTo>
                  <a:pt x="202" y="146"/>
                </a:lnTo>
                <a:lnTo>
                  <a:pt x="192" y="144"/>
                </a:lnTo>
                <a:lnTo>
                  <a:pt x="192" y="144"/>
                </a:lnTo>
                <a:lnTo>
                  <a:pt x="182" y="146"/>
                </a:lnTo>
                <a:lnTo>
                  <a:pt x="172" y="150"/>
                </a:lnTo>
                <a:lnTo>
                  <a:pt x="166" y="158"/>
                </a:lnTo>
                <a:lnTo>
                  <a:pt x="162" y="168"/>
                </a:lnTo>
                <a:lnTo>
                  <a:pt x="118" y="168"/>
                </a:lnTo>
                <a:lnTo>
                  <a:pt x="118" y="168"/>
                </a:lnTo>
                <a:lnTo>
                  <a:pt x="114" y="158"/>
                </a:lnTo>
                <a:lnTo>
                  <a:pt x="108" y="150"/>
                </a:lnTo>
                <a:lnTo>
                  <a:pt x="98" y="146"/>
                </a:lnTo>
                <a:lnTo>
                  <a:pt x="88" y="144"/>
                </a:lnTo>
                <a:lnTo>
                  <a:pt x="88" y="144"/>
                </a:lnTo>
                <a:lnTo>
                  <a:pt x="78" y="146"/>
                </a:lnTo>
                <a:lnTo>
                  <a:pt x="68" y="150"/>
                </a:lnTo>
                <a:lnTo>
                  <a:pt x="62" y="158"/>
                </a:lnTo>
                <a:lnTo>
                  <a:pt x="58" y="168"/>
                </a:lnTo>
                <a:lnTo>
                  <a:pt x="48" y="168"/>
                </a:lnTo>
                <a:lnTo>
                  <a:pt x="48" y="168"/>
                </a:lnTo>
                <a:lnTo>
                  <a:pt x="44" y="168"/>
                </a:lnTo>
                <a:lnTo>
                  <a:pt x="42" y="166"/>
                </a:lnTo>
                <a:lnTo>
                  <a:pt x="40" y="164"/>
                </a:lnTo>
                <a:lnTo>
                  <a:pt x="40" y="160"/>
                </a:lnTo>
                <a:lnTo>
                  <a:pt x="40" y="136"/>
                </a:lnTo>
                <a:lnTo>
                  <a:pt x="144" y="136"/>
                </a:lnTo>
                <a:lnTo>
                  <a:pt x="144" y="136"/>
                </a:lnTo>
                <a:lnTo>
                  <a:pt x="154" y="134"/>
                </a:lnTo>
                <a:lnTo>
                  <a:pt x="160" y="128"/>
                </a:lnTo>
                <a:lnTo>
                  <a:pt x="166" y="122"/>
                </a:lnTo>
                <a:lnTo>
                  <a:pt x="168" y="112"/>
                </a:lnTo>
                <a:lnTo>
                  <a:pt x="168" y="56"/>
                </a:lnTo>
                <a:lnTo>
                  <a:pt x="200" y="56"/>
                </a:lnTo>
                <a:lnTo>
                  <a:pt x="200" y="56"/>
                </a:lnTo>
                <a:lnTo>
                  <a:pt x="204" y="56"/>
                </a:lnTo>
                <a:lnTo>
                  <a:pt x="206" y="60"/>
                </a:lnTo>
                <a:lnTo>
                  <a:pt x="238" y="108"/>
                </a:lnTo>
                <a:lnTo>
                  <a:pt x="238" y="108"/>
                </a:lnTo>
                <a:lnTo>
                  <a:pt x="240" y="112"/>
                </a:lnTo>
                <a:lnTo>
                  <a:pt x="240" y="160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75" name="Freeform 46"/>
          <p:cNvSpPr>
            <a:spLocks noEditPoints="1"/>
          </p:cNvSpPr>
          <p:nvPr/>
        </p:nvSpPr>
        <p:spPr bwMode="auto">
          <a:xfrm>
            <a:off x="7533049" y="3650275"/>
            <a:ext cx="371719" cy="247813"/>
          </a:xfrm>
          <a:custGeom>
            <a:avLst/>
            <a:gdLst/>
            <a:ahLst/>
            <a:cxnLst>
              <a:cxn ang="0">
                <a:pos x="184" y="0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120"/>
              </a:cxn>
              <a:cxn ang="0">
                <a:pos x="0" y="120"/>
              </a:cxn>
              <a:cxn ang="0">
                <a:pos x="0" y="124"/>
              </a:cxn>
              <a:cxn ang="0">
                <a:pos x="2" y="126"/>
              </a:cxn>
              <a:cxn ang="0">
                <a:pos x="4" y="128"/>
              </a:cxn>
              <a:cxn ang="0">
                <a:pos x="8" y="128"/>
              </a:cxn>
              <a:cxn ang="0">
                <a:pos x="184" y="128"/>
              </a:cxn>
              <a:cxn ang="0">
                <a:pos x="184" y="128"/>
              </a:cxn>
              <a:cxn ang="0">
                <a:pos x="188" y="128"/>
              </a:cxn>
              <a:cxn ang="0">
                <a:pos x="190" y="126"/>
              </a:cxn>
              <a:cxn ang="0">
                <a:pos x="192" y="124"/>
              </a:cxn>
              <a:cxn ang="0">
                <a:pos x="192" y="120"/>
              </a:cxn>
              <a:cxn ang="0">
                <a:pos x="192" y="8"/>
              </a:cxn>
              <a:cxn ang="0">
                <a:pos x="192" y="8"/>
              </a:cxn>
              <a:cxn ang="0">
                <a:pos x="192" y="4"/>
              </a:cxn>
              <a:cxn ang="0">
                <a:pos x="190" y="2"/>
              </a:cxn>
              <a:cxn ang="0">
                <a:pos x="188" y="0"/>
              </a:cxn>
              <a:cxn ang="0">
                <a:pos x="184" y="0"/>
              </a:cxn>
              <a:cxn ang="0">
                <a:pos x="184" y="120"/>
              </a:cxn>
              <a:cxn ang="0">
                <a:pos x="8" y="120"/>
              </a:cxn>
              <a:cxn ang="0">
                <a:pos x="8" y="8"/>
              </a:cxn>
              <a:cxn ang="0">
                <a:pos x="184" y="8"/>
              </a:cxn>
              <a:cxn ang="0">
                <a:pos x="184" y="120"/>
              </a:cxn>
            </a:cxnLst>
            <a:rect l="0" t="0" r="r" b="b"/>
            <a:pathLst>
              <a:path w="192" h="128">
                <a:moveTo>
                  <a:pt x="184" y="0"/>
                </a:move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120"/>
                </a:lnTo>
                <a:lnTo>
                  <a:pt x="0" y="120"/>
                </a:lnTo>
                <a:lnTo>
                  <a:pt x="0" y="124"/>
                </a:lnTo>
                <a:lnTo>
                  <a:pt x="2" y="126"/>
                </a:lnTo>
                <a:lnTo>
                  <a:pt x="4" y="128"/>
                </a:lnTo>
                <a:lnTo>
                  <a:pt x="8" y="128"/>
                </a:lnTo>
                <a:lnTo>
                  <a:pt x="184" y="128"/>
                </a:lnTo>
                <a:lnTo>
                  <a:pt x="184" y="128"/>
                </a:lnTo>
                <a:lnTo>
                  <a:pt x="188" y="128"/>
                </a:lnTo>
                <a:lnTo>
                  <a:pt x="190" y="126"/>
                </a:lnTo>
                <a:lnTo>
                  <a:pt x="192" y="124"/>
                </a:lnTo>
                <a:lnTo>
                  <a:pt x="192" y="120"/>
                </a:lnTo>
                <a:lnTo>
                  <a:pt x="192" y="8"/>
                </a:lnTo>
                <a:lnTo>
                  <a:pt x="192" y="8"/>
                </a:lnTo>
                <a:lnTo>
                  <a:pt x="192" y="4"/>
                </a:lnTo>
                <a:lnTo>
                  <a:pt x="190" y="2"/>
                </a:lnTo>
                <a:lnTo>
                  <a:pt x="188" y="0"/>
                </a:lnTo>
                <a:lnTo>
                  <a:pt x="184" y="0"/>
                </a:lnTo>
                <a:close/>
                <a:moveTo>
                  <a:pt x="184" y="120"/>
                </a:moveTo>
                <a:lnTo>
                  <a:pt x="8" y="120"/>
                </a:lnTo>
                <a:lnTo>
                  <a:pt x="8" y="8"/>
                </a:lnTo>
                <a:lnTo>
                  <a:pt x="184" y="8"/>
                </a:lnTo>
                <a:lnTo>
                  <a:pt x="184" y="120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76" name="Freeform 49"/>
          <p:cNvSpPr>
            <a:spLocks noEditPoints="1"/>
          </p:cNvSpPr>
          <p:nvPr/>
        </p:nvSpPr>
        <p:spPr bwMode="auto">
          <a:xfrm>
            <a:off x="7471096" y="3588322"/>
            <a:ext cx="495625" cy="464649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4" y="2"/>
              </a:cxn>
              <a:cxn ang="0">
                <a:pos x="2" y="14"/>
              </a:cxn>
              <a:cxn ang="0">
                <a:pos x="0" y="184"/>
              </a:cxn>
              <a:cxn ang="0">
                <a:pos x="2" y="194"/>
              </a:cxn>
              <a:cxn ang="0">
                <a:pos x="14" y="206"/>
              </a:cxn>
              <a:cxn ang="0">
                <a:pos x="104" y="208"/>
              </a:cxn>
              <a:cxn ang="0">
                <a:pos x="54" y="224"/>
              </a:cxn>
              <a:cxn ang="0">
                <a:pos x="50" y="228"/>
              </a:cxn>
              <a:cxn ang="0">
                <a:pos x="48" y="232"/>
              </a:cxn>
              <a:cxn ang="0">
                <a:pos x="50" y="238"/>
              </a:cxn>
              <a:cxn ang="0">
                <a:pos x="56" y="240"/>
              </a:cxn>
              <a:cxn ang="0">
                <a:pos x="200" y="240"/>
              </a:cxn>
              <a:cxn ang="0">
                <a:pos x="206" y="238"/>
              </a:cxn>
              <a:cxn ang="0">
                <a:pos x="208" y="232"/>
              </a:cxn>
              <a:cxn ang="0">
                <a:pos x="206" y="228"/>
              </a:cxn>
              <a:cxn ang="0">
                <a:pos x="152" y="218"/>
              </a:cxn>
              <a:cxn ang="0">
                <a:pos x="232" y="208"/>
              </a:cxn>
              <a:cxn ang="0">
                <a:pos x="242" y="206"/>
              </a:cxn>
              <a:cxn ang="0">
                <a:pos x="254" y="194"/>
              </a:cxn>
              <a:cxn ang="0">
                <a:pos x="256" y="24"/>
              </a:cxn>
              <a:cxn ang="0">
                <a:pos x="254" y="14"/>
              </a:cxn>
              <a:cxn ang="0">
                <a:pos x="242" y="2"/>
              </a:cxn>
              <a:cxn ang="0">
                <a:pos x="240" y="184"/>
              </a:cxn>
              <a:cxn ang="0">
                <a:pos x="240" y="188"/>
              </a:cxn>
              <a:cxn ang="0">
                <a:pos x="236" y="192"/>
              </a:cxn>
              <a:cxn ang="0">
                <a:pos x="160" y="192"/>
              </a:cxn>
              <a:cxn ang="0">
                <a:pos x="24" y="192"/>
              </a:cxn>
              <a:cxn ang="0">
                <a:pos x="20" y="192"/>
              </a:cxn>
              <a:cxn ang="0">
                <a:pos x="16" y="188"/>
              </a:cxn>
              <a:cxn ang="0">
                <a:pos x="16" y="24"/>
              </a:cxn>
              <a:cxn ang="0">
                <a:pos x="16" y="20"/>
              </a:cxn>
              <a:cxn ang="0">
                <a:pos x="20" y="16"/>
              </a:cxn>
              <a:cxn ang="0">
                <a:pos x="232" y="16"/>
              </a:cxn>
              <a:cxn ang="0">
                <a:pos x="236" y="16"/>
              </a:cxn>
              <a:cxn ang="0">
                <a:pos x="240" y="20"/>
              </a:cxn>
              <a:cxn ang="0">
                <a:pos x="240" y="184"/>
              </a:cxn>
            </a:cxnLst>
            <a:rect l="0" t="0" r="r" b="b"/>
            <a:pathLst>
              <a:path w="256" h="240">
                <a:moveTo>
                  <a:pt x="232" y="0"/>
                </a:move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184"/>
                </a:lnTo>
                <a:lnTo>
                  <a:pt x="0" y="184"/>
                </a:lnTo>
                <a:lnTo>
                  <a:pt x="2" y="194"/>
                </a:lnTo>
                <a:lnTo>
                  <a:pt x="8" y="200"/>
                </a:lnTo>
                <a:lnTo>
                  <a:pt x="14" y="206"/>
                </a:lnTo>
                <a:lnTo>
                  <a:pt x="24" y="208"/>
                </a:lnTo>
                <a:lnTo>
                  <a:pt x="104" y="208"/>
                </a:lnTo>
                <a:lnTo>
                  <a:pt x="104" y="218"/>
                </a:lnTo>
                <a:lnTo>
                  <a:pt x="54" y="224"/>
                </a:lnTo>
                <a:lnTo>
                  <a:pt x="54" y="224"/>
                </a:lnTo>
                <a:lnTo>
                  <a:pt x="50" y="228"/>
                </a:lnTo>
                <a:lnTo>
                  <a:pt x="48" y="232"/>
                </a:lnTo>
                <a:lnTo>
                  <a:pt x="48" y="232"/>
                </a:lnTo>
                <a:lnTo>
                  <a:pt x="48" y="236"/>
                </a:lnTo>
                <a:lnTo>
                  <a:pt x="50" y="238"/>
                </a:lnTo>
                <a:lnTo>
                  <a:pt x="52" y="240"/>
                </a:lnTo>
                <a:lnTo>
                  <a:pt x="56" y="240"/>
                </a:lnTo>
                <a:lnTo>
                  <a:pt x="200" y="240"/>
                </a:lnTo>
                <a:lnTo>
                  <a:pt x="200" y="240"/>
                </a:lnTo>
                <a:lnTo>
                  <a:pt x="204" y="240"/>
                </a:lnTo>
                <a:lnTo>
                  <a:pt x="206" y="238"/>
                </a:lnTo>
                <a:lnTo>
                  <a:pt x="208" y="236"/>
                </a:lnTo>
                <a:lnTo>
                  <a:pt x="208" y="232"/>
                </a:lnTo>
                <a:lnTo>
                  <a:pt x="208" y="232"/>
                </a:lnTo>
                <a:lnTo>
                  <a:pt x="206" y="228"/>
                </a:lnTo>
                <a:lnTo>
                  <a:pt x="202" y="224"/>
                </a:lnTo>
                <a:lnTo>
                  <a:pt x="152" y="218"/>
                </a:lnTo>
                <a:lnTo>
                  <a:pt x="152" y="208"/>
                </a:lnTo>
                <a:lnTo>
                  <a:pt x="232" y="208"/>
                </a:lnTo>
                <a:lnTo>
                  <a:pt x="232" y="208"/>
                </a:lnTo>
                <a:lnTo>
                  <a:pt x="242" y="206"/>
                </a:lnTo>
                <a:lnTo>
                  <a:pt x="248" y="200"/>
                </a:lnTo>
                <a:lnTo>
                  <a:pt x="254" y="194"/>
                </a:lnTo>
                <a:lnTo>
                  <a:pt x="256" y="184"/>
                </a:lnTo>
                <a:lnTo>
                  <a:pt x="256" y="24"/>
                </a:lnTo>
                <a:lnTo>
                  <a:pt x="256" y="24"/>
                </a:lnTo>
                <a:lnTo>
                  <a:pt x="254" y="14"/>
                </a:lnTo>
                <a:lnTo>
                  <a:pt x="248" y="8"/>
                </a:lnTo>
                <a:lnTo>
                  <a:pt x="242" y="2"/>
                </a:lnTo>
                <a:lnTo>
                  <a:pt x="232" y="0"/>
                </a:lnTo>
                <a:close/>
                <a:moveTo>
                  <a:pt x="240" y="184"/>
                </a:moveTo>
                <a:lnTo>
                  <a:pt x="240" y="184"/>
                </a:lnTo>
                <a:lnTo>
                  <a:pt x="240" y="188"/>
                </a:lnTo>
                <a:lnTo>
                  <a:pt x="238" y="190"/>
                </a:lnTo>
                <a:lnTo>
                  <a:pt x="236" y="192"/>
                </a:lnTo>
                <a:lnTo>
                  <a:pt x="232" y="192"/>
                </a:lnTo>
                <a:lnTo>
                  <a:pt x="160" y="192"/>
                </a:lnTo>
                <a:lnTo>
                  <a:pt x="96" y="192"/>
                </a:lnTo>
                <a:lnTo>
                  <a:pt x="24" y="192"/>
                </a:lnTo>
                <a:lnTo>
                  <a:pt x="24" y="192"/>
                </a:lnTo>
                <a:lnTo>
                  <a:pt x="20" y="192"/>
                </a:lnTo>
                <a:lnTo>
                  <a:pt x="18" y="190"/>
                </a:lnTo>
                <a:lnTo>
                  <a:pt x="16" y="188"/>
                </a:lnTo>
                <a:lnTo>
                  <a:pt x="16" y="184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232" y="16"/>
                </a:lnTo>
                <a:lnTo>
                  <a:pt x="232" y="16"/>
                </a:lnTo>
                <a:lnTo>
                  <a:pt x="236" y="16"/>
                </a:lnTo>
                <a:lnTo>
                  <a:pt x="238" y="18"/>
                </a:lnTo>
                <a:lnTo>
                  <a:pt x="240" y="20"/>
                </a:lnTo>
                <a:lnTo>
                  <a:pt x="240" y="24"/>
                </a:lnTo>
                <a:lnTo>
                  <a:pt x="240" y="184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78" name="Freeform 60"/>
          <p:cNvSpPr>
            <a:spLocks noEditPoints="1"/>
          </p:cNvSpPr>
          <p:nvPr/>
        </p:nvSpPr>
        <p:spPr bwMode="auto">
          <a:xfrm>
            <a:off x="2535997" y="3591162"/>
            <a:ext cx="340745" cy="495627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54" y="6"/>
              </a:cxn>
              <a:cxn ang="0">
                <a:pos x="26" y="26"/>
              </a:cxn>
              <a:cxn ang="0">
                <a:pos x="6" y="54"/>
              </a:cxn>
              <a:cxn ang="0">
                <a:pos x="0" y="88"/>
              </a:cxn>
              <a:cxn ang="0">
                <a:pos x="2" y="100"/>
              </a:cxn>
              <a:cxn ang="0">
                <a:pos x="16" y="138"/>
              </a:cxn>
              <a:cxn ang="0">
                <a:pos x="40" y="184"/>
              </a:cxn>
              <a:cxn ang="0">
                <a:pos x="50" y="214"/>
              </a:cxn>
              <a:cxn ang="0">
                <a:pos x="62" y="246"/>
              </a:cxn>
              <a:cxn ang="0">
                <a:pos x="76" y="254"/>
              </a:cxn>
              <a:cxn ang="0">
                <a:pos x="88" y="256"/>
              </a:cxn>
              <a:cxn ang="0">
                <a:pos x="108" y="252"/>
              </a:cxn>
              <a:cxn ang="0">
                <a:pos x="118" y="238"/>
              </a:cxn>
              <a:cxn ang="0">
                <a:pos x="136" y="184"/>
              </a:cxn>
              <a:cxn ang="0">
                <a:pos x="146" y="162"/>
              </a:cxn>
              <a:cxn ang="0">
                <a:pos x="172" y="112"/>
              </a:cxn>
              <a:cxn ang="0">
                <a:pos x="176" y="88"/>
              </a:cxn>
              <a:cxn ang="0">
                <a:pos x="174" y="70"/>
              </a:cxn>
              <a:cxn ang="0">
                <a:pos x="160" y="38"/>
              </a:cxn>
              <a:cxn ang="0">
                <a:pos x="138" y="16"/>
              </a:cxn>
              <a:cxn ang="0">
                <a:pos x="106" y="2"/>
              </a:cxn>
              <a:cxn ang="0">
                <a:pos x="108" y="218"/>
              </a:cxn>
              <a:cxn ang="0">
                <a:pos x="70" y="222"/>
              </a:cxn>
              <a:cxn ang="0">
                <a:pos x="64" y="208"/>
              </a:cxn>
              <a:cxn ang="0">
                <a:pos x="114" y="200"/>
              </a:cxn>
              <a:cxn ang="0">
                <a:pos x="112" y="208"/>
              </a:cxn>
              <a:cxn ang="0">
                <a:pos x="108" y="218"/>
              </a:cxn>
              <a:cxn ang="0">
                <a:pos x="62" y="200"/>
              </a:cxn>
              <a:cxn ang="0">
                <a:pos x="120" y="184"/>
              </a:cxn>
              <a:cxn ang="0">
                <a:pos x="116" y="192"/>
              </a:cxn>
              <a:cxn ang="0">
                <a:pos x="88" y="240"/>
              </a:cxn>
              <a:cxn ang="0">
                <a:pos x="82" y="240"/>
              </a:cxn>
              <a:cxn ang="0">
                <a:pos x="76" y="236"/>
              </a:cxn>
              <a:cxn ang="0">
                <a:pos x="106" y="226"/>
              </a:cxn>
              <a:cxn ang="0">
                <a:pos x="102" y="234"/>
              </a:cxn>
              <a:cxn ang="0">
                <a:pos x="94" y="240"/>
              </a:cxn>
              <a:cxn ang="0">
                <a:pos x="126" y="168"/>
              </a:cxn>
              <a:cxn ang="0">
                <a:pos x="50" y="168"/>
              </a:cxn>
              <a:cxn ang="0">
                <a:pos x="38" y="142"/>
              </a:cxn>
              <a:cxn ang="0">
                <a:pos x="18" y="100"/>
              </a:cxn>
              <a:cxn ang="0">
                <a:pos x="16" y="88"/>
              </a:cxn>
              <a:cxn ang="0">
                <a:pos x="22" y="60"/>
              </a:cxn>
              <a:cxn ang="0">
                <a:pos x="38" y="38"/>
              </a:cxn>
              <a:cxn ang="0">
                <a:pos x="60" y="22"/>
              </a:cxn>
              <a:cxn ang="0">
                <a:pos x="88" y="16"/>
              </a:cxn>
              <a:cxn ang="0">
                <a:pos x="102" y="18"/>
              </a:cxn>
              <a:cxn ang="0">
                <a:pos x="128" y="28"/>
              </a:cxn>
              <a:cxn ang="0">
                <a:pos x="148" y="48"/>
              </a:cxn>
              <a:cxn ang="0">
                <a:pos x="158" y="74"/>
              </a:cxn>
              <a:cxn ang="0">
                <a:pos x="160" y="88"/>
              </a:cxn>
              <a:cxn ang="0">
                <a:pos x="154" y="114"/>
              </a:cxn>
              <a:cxn ang="0">
                <a:pos x="138" y="142"/>
              </a:cxn>
            </a:cxnLst>
            <a:rect l="0" t="0" r="r" b="b"/>
            <a:pathLst>
              <a:path w="176" h="256">
                <a:moveTo>
                  <a:pt x="88" y="0"/>
                </a:moveTo>
                <a:lnTo>
                  <a:pt x="88" y="0"/>
                </a:lnTo>
                <a:lnTo>
                  <a:pt x="70" y="2"/>
                </a:lnTo>
                <a:lnTo>
                  <a:pt x="54" y="6"/>
                </a:lnTo>
                <a:lnTo>
                  <a:pt x="38" y="16"/>
                </a:lnTo>
                <a:lnTo>
                  <a:pt x="26" y="26"/>
                </a:lnTo>
                <a:lnTo>
                  <a:pt x="16" y="38"/>
                </a:lnTo>
                <a:lnTo>
                  <a:pt x="6" y="54"/>
                </a:lnTo>
                <a:lnTo>
                  <a:pt x="2" y="70"/>
                </a:lnTo>
                <a:lnTo>
                  <a:pt x="0" y="88"/>
                </a:lnTo>
                <a:lnTo>
                  <a:pt x="0" y="88"/>
                </a:lnTo>
                <a:lnTo>
                  <a:pt x="2" y="100"/>
                </a:lnTo>
                <a:lnTo>
                  <a:pt x="4" y="112"/>
                </a:lnTo>
                <a:lnTo>
                  <a:pt x="16" y="138"/>
                </a:lnTo>
                <a:lnTo>
                  <a:pt x="30" y="162"/>
                </a:lnTo>
                <a:lnTo>
                  <a:pt x="40" y="184"/>
                </a:lnTo>
                <a:lnTo>
                  <a:pt x="40" y="184"/>
                </a:lnTo>
                <a:lnTo>
                  <a:pt x="50" y="214"/>
                </a:lnTo>
                <a:lnTo>
                  <a:pt x="58" y="238"/>
                </a:lnTo>
                <a:lnTo>
                  <a:pt x="62" y="246"/>
                </a:lnTo>
                <a:lnTo>
                  <a:pt x="68" y="252"/>
                </a:lnTo>
                <a:lnTo>
                  <a:pt x="76" y="254"/>
                </a:lnTo>
                <a:lnTo>
                  <a:pt x="88" y="256"/>
                </a:lnTo>
                <a:lnTo>
                  <a:pt x="88" y="256"/>
                </a:lnTo>
                <a:lnTo>
                  <a:pt x="100" y="254"/>
                </a:lnTo>
                <a:lnTo>
                  <a:pt x="108" y="252"/>
                </a:lnTo>
                <a:lnTo>
                  <a:pt x="114" y="246"/>
                </a:lnTo>
                <a:lnTo>
                  <a:pt x="118" y="238"/>
                </a:lnTo>
                <a:lnTo>
                  <a:pt x="126" y="214"/>
                </a:lnTo>
                <a:lnTo>
                  <a:pt x="136" y="184"/>
                </a:lnTo>
                <a:lnTo>
                  <a:pt x="136" y="184"/>
                </a:lnTo>
                <a:lnTo>
                  <a:pt x="146" y="162"/>
                </a:lnTo>
                <a:lnTo>
                  <a:pt x="160" y="138"/>
                </a:lnTo>
                <a:lnTo>
                  <a:pt x="172" y="112"/>
                </a:lnTo>
                <a:lnTo>
                  <a:pt x="174" y="100"/>
                </a:lnTo>
                <a:lnTo>
                  <a:pt x="176" y="88"/>
                </a:lnTo>
                <a:lnTo>
                  <a:pt x="176" y="88"/>
                </a:lnTo>
                <a:lnTo>
                  <a:pt x="174" y="70"/>
                </a:lnTo>
                <a:lnTo>
                  <a:pt x="170" y="54"/>
                </a:lnTo>
                <a:lnTo>
                  <a:pt x="160" y="38"/>
                </a:lnTo>
                <a:lnTo>
                  <a:pt x="150" y="26"/>
                </a:lnTo>
                <a:lnTo>
                  <a:pt x="138" y="16"/>
                </a:lnTo>
                <a:lnTo>
                  <a:pt x="122" y="6"/>
                </a:lnTo>
                <a:lnTo>
                  <a:pt x="106" y="2"/>
                </a:lnTo>
                <a:lnTo>
                  <a:pt x="88" y="0"/>
                </a:lnTo>
                <a:close/>
                <a:moveTo>
                  <a:pt x="108" y="218"/>
                </a:moveTo>
                <a:lnTo>
                  <a:pt x="70" y="222"/>
                </a:lnTo>
                <a:lnTo>
                  <a:pt x="70" y="222"/>
                </a:lnTo>
                <a:lnTo>
                  <a:pt x="64" y="208"/>
                </a:lnTo>
                <a:lnTo>
                  <a:pt x="64" y="208"/>
                </a:lnTo>
                <a:lnTo>
                  <a:pt x="64" y="206"/>
                </a:lnTo>
                <a:lnTo>
                  <a:pt x="114" y="200"/>
                </a:lnTo>
                <a:lnTo>
                  <a:pt x="114" y="200"/>
                </a:lnTo>
                <a:lnTo>
                  <a:pt x="112" y="208"/>
                </a:lnTo>
                <a:lnTo>
                  <a:pt x="112" y="208"/>
                </a:lnTo>
                <a:lnTo>
                  <a:pt x="108" y="218"/>
                </a:lnTo>
                <a:close/>
                <a:moveTo>
                  <a:pt x="62" y="200"/>
                </a:moveTo>
                <a:lnTo>
                  <a:pt x="62" y="200"/>
                </a:lnTo>
                <a:lnTo>
                  <a:pt x="56" y="184"/>
                </a:lnTo>
                <a:lnTo>
                  <a:pt x="120" y="184"/>
                </a:lnTo>
                <a:lnTo>
                  <a:pt x="120" y="184"/>
                </a:lnTo>
                <a:lnTo>
                  <a:pt x="116" y="192"/>
                </a:lnTo>
                <a:lnTo>
                  <a:pt x="62" y="200"/>
                </a:lnTo>
                <a:close/>
                <a:moveTo>
                  <a:pt x="88" y="240"/>
                </a:moveTo>
                <a:lnTo>
                  <a:pt x="88" y="240"/>
                </a:lnTo>
                <a:lnTo>
                  <a:pt x="82" y="240"/>
                </a:lnTo>
                <a:lnTo>
                  <a:pt x="78" y="238"/>
                </a:lnTo>
                <a:lnTo>
                  <a:pt x="76" y="236"/>
                </a:lnTo>
                <a:lnTo>
                  <a:pt x="72" y="230"/>
                </a:lnTo>
                <a:lnTo>
                  <a:pt x="106" y="226"/>
                </a:lnTo>
                <a:lnTo>
                  <a:pt x="106" y="226"/>
                </a:lnTo>
                <a:lnTo>
                  <a:pt x="102" y="234"/>
                </a:lnTo>
                <a:lnTo>
                  <a:pt x="98" y="238"/>
                </a:lnTo>
                <a:lnTo>
                  <a:pt x="94" y="240"/>
                </a:lnTo>
                <a:lnTo>
                  <a:pt x="88" y="240"/>
                </a:lnTo>
                <a:close/>
                <a:moveTo>
                  <a:pt x="126" y="168"/>
                </a:moveTo>
                <a:lnTo>
                  <a:pt x="50" y="168"/>
                </a:lnTo>
                <a:lnTo>
                  <a:pt x="50" y="168"/>
                </a:lnTo>
                <a:lnTo>
                  <a:pt x="38" y="142"/>
                </a:lnTo>
                <a:lnTo>
                  <a:pt x="38" y="142"/>
                </a:lnTo>
                <a:lnTo>
                  <a:pt x="22" y="114"/>
                </a:lnTo>
                <a:lnTo>
                  <a:pt x="18" y="100"/>
                </a:lnTo>
                <a:lnTo>
                  <a:pt x="16" y="88"/>
                </a:lnTo>
                <a:lnTo>
                  <a:pt x="16" y="88"/>
                </a:lnTo>
                <a:lnTo>
                  <a:pt x="18" y="74"/>
                </a:lnTo>
                <a:lnTo>
                  <a:pt x="22" y="60"/>
                </a:lnTo>
                <a:lnTo>
                  <a:pt x="28" y="48"/>
                </a:lnTo>
                <a:lnTo>
                  <a:pt x="38" y="38"/>
                </a:lnTo>
                <a:lnTo>
                  <a:pt x="48" y="28"/>
                </a:lnTo>
                <a:lnTo>
                  <a:pt x="60" y="22"/>
                </a:lnTo>
                <a:lnTo>
                  <a:pt x="74" y="18"/>
                </a:lnTo>
                <a:lnTo>
                  <a:pt x="88" y="16"/>
                </a:lnTo>
                <a:lnTo>
                  <a:pt x="88" y="16"/>
                </a:lnTo>
                <a:lnTo>
                  <a:pt x="102" y="18"/>
                </a:lnTo>
                <a:lnTo>
                  <a:pt x="116" y="22"/>
                </a:lnTo>
                <a:lnTo>
                  <a:pt x="128" y="28"/>
                </a:lnTo>
                <a:lnTo>
                  <a:pt x="138" y="38"/>
                </a:lnTo>
                <a:lnTo>
                  <a:pt x="148" y="48"/>
                </a:lnTo>
                <a:lnTo>
                  <a:pt x="154" y="60"/>
                </a:lnTo>
                <a:lnTo>
                  <a:pt x="158" y="74"/>
                </a:lnTo>
                <a:lnTo>
                  <a:pt x="160" y="88"/>
                </a:lnTo>
                <a:lnTo>
                  <a:pt x="160" y="88"/>
                </a:lnTo>
                <a:lnTo>
                  <a:pt x="158" y="100"/>
                </a:lnTo>
                <a:lnTo>
                  <a:pt x="154" y="114"/>
                </a:lnTo>
                <a:lnTo>
                  <a:pt x="138" y="142"/>
                </a:lnTo>
                <a:lnTo>
                  <a:pt x="138" y="142"/>
                </a:lnTo>
                <a:lnTo>
                  <a:pt x="126" y="168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79" name="Freeform 66"/>
          <p:cNvSpPr/>
          <p:nvPr/>
        </p:nvSpPr>
        <p:spPr bwMode="auto">
          <a:xfrm>
            <a:off x="2613439" y="3668604"/>
            <a:ext cx="100675" cy="100674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80" name="Freeform 67"/>
          <p:cNvSpPr/>
          <p:nvPr/>
        </p:nvSpPr>
        <p:spPr bwMode="auto">
          <a:xfrm>
            <a:off x="2613439" y="3668604"/>
            <a:ext cx="100675" cy="100674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82" name="Freeform 106"/>
          <p:cNvSpPr>
            <a:spLocks noEditPoints="1"/>
          </p:cNvSpPr>
          <p:nvPr/>
        </p:nvSpPr>
        <p:spPr bwMode="auto">
          <a:xfrm>
            <a:off x="5803574" y="3591162"/>
            <a:ext cx="495627" cy="495627"/>
          </a:xfrm>
          <a:custGeom>
            <a:avLst/>
            <a:gdLst/>
            <a:ahLst/>
            <a:cxnLst>
              <a:cxn ang="0">
                <a:pos x="214" y="86"/>
              </a:cxn>
              <a:cxn ang="0">
                <a:pos x="230" y="54"/>
              </a:cxn>
              <a:cxn ang="0">
                <a:pos x="210" y="30"/>
              </a:cxn>
              <a:cxn ang="0">
                <a:pos x="194" y="26"/>
              </a:cxn>
              <a:cxn ang="0">
                <a:pos x="160" y="38"/>
              </a:cxn>
              <a:cxn ang="0">
                <a:pos x="150" y="4"/>
              </a:cxn>
              <a:cxn ang="0">
                <a:pos x="118" y="0"/>
              </a:cxn>
              <a:cxn ang="0">
                <a:pos x="102" y="12"/>
              </a:cxn>
              <a:cxn ang="0">
                <a:pos x="66" y="28"/>
              </a:cxn>
              <a:cxn ang="0">
                <a:pos x="56" y="26"/>
              </a:cxn>
              <a:cxn ang="0">
                <a:pos x="30" y="46"/>
              </a:cxn>
              <a:cxn ang="0">
                <a:pos x="28" y="66"/>
              </a:cxn>
              <a:cxn ang="0">
                <a:pos x="12" y="102"/>
              </a:cxn>
              <a:cxn ang="0">
                <a:pos x="0" y="112"/>
              </a:cxn>
              <a:cxn ang="0">
                <a:pos x="0" y="144"/>
              </a:cxn>
              <a:cxn ang="0">
                <a:pos x="38" y="160"/>
              </a:cxn>
              <a:cxn ang="0">
                <a:pos x="28" y="190"/>
              </a:cxn>
              <a:cxn ang="0">
                <a:pos x="30" y="210"/>
              </a:cxn>
              <a:cxn ang="0">
                <a:pos x="56" y="230"/>
              </a:cxn>
              <a:cxn ang="0">
                <a:pos x="86" y="214"/>
              </a:cxn>
              <a:cxn ang="0">
                <a:pos x="102" y="244"/>
              </a:cxn>
              <a:cxn ang="0">
                <a:pos x="118" y="256"/>
              </a:cxn>
              <a:cxn ang="0">
                <a:pos x="150" y="252"/>
              </a:cxn>
              <a:cxn ang="0">
                <a:pos x="160" y="218"/>
              </a:cxn>
              <a:cxn ang="0">
                <a:pos x="194" y="230"/>
              </a:cxn>
              <a:cxn ang="0">
                <a:pos x="210" y="226"/>
              </a:cxn>
              <a:cxn ang="0">
                <a:pos x="230" y="202"/>
              </a:cxn>
              <a:cxn ang="0">
                <a:pos x="214" y="170"/>
              </a:cxn>
              <a:cxn ang="0">
                <a:pos x="248" y="152"/>
              </a:cxn>
              <a:cxn ang="0">
                <a:pos x="256" y="118"/>
              </a:cxn>
              <a:cxn ang="0">
                <a:pos x="248" y="104"/>
              </a:cxn>
              <a:cxn ang="0">
                <a:pos x="208" y="148"/>
              </a:cxn>
              <a:cxn ang="0">
                <a:pos x="200" y="162"/>
              </a:cxn>
              <a:cxn ang="0">
                <a:pos x="200" y="214"/>
              </a:cxn>
              <a:cxn ang="0">
                <a:pos x="170" y="198"/>
              </a:cxn>
              <a:cxn ang="0">
                <a:pos x="154" y="204"/>
              </a:cxn>
              <a:cxn ang="0">
                <a:pos x="138" y="240"/>
              </a:cxn>
              <a:cxn ang="0">
                <a:pos x="108" y="208"/>
              </a:cxn>
              <a:cxn ang="0">
                <a:pos x="94" y="200"/>
              </a:cxn>
              <a:cxn ang="0">
                <a:pos x="78" y="202"/>
              </a:cxn>
              <a:cxn ang="0">
                <a:pos x="54" y="178"/>
              </a:cxn>
              <a:cxn ang="0">
                <a:pos x="52" y="154"/>
              </a:cxn>
              <a:cxn ang="0">
                <a:pos x="16" y="138"/>
              </a:cxn>
              <a:cxn ang="0">
                <a:pos x="48" y="108"/>
              </a:cxn>
              <a:cxn ang="0">
                <a:pos x="56" y="94"/>
              </a:cxn>
              <a:cxn ang="0">
                <a:pos x="56" y="42"/>
              </a:cxn>
              <a:cxn ang="0">
                <a:pos x="86" y="58"/>
              </a:cxn>
              <a:cxn ang="0">
                <a:pos x="102" y="52"/>
              </a:cxn>
              <a:cxn ang="0">
                <a:pos x="118" y="16"/>
              </a:cxn>
              <a:cxn ang="0">
                <a:pos x="148" y="48"/>
              </a:cxn>
              <a:cxn ang="0">
                <a:pos x="162" y="56"/>
              </a:cxn>
              <a:cxn ang="0">
                <a:pos x="178" y="54"/>
              </a:cxn>
              <a:cxn ang="0">
                <a:pos x="202" y="78"/>
              </a:cxn>
              <a:cxn ang="0">
                <a:pos x="204" y="102"/>
              </a:cxn>
              <a:cxn ang="0">
                <a:pos x="240" y="118"/>
              </a:cxn>
            </a:cxnLst>
            <a:rect l="0" t="0" r="r" b="b"/>
            <a:pathLst>
              <a:path w="256" h="256">
                <a:moveTo>
                  <a:pt x="244" y="102"/>
                </a:moveTo>
                <a:lnTo>
                  <a:pt x="218" y="96"/>
                </a:lnTo>
                <a:lnTo>
                  <a:pt x="218" y="96"/>
                </a:lnTo>
                <a:lnTo>
                  <a:pt x="214" y="86"/>
                </a:lnTo>
                <a:lnTo>
                  <a:pt x="228" y="66"/>
                </a:lnTo>
                <a:lnTo>
                  <a:pt x="228" y="66"/>
                </a:lnTo>
                <a:lnTo>
                  <a:pt x="230" y="60"/>
                </a:lnTo>
                <a:lnTo>
                  <a:pt x="230" y="54"/>
                </a:lnTo>
                <a:lnTo>
                  <a:pt x="230" y="50"/>
                </a:lnTo>
                <a:lnTo>
                  <a:pt x="226" y="46"/>
                </a:lnTo>
                <a:lnTo>
                  <a:pt x="210" y="30"/>
                </a:lnTo>
                <a:lnTo>
                  <a:pt x="210" y="30"/>
                </a:lnTo>
                <a:lnTo>
                  <a:pt x="206" y="26"/>
                </a:lnTo>
                <a:lnTo>
                  <a:pt x="200" y="26"/>
                </a:lnTo>
                <a:lnTo>
                  <a:pt x="200" y="26"/>
                </a:lnTo>
                <a:lnTo>
                  <a:pt x="194" y="26"/>
                </a:lnTo>
                <a:lnTo>
                  <a:pt x="190" y="28"/>
                </a:lnTo>
                <a:lnTo>
                  <a:pt x="170" y="42"/>
                </a:lnTo>
                <a:lnTo>
                  <a:pt x="170" y="42"/>
                </a:lnTo>
                <a:lnTo>
                  <a:pt x="160" y="38"/>
                </a:lnTo>
                <a:lnTo>
                  <a:pt x="154" y="12"/>
                </a:lnTo>
                <a:lnTo>
                  <a:pt x="154" y="12"/>
                </a:lnTo>
                <a:lnTo>
                  <a:pt x="152" y="8"/>
                </a:lnTo>
                <a:lnTo>
                  <a:pt x="150" y="4"/>
                </a:lnTo>
                <a:lnTo>
                  <a:pt x="144" y="0"/>
                </a:lnTo>
                <a:lnTo>
                  <a:pt x="138" y="0"/>
                </a:lnTo>
                <a:lnTo>
                  <a:pt x="118" y="0"/>
                </a:lnTo>
                <a:lnTo>
                  <a:pt x="118" y="0"/>
                </a:lnTo>
                <a:lnTo>
                  <a:pt x="112" y="0"/>
                </a:lnTo>
                <a:lnTo>
                  <a:pt x="106" y="4"/>
                </a:lnTo>
                <a:lnTo>
                  <a:pt x="104" y="8"/>
                </a:lnTo>
                <a:lnTo>
                  <a:pt x="102" y="12"/>
                </a:lnTo>
                <a:lnTo>
                  <a:pt x="96" y="38"/>
                </a:lnTo>
                <a:lnTo>
                  <a:pt x="96" y="38"/>
                </a:lnTo>
                <a:lnTo>
                  <a:pt x="86" y="42"/>
                </a:lnTo>
                <a:lnTo>
                  <a:pt x="66" y="28"/>
                </a:lnTo>
                <a:lnTo>
                  <a:pt x="66" y="28"/>
                </a:lnTo>
                <a:lnTo>
                  <a:pt x="62" y="26"/>
                </a:lnTo>
                <a:lnTo>
                  <a:pt x="56" y="26"/>
                </a:lnTo>
                <a:lnTo>
                  <a:pt x="56" y="26"/>
                </a:lnTo>
                <a:lnTo>
                  <a:pt x="50" y="26"/>
                </a:lnTo>
                <a:lnTo>
                  <a:pt x="46" y="30"/>
                </a:lnTo>
                <a:lnTo>
                  <a:pt x="30" y="46"/>
                </a:lnTo>
                <a:lnTo>
                  <a:pt x="30" y="46"/>
                </a:lnTo>
                <a:lnTo>
                  <a:pt x="26" y="50"/>
                </a:lnTo>
                <a:lnTo>
                  <a:pt x="26" y="54"/>
                </a:lnTo>
                <a:lnTo>
                  <a:pt x="26" y="60"/>
                </a:lnTo>
                <a:lnTo>
                  <a:pt x="28" y="66"/>
                </a:lnTo>
                <a:lnTo>
                  <a:pt x="42" y="86"/>
                </a:lnTo>
                <a:lnTo>
                  <a:pt x="42" y="86"/>
                </a:lnTo>
                <a:lnTo>
                  <a:pt x="38" y="96"/>
                </a:lnTo>
                <a:lnTo>
                  <a:pt x="12" y="102"/>
                </a:lnTo>
                <a:lnTo>
                  <a:pt x="12" y="102"/>
                </a:lnTo>
                <a:lnTo>
                  <a:pt x="8" y="104"/>
                </a:lnTo>
                <a:lnTo>
                  <a:pt x="4" y="106"/>
                </a:lnTo>
                <a:lnTo>
                  <a:pt x="0" y="112"/>
                </a:lnTo>
                <a:lnTo>
                  <a:pt x="0" y="118"/>
                </a:lnTo>
                <a:lnTo>
                  <a:pt x="0" y="138"/>
                </a:lnTo>
                <a:lnTo>
                  <a:pt x="0" y="138"/>
                </a:lnTo>
                <a:lnTo>
                  <a:pt x="0" y="144"/>
                </a:lnTo>
                <a:lnTo>
                  <a:pt x="4" y="150"/>
                </a:lnTo>
                <a:lnTo>
                  <a:pt x="8" y="152"/>
                </a:lnTo>
                <a:lnTo>
                  <a:pt x="12" y="154"/>
                </a:lnTo>
                <a:lnTo>
                  <a:pt x="38" y="160"/>
                </a:lnTo>
                <a:lnTo>
                  <a:pt x="38" y="160"/>
                </a:lnTo>
                <a:lnTo>
                  <a:pt x="42" y="170"/>
                </a:lnTo>
                <a:lnTo>
                  <a:pt x="28" y="190"/>
                </a:lnTo>
                <a:lnTo>
                  <a:pt x="28" y="190"/>
                </a:lnTo>
                <a:lnTo>
                  <a:pt x="26" y="196"/>
                </a:lnTo>
                <a:lnTo>
                  <a:pt x="26" y="202"/>
                </a:lnTo>
                <a:lnTo>
                  <a:pt x="26" y="206"/>
                </a:lnTo>
                <a:lnTo>
                  <a:pt x="30" y="210"/>
                </a:lnTo>
                <a:lnTo>
                  <a:pt x="46" y="226"/>
                </a:lnTo>
                <a:lnTo>
                  <a:pt x="46" y="226"/>
                </a:lnTo>
                <a:lnTo>
                  <a:pt x="50" y="230"/>
                </a:lnTo>
                <a:lnTo>
                  <a:pt x="56" y="230"/>
                </a:lnTo>
                <a:lnTo>
                  <a:pt x="56" y="230"/>
                </a:lnTo>
                <a:lnTo>
                  <a:pt x="62" y="230"/>
                </a:lnTo>
                <a:lnTo>
                  <a:pt x="66" y="228"/>
                </a:lnTo>
                <a:lnTo>
                  <a:pt x="86" y="214"/>
                </a:lnTo>
                <a:lnTo>
                  <a:pt x="86" y="214"/>
                </a:lnTo>
                <a:lnTo>
                  <a:pt x="96" y="218"/>
                </a:lnTo>
                <a:lnTo>
                  <a:pt x="102" y="244"/>
                </a:lnTo>
                <a:lnTo>
                  <a:pt x="102" y="244"/>
                </a:lnTo>
                <a:lnTo>
                  <a:pt x="104" y="248"/>
                </a:lnTo>
                <a:lnTo>
                  <a:pt x="106" y="252"/>
                </a:lnTo>
                <a:lnTo>
                  <a:pt x="112" y="256"/>
                </a:lnTo>
                <a:lnTo>
                  <a:pt x="118" y="256"/>
                </a:lnTo>
                <a:lnTo>
                  <a:pt x="138" y="256"/>
                </a:lnTo>
                <a:lnTo>
                  <a:pt x="138" y="256"/>
                </a:lnTo>
                <a:lnTo>
                  <a:pt x="144" y="256"/>
                </a:lnTo>
                <a:lnTo>
                  <a:pt x="150" y="252"/>
                </a:lnTo>
                <a:lnTo>
                  <a:pt x="152" y="248"/>
                </a:lnTo>
                <a:lnTo>
                  <a:pt x="154" y="244"/>
                </a:lnTo>
                <a:lnTo>
                  <a:pt x="160" y="218"/>
                </a:lnTo>
                <a:lnTo>
                  <a:pt x="160" y="218"/>
                </a:lnTo>
                <a:lnTo>
                  <a:pt x="170" y="214"/>
                </a:lnTo>
                <a:lnTo>
                  <a:pt x="190" y="228"/>
                </a:lnTo>
                <a:lnTo>
                  <a:pt x="190" y="228"/>
                </a:lnTo>
                <a:lnTo>
                  <a:pt x="194" y="230"/>
                </a:lnTo>
                <a:lnTo>
                  <a:pt x="200" y="230"/>
                </a:lnTo>
                <a:lnTo>
                  <a:pt x="200" y="230"/>
                </a:lnTo>
                <a:lnTo>
                  <a:pt x="206" y="230"/>
                </a:lnTo>
                <a:lnTo>
                  <a:pt x="210" y="226"/>
                </a:lnTo>
                <a:lnTo>
                  <a:pt x="226" y="210"/>
                </a:lnTo>
                <a:lnTo>
                  <a:pt x="226" y="210"/>
                </a:lnTo>
                <a:lnTo>
                  <a:pt x="230" y="206"/>
                </a:lnTo>
                <a:lnTo>
                  <a:pt x="230" y="202"/>
                </a:lnTo>
                <a:lnTo>
                  <a:pt x="230" y="196"/>
                </a:lnTo>
                <a:lnTo>
                  <a:pt x="228" y="190"/>
                </a:lnTo>
                <a:lnTo>
                  <a:pt x="214" y="170"/>
                </a:lnTo>
                <a:lnTo>
                  <a:pt x="214" y="170"/>
                </a:lnTo>
                <a:lnTo>
                  <a:pt x="218" y="160"/>
                </a:lnTo>
                <a:lnTo>
                  <a:pt x="244" y="154"/>
                </a:lnTo>
                <a:lnTo>
                  <a:pt x="244" y="154"/>
                </a:lnTo>
                <a:lnTo>
                  <a:pt x="248" y="152"/>
                </a:lnTo>
                <a:lnTo>
                  <a:pt x="252" y="150"/>
                </a:lnTo>
                <a:lnTo>
                  <a:pt x="256" y="144"/>
                </a:lnTo>
                <a:lnTo>
                  <a:pt x="256" y="138"/>
                </a:lnTo>
                <a:lnTo>
                  <a:pt x="256" y="118"/>
                </a:lnTo>
                <a:lnTo>
                  <a:pt x="256" y="118"/>
                </a:lnTo>
                <a:lnTo>
                  <a:pt x="256" y="112"/>
                </a:lnTo>
                <a:lnTo>
                  <a:pt x="252" y="106"/>
                </a:lnTo>
                <a:lnTo>
                  <a:pt x="248" y="104"/>
                </a:lnTo>
                <a:lnTo>
                  <a:pt x="244" y="102"/>
                </a:lnTo>
                <a:close/>
                <a:moveTo>
                  <a:pt x="216" y="144"/>
                </a:moveTo>
                <a:lnTo>
                  <a:pt x="216" y="144"/>
                </a:lnTo>
                <a:lnTo>
                  <a:pt x="208" y="148"/>
                </a:lnTo>
                <a:lnTo>
                  <a:pt x="204" y="154"/>
                </a:lnTo>
                <a:lnTo>
                  <a:pt x="204" y="154"/>
                </a:lnTo>
                <a:lnTo>
                  <a:pt x="200" y="162"/>
                </a:lnTo>
                <a:lnTo>
                  <a:pt x="200" y="162"/>
                </a:lnTo>
                <a:lnTo>
                  <a:pt x="198" y="170"/>
                </a:lnTo>
                <a:lnTo>
                  <a:pt x="202" y="178"/>
                </a:lnTo>
                <a:lnTo>
                  <a:pt x="214" y="200"/>
                </a:lnTo>
                <a:lnTo>
                  <a:pt x="200" y="214"/>
                </a:lnTo>
                <a:lnTo>
                  <a:pt x="178" y="202"/>
                </a:lnTo>
                <a:lnTo>
                  <a:pt x="178" y="202"/>
                </a:lnTo>
                <a:lnTo>
                  <a:pt x="174" y="198"/>
                </a:lnTo>
                <a:lnTo>
                  <a:pt x="170" y="198"/>
                </a:lnTo>
                <a:lnTo>
                  <a:pt x="170" y="198"/>
                </a:lnTo>
                <a:lnTo>
                  <a:pt x="162" y="200"/>
                </a:lnTo>
                <a:lnTo>
                  <a:pt x="162" y="200"/>
                </a:lnTo>
                <a:lnTo>
                  <a:pt x="154" y="204"/>
                </a:lnTo>
                <a:lnTo>
                  <a:pt x="154" y="204"/>
                </a:lnTo>
                <a:lnTo>
                  <a:pt x="148" y="208"/>
                </a:lnTo>
                <a:lnTo>
                  <a:pt x="144" y="216"/>
                </a:lnTo>
                <a:lnTo>
                  <a:pt x="138" y="240"/>
                </a:lnTo>
                <a:lnTo>
                  <a:pt x="118" y="240"/>
                </a:lnTo>
                <a:lnTo>
                  <a:pt x="112" y="216"/>
                </a:lnTo>
                <a:lnTo>
                  <a:pt x="112" y="216"/>
                </a:lnTo>
                <a:lnTo>
                  <a:pt x="108" y="208"/>
                </a:lnTo>
                <a:lnTo>
                  <a:pt x="102" y="204"/>
                </a:lnTo>
                <a:lnTo>
                  <a:pt x="102" y="204"/>
                </a:lnTo>
                <a:lnTo>
                  <a:pt x="94" y="200"/>
                </a:lnTo>
                <a:lnTo>
                  <a:pt x="94" y="200"/>
                </a:lnTo>
                <a:lnTo>
                  <a:pt x="86" y="198"/>
                </a:lnTo>
                <a:lnTo>
                  <a:pt x="86" y="198"/>
                </a:lnTo>
                <a:lnTo>
                  <a:pt x="82" y="198"/>
                </a:lnTo>
                <a:lnTo>
                  <a:pt x="78" y="202"/>
                </a:lnTo>
                <a:lnTo>
                  <a:pt x="56" y="214"/>
                </a:lnTo>
                <a:lnTo>
                  <a:pt x="42" y="200"/>
                </a:lnTo>
                <a:lnTo>
                  <a:pt x="54" y="178"/>
                </a:lnTo>
                <a:lnTo>
                  <a:pt x="54" y="178"/>
                </a:lnTo>
                <a:lnTo>
                  <a:pt x="58" y="170"/>
                </a:lnTo>
                <a:lnTo>
                  <a:pt x="56" y="162"/>
                </a:lnTo>
                <a:lnTo>
                  <a:pt x="56" y="162"/>
                </a:lnTo>
                <a:lnTo>
                  <a:pt x="52" y="154"/>
                </a:lnTo>
                <a:lnTo>
                  <a:pt x="52" y="154"/>
                </a:lnTo>
                <a:lnTo>
                  <a:pt x="48" y="148"/>
                </a:lnTo>
                <a:lnTo>
                  <a:pt x="40" y="144"/>
                </a:lnTo>
                <a:lnTo>
                  <a:pt x="16" y="138"/>
                </a:lnTo>
                <a:lnTo>
                  <a:pt x="16" y="118"/>
                </a:lnTo>
                <a:lnTo>
                  <a:pt x="40" y="112"/>
                </a:lnTo>
                <a:lnTo>
                  <a:pt x="40" y="112"/>
                </a:lnTo>
                <a:lnTo>
                  <a:pt x="48" y="108"/>
                </a:lnTo>
                <a:lnTo>
                  <a:pt x="52" y="102"/>
                </a:lnTo>
                <a:lnTo>
                  <a:pt x="52" y="102"/>
                </a:lnTo>
                <a:lnTo>
                  <a:pt x="56" y="94"/>
                </a:lnTo>
                <a:lnTo>
                  <a:pt x="56" y="94"/>
                </a:lnTo>
                <a:lnTo>
                  <a:pt x="58" y="86"/>
                </a:lnTo>
                <a:lnTo>
                  <a:pt x="54" y="78"/>
                </a:lnTo>
                <a:lnTo>
                  <a:pt x="42" y="56"/>
                </a:lnTo>
                <a:lnTo>
                  <a:pt x="56" y="42"/>
                </a:lnTo>
                <a:lnTo>
                  <a:pt x="78" y="54"/>
                </a:lnTo>
                <a:lnTo>
                  <a:pt x="78" y="54"/>
                </a:lnTo>
                <a:lnTo>
                  <a:pt x="82" y="58"/>
                </a:lnTo>
                <a:lnTo>
                  <a:pt x="86" y="58"/>
                </a:lnTo>
                <a:lnTo>
                  <a:pt x="86" y="58"/>
                </a:lnTo>
                <a:lnTo>
                  <a:pt x="94" y="56"/>
                </a:lnTo>
                <a:lnTo>
                  <a:pt x="94" y="56"/>
                </a:lnTo>
                <a:lnTo>
                  <a:pt x="102" y="52"/>
                </a:lnTo>
                <a:lnTo>
                  <a:pt x="102" y="52"/>
                </a:lnTo>
                <a:lnTo>
                  <a:pt x="108" y="48"/>
                </a:lnTo>
                <a:lnTo>
                  <a:pt x="112" y="40"/>
                </a:lnTo>
                <a:lnTo>
                  <a:pt x="118" y="16"/>
                </a:lnTo>
                <a:lnTo>
                  <a:pt x="138" y="16"/>
                </a:lnTo>
                <a:lnTo>
                  <a:pt x="144" y="40"/>
                </a:lnTo>
                <a:lnTo>
                  <a:pt x="144" y="40"/>
                </a:lnTo>
                <a:lnTo>
                  <a:pt x="148" y="48"/>
                </a:lnTo>
                <a:lnTo>
                  <a:pt x="154" y="52"/>
                </a:lnTo>
                <a:lnTo>
                  <a:pt x="154" y="52"/>
                </a:lnTo>
                <a:lnTo>
                  <a:pt x="162" y="56"/>
                </a:lnTo>
                <a:lnTo>
                  <a:pt x="162" y="56"/>
                </a:lnTo>
                <a:lnTo>
                  <a:pt x="170" y="58"/>
                </a:lnTo>
                <a:lnTo>
                  <a:pt x="170" y="58"/>
                </a:lnTo>
                <a:lnTo>
                  <a:pt x="174" y="58"/>
                </a:lnTo>
                <a:lnTo>
                  <a:pt x="178" y="54"/>
                </a:lnTo>
                <a:lnTo>
                  <a:pt x="200" y="42"/>
                </a:lnTo>
                <a:lnTo>
                  <a:pt x="214" y="56"/>
                </a:lnTo>
                <a:lnTo>
                  <a:pt x="202" y="78"/>
                </a:lnTo>
                <a:lnTo>
                  <a:pt x="202" y="78"/>
                </a:lnTo>
                <a:lnTo>
                  <a:pt x="198" y="86"/>
                </a:lnTo>
                <a:lnTo>
                  <a:pt x="200" y="94"/>
                </a:lnTo>
                <a:lnTo>
                  <a:pt x="200" y="94"/>
                </a:lnTo>
                <a:lnTo>
                  <a:pt x="204" y="102"/>
                </a:lnTo>
                <a:lnTo>
                  <a:pt x="204" y="102"/>
                </a:lnTo>
                <a:lnTo>
                  <a:pt x="208" y="108"/>
                </a:lnTo>
                <a:lnTo>
                  <a:pt x="216" y="112"/>
                </a:lnTo>
                <a:lnTo>
                  <a:pt x="240" y="118"/>
                </a:lnTo>
                <a:lnTo>
                  <a:pt x="240" y="138"/>
                </a:lnTo>
                <a:lnTo>
                  <a:pt x="216" y="144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83" name="Freeform 109"/>
          <p:cNvSpPr>
            <a:spLocks noEditPoints="1"/>
          </p:cNvSpPr>
          <p:nvPr/>
        </p:nvSpPr>
        <p:spPr bwMode="auto">
          <a:xfrm>
            <a:off x="5942969" y="3730557"/>
            <a:ext cx="216837" cy="216837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34" y="4"/>
              </a:cxn>
              <a:cxn ang="0">
                <a:pos x="16" y="16"/>
              </a:cxn>
              <a:cxn ang="0">
                <a:pos x="4" y="34"/>
              </a:cxn>
              <a:cxn ang="0">
                <a:pos x="0" y="56"/>
              </a:cxn>
              <a:cxn ang="0">
                <a:pos x="2" y="68"/>
              </a:cxn>
              <a:cxn ang="0">
                <a:pos x="10" y="88"/>
              </a:cxn>
              <a:cxn ang="0">
                <a:pos x="24" y="102"/>
              </a:cxn>
              <a:cxn ang="0">
                <a:pos x="44" y="110"/>
              </a:cxn>
              <a:cxn ang="0">
                <a:pos x="56" y="112"/>
              </a:cxn>
              <a:cxn ang="0">
                <a:pos x="78" y="108"/>
              </a:cxn>
              <a:cxn ang="0">
                <a:pos x="96" y="96"/>
              </a:cxn>
              <a:cxn ang="0">
                <a:pos x="108" y="78"/>
              </a:cxn>
              <a:cxn ang="0">
                <a:pos x="112" y="56"/>
              </a:cxn>
              <a:cxn ang="0">
                <a:pos x="110" y="44"/>
              </a:cxn>
              <a:cxn ang="0">
                <a:pos x="102" y="24"/>
              </a:cxn>
              <a:cxn ang="0">
                <a:pos x="88" y="10"/>
              </a:cxn>
              <a:cxn ang="0">
                <a:pos x="68" y="2"/>
              </a:cxn>
              <a:cxn ang="0">
                <a:pos x="56" y="104"/>
              </a:cxn>
              <a:cxn ang="0">
                <a:pos x="46" y="104"/>
              </a:cxn>
              <a:cxn ang="0">
                <a:pos x="28" y="96"/>
              </a:cxn>
              <a:cxn ang="0">
                <a:pos x="16" y="84"/>
              </a:cxn>
              <a:cxn ang="0">
                <a:pos x="8" y="66"/>
              </a:cxn>
              <a:cxn ang="0">
                <a:pos x="8" y="56"/>
              </a:cxn>
              <a:cxn ang="0">
                <a:pos x="10" y="36"/>
              </a:cxn>
              <a:cxn ang="0">
                <a:pos x="22" y="22"/>
              </a:cxn>
              <a:cxn ang="0">
                <a:pos x="36" y="10"/>
              </a:cxn>
              <a:cxn ang="0">
                <a:pos x="56" y="6"/>
              </a:cxn>
              <a:cxn ang="0">
                <a:pos x="66" y="8"/>
              </a:cxn>
              <a:cxn ang="0">
                <a:pos x="84" y="16"/>
              </a:cxn>
              <a:cxn ang="0">
                <a:pos x="96" y="28"/>
              </a:cxn>
              <a:cxn ang="0">
                <a:pos x="104" y="46"/>
              </a:cxn>
              <a:cxn ang="0">
                <a:pos x="106" y="56"/>
              </a:cxn>
              <a:cxn ang="0">
                <a:pos x="102" y="76"/>
              </a:cxn>
              <a:cxn ang="0">
                <a:pos x="90" y="90"/>
              </a:cxn>
              <a:cxn ang="0">
                <a:pos x="76" y="102"/>
              </a:cxn>
              <a:cxn ang="0">
                <a:pos x="56" y="104"/>
              </a:cxn>
            </a:cxnLst>
            <a:rect l="0" t="0" r="r" b="b"/>
            <a:pathLst>
              <a:path w="112" h="112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2"/>
                </a:lnTo>
                <a:lnTo>
                  <a:pt x="34" y="108"/>
                </a:lnTo>
                <a:lnTo>
                  <a:pt x="44" y="110"/>
                </a:lnTo>
                <a:lnTo>
                  <a:pt x="56" y="112"/>
                </a:lnTo>
                <a:lnTo>
                  <a:pt x="56" y="112"/>
                </a:lnTo>
                <a:lnTo>
                  <a:pt x="68" y="110"/>
                </a:lnTo>
                <a:lnTo>
                  <a:pt x="78" y="108"/>
                </a:lnTo>
                <a:lnTo>
                  <a:pt x="88" y="102"/>
                </a:lnTo>
                <a:lnTo>
                  <a:pt x="96" y="96"/>
                </a:lnTo>
                <a:lnTo>
                  <a:pt x="102" y="88"/>
                </a:lnTo>
                <a:lnTo>
                  <a:pt x="108" y="78"/>
                </a:lnTo>
                <a:lnTo>
                  <a:pt x="110" y="68"/>
                </a:lnTo>
                <a:lnTo>
                  <a:pt x="112" y="56"/>
                </a:lnTo>
                <a:lnTo>
                  <a:pt x="112" y="56"/>
                </a:lnTo>
                <a:lnTo>
                  <a:pt x="110" y="44"/>
                </a:lnTo>
                <a:lnTo>
                  <a:pt x="108" y="34"/>
                </a:lnTo>
                <a:lnTo>
                  <a:pt x="102" y="24"/>
                </a:lnTo>
                <a:lnTo>
                  <a:pt x="96" y="16"/>
                </a:lnTo>
                <a:lnTo>
                  <a:pt x="88" y="10"/>
                </a:lnTo>
                <a:lnTo>
                  <a:pt x="78" y="4"/>
                </a:lnTo>
                <a:lnTo>
                  <a:pt x="68" y="2"/>
                </a:lnTo>
                <a:lnTo>
                  <a:pt x="56" y="0"/>
                </a:lnTo>
                <a:close/>
                <a:moveTo>
                  <a:pt x="56" y="104"/>
                </a:moveTo>
                <a:lnTo>
                  <a:pt x="56" y="104"/>
                </a:lnTo>
                <a:lnTo>
                  <a:pt x="46" y="104"/>
                </a:lnTo>
                <a:lnTo>
                  <a:pt x="36" y="102"/>
                </a:lnTo>
                <a:lnTo>
                  <a:pt x="28" y="96"/>
                </a:lnTo>
                <a:lnTo>
                  <a:pt x="22" y="90"/>
                </a:lnTo>
                <a:lnTo>
                  <a:pt x="16" y="84"/>
                </a:lnTo>
                <a:lnTo>
                  <a:pt x="10" y="76"/>
                </a:lnTo>
                <a:lnTo>
                  <a:pt x="8" y="66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0" y="36"/>
                </a:lnTo>
                <a:lnTo>
                  <a:pt x="16" y="28"/>
                </a:lnTo>
                <a:lnTo>
                  <a:pt x="22" y="22"/>
                </a:lnTo>
                <a:lnTo>
                  <a:pt x="28" y="16"/>
                </a:lnTo>
                <a:lnTo>
                  <a:pt x="36" y="10"/>
                </a:lnTo>
                <a:lnTo>
                  <a:pt x="46" y="8"/>
                </a:lnTo>
                <a:lnTo>
                  <a:pt x="56" y="6"/>
                </a:lnTo>
                <a:lnTo>
                  <a:pt x="56" y="6"/>
                </a:lnTo>
                <a:lnTo>
                  <a:pt x="66" y="8"/>
                </a:lnTo>
                <a:lnTo>
                  <a:pt x="76" y="10"/>
                </a:lnTo>
                <a:lnTo>
                  <a:pt x="84" y="16"/>
                </a:lnTo>
                <a:lnTo>
                  <a:pt x="90" y="22"/>
                </a:lnTo>
                <a:lnTo>
                  <a:pt x="96" y="28"/>
                </a:lnTo>
                <a:lnTo>
                  <a:pt x="102" y="36"/>
                </a:lnTo>
                <a:lnTo>
                  <a:pt x="104" y="46"/>
                </a:lnTo>
                <a:lnTo>
                  <a:pt x="106" y="56"/>
                </a:lnTo>
                <a:lnTo>
                  <a:pt x="106" y="56"/>
                </a:lnTo>
                <a:lnTo>
                  <a:pt x="104" y="66"/>
                </a:lnTo>
                <a:lnTo>
                  <a:pt x="102" y="76"/>
                </a:lnTo>
                <a:lnTo>
                  <a:pt x="96" y="84"/>
                </a:lnTo>
                <a:lnTo>
                  <a:pt x="90" y="90"/>
                </a:lnTo>
                <a:lnTo>
                  <a:pt x="84" y="96"/>
                </a:lnTo>
                <a:lnTo>
                  <a:pt x="76" y="102"/>
                </a:lnTo>
                <a:lnTo>
                  <a:pt x="66" y="104"/>
                </a:lnTo>
                <a:lnTo>
                  <a:pt x="56" y="104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84" name="Freeform 112"/>
          <p:cNvSpPr>
            <a:spLocks noEditPoints="1"/>
          </p:cNvSpPr>
          <p:nvPr/>
        </p:nvSpPr>
        <p:spPr bwMode="auto">
          <a:xfrm>
            <a:off x="5989434" y="3777022"/>
            <a:ext cx="123907" cy="123907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6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4" y="62"/>
              </a:cxn>
              <a:cxn ang="0">
                <a:pos x="54" y="54"/>
              </a:cxn>
              <a:cxn ang="0">
                <a:pos x="62" y="44"/>
              </a:cxn>
              <a:cxn ang="0">
                <a:pos x="64" y="38"/>
              </a:cxn>
              <a:cxn ang="0">
                <a:pos x="64" y="32"/>
              </a:cxn>
              <a:cxn ang="0">
                <a:pos x="64" y="32"/>
              </a:cxn>
              <a:cxn ang="0">
                <a:pos x="64" y="26"/>
              </a:cxn>
              <a:cxn ang="0">
                <a:pos x="62" y="20"/>
              </a:cxn>
              <a:cxn ang="0">
                <a:pos x="54" y="10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  <a:cxn ang="0">
                <a:pos x="32" y="56"/>
              </a:cxn>
              <a:cxn ang="0">
                <a:pos x="32" y="56"/>
              </a:cxn>
              <a:cxn ang="0">
                <a:pos x="22" y="54"/>
              </a:cxn>
              <a:cxn ang="0">
                <a:pos x="16" y="48"/>
              </a:cxn>
              <a:cxn ang="0">
                <a:pos x="10" y="42"/>
              </a:cxn>
              <a:cxn ang="0">
                <a:pos x="8" y="32"/>
              </a:cxn>
              <a:cxn ang="0">
                <a:pos x="8" y="32"/>
              </a:cxn>
              <a:cxn ang="0">
                <a:pos x="10" y="22"/>
              </a:cxn>
              <a:cxn ang="0">
                <a:pos x="16" y="16"/>
              </a:cxn>
              <a:cxn ang="0">
                <a:pos x="22" y="10"/>
              </a:cxn>
              <a:cxn ang="0">
                <a:pos x="32" y="8"/>
              </a:cxn>
              <a:cxn ang="0">
                <a:pos x="32" y="8"/>
              </a:cxn>
              <a:cxn ang="0">
                <a:pos x="42" y="10"/>
              </a:cxn>
              <a:cxn ang="0">
                <a:pos x="48" y="16"/>
              </a:cxn>
              <a:cxn ang="0">
                <a:pos x="54" y="22"/>
              </a:cxn>
              <a:cxn ang="0">
                <a:pos x="56" y="32"/>
              </a:cxn>
              <a:cxn ang="0">
                <a:pos x="56" y="32"/>
              </a:cxn>
              <a:cxn ang="0">
                <a:pos x="54" y="42"/>
              </a:cxn>
              <a:cxn ang="0">
                <a:pos x="48" y="48"/>
              </a:cxn>
              <a:cxn ang="0">
                <a:pos x="42" y="54"/>
              </a:cxn>
              <a:cxn ang="0">
                <a:pos x="32" y="56"/>
              </a:cxn>
            </a:cxnLst>
            <a:rect l="0" t="0" r="r" b="b"/>
            <a:pathLst>
              <a:path w="64" h="64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6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4" y="62"/>
                </a:lnTo>
                <a:lnTo>
                  <a:pt x="54" y="54"/>
                </a:lnTo>
                <a:lnTo>
                  <a:pt x="62" y="44"/>
                </a:lnTo>
                <a:lnTo>
                  <a:pt x="64" y="38"/>
                </a:lnTo>
                <a:lnTo>
                  <a:pt x="64" y="32"/>
                </a:lnTo>
                <a:lnTo>
                  <a:pt x="64" y="32"/>
                </a:lnTo>
                <a:lnTo>
                  <a:pt x="64" y="26"/>
                </a:lnTo>
                <a:lnTo>
                  <a:pt x="62" y="20"/>
                </a:lnTo>
                <a:lnTo>
                  <a:pt x="54" y="10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  <a:moveTo>
                  <a:pt x="32" y="56"/>
                </a:moveTo>
                <a:lnTo>
                  <a:pt x="32" y="56"/>
                </a:lnTo>
                <a:lnTo>
                  <a:pt x="22" y="54"/>
                </a:lnTo>
                <a:lnTo>
                  <a:pt x="16" y="48"/>
                </a:lnTo>
                <a:lnTo>
                  <a:pt x="10" y="42"/>
                </a:lnTo>
                <a:lnTo>
                  <a:pt x="8" y="32"/>
                </a:lnTo>
                <a:lnTo>
                  <a:pt x="8" y="32"/>
                </a:lnTo>
                <a:lnTo>
                  <a:pt x="10" y="22"/>
                </a:lnTo>
                <a:lnTo>
                  <a:pt x="16" y="16"/>
                </a:lnTo>
                <a:lnTo>
                  <a:pt x="22" y="10"/>
                </a:lnTo>
                <a:lnTo>
                  <a:pt x="32" y="8"/>
                </a:lnTo>
                <a:lnTo>
                  <a:pt x="32" y="8"/>
                </a:lnTo>
                <a:lnTo>
                  <a:pt x="42" y="10"/>
                </a:lnTo>
                <a:lnTo>
                  <a:pt x="48" y="16"/>
                </a:lnTo>
                <a:lnTo>
                  <a:pt x="54" y="22"/>
                </a:lnTo>
                <a:lnTo>
                  <a:pt x="56" y="32"/>
                </a:lnTo>
                <a:lnTo>
                  <a:pt x="56" y="32"/>
                </a:lnTo>
                <a:lnTo>
                  <a:pt x="54" y="42"/>
                </a:lnTo>
                <a:lnTo>
                  <a:pt x="48" y="48"/>
                </a:lnTo>
                <a:lnTo>
                  <a:pt x="42" y="54"/>
                </a:lnTo>
                <a:lnTo>
                  <a:pt x="32" y="56"/>
                </a:lnTo>
                <a:close/>
              </a:path>
            </a:pathLst>
          </a:custGeom>
          <a:solidFill>
            <a:srgbClr val="00C1A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86" name="Freeform 115"/>
          <p:cNvSpPr>
            <a:spLocks noEditPoints="1"/>
          </p:cNvSpPr>
          <p:nvPr/>
        </p:nvSpPr>
        <p:spPr bwMode="auto">
          <a:xfrm>
            <a:off x="4102182" y="3561254"/>
            <a:ext cx="495627" cy="495627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22" y="8"/>
              </a:cxn>
              <a:cxn ang="0">
                <a:pos x="92" y="28"/>
              </a:cxn>
              <a:cxn ang="0">
                <a:pos x="72" y="58"/>
              </a:cxn>
              <a:cxn ang="0">
                <a:pos x="64" y="96"/>
              </a:cxn>
              <a:cxn ang="0">
                <a:pos x="64" y="108"/>
              </a:cxn>
              <a:cxn ang="0">
                <a:pos x="70" y="130"/>
              </a:cxn>
              <a:cxn ang="0">
                <a:pos x="8" y="208"/>
              </a:cxn>
              <a:cxn ang="0">
                <a:pos x="8" y="208"/>
              </a:cxn>
              <a:cxn ang="0">
                <a:pos x="0" y="228"/>
              </a:cxn>
              <a:cxn ang="0">
                <a:pos x="2" y="238"/>
              </a:cxn>
              <a:cxn ang="0">
                <a:pos x="18" y="254"/>
              </a:cxn>
              <a:cxn ang="0">
                <a:pos x="28" y="256"/>
              </a:cxn>
              <a:cxn ang="0">
                <a:pos x="48" y="248"/>
              </a:cxn>
              <a:cxn ang="0">
                <a:pos x="116" y="180"/>
              </a:cxn>
              <a:cxn ang="0">
                <a:pos x="126" y="186"/>
              </a:cxn>
              <a:cxn ang="0">
                <a:pos x="148" y="192"/>
              </a:cxn>
              <a:cxn ang="0">
                <a:pos x="160" y="192"/>
              </a:cxn>
              <a:cxn ang="0">
                <a:pos x="198" y="184"/>
              </a:cxn>
              <a:cxn ang="0">
                <a:pos x="228" y="164"/>
              </a:cxn>
              <a:cxn ang="0">
                <a:pos x="248" y="134"/>
              </a:cxn>
              <a:cxn ang="0">
                <a:pos x="256" y="96"/>
              </a:cxn>
              <a:cxn ang="0">
                <a:pos x="254" y="76"/>
              </a:cxn>
              <a:cxn ang="0">
                <a:pos x="240" y="42"/>
              </a:cxn>
              <a:cxn ang="0">
                <a:pos x="214" y="16"/>
              </a:cxn>
              <a:cxn ang="0">
                <a:pos x="180" y="2"/>
              </a:cxn>
              <a:cxn ang="0">
                <a:pos x="38" y="238"/>
              </a:cxn>
              <a:cxn ang="0">
                <a:pos x="34" y="240"/>
              </a:cxn>
              <a:cxn ang="0">
                <a:pos x="28" y="242"/>
              </a:cxn>
              <a:cxn ang="0">
                <a:pos x="18" y="238"/>
              </a:cxn>
              <a:cxn ang="0">
                <a:pos x="14" y="228"/>
              </a:cxn>
              <a:cxn ang="0">
                <a:pos x="16" y="222"/>
              </a:cxn>
              <a:cxn ang="0">
                <a:pos x="18" y="218"/>
              </a:cxn>
              <a:cxn ang="0">
                <a:pos x="82" y="154"/>
              </a:cxn>
              <a:cxn ang="0">
                <a:pos x="102" y="174"/>
              </a:cxn>
              <a:cxn ang="0">
                <a:pos x="160" y="176"/>
              </a:cxn>
              <a:cxn ang="0">
                <a:pos x="144" y="174"/>
              </a:cxn>
              <a:cxn ang="0">
                <a:pos x="116" y="162"/>
              </a:cxn>
              <a:cxn ang="0">
                <a:pos x="94" y="140"/>
              </a:cxn>
              <a:cxn ang="0">
                <a:pos x="82" y="112"/>
              </a:cxn>
              <a:cxn ang="0">
                <a:pos x="80" y="96"/>
              </a:cxn>
              <a:cxn ang="0">
                <a:pos x="86" y="64"/>
              </a:cxn>
              <a:cxn ang="0">
                <a:pos x="104" y="40"/>
              </a:cxn>
              <a:cxn ang="0">
                <a:pos x="128" y="22"/>
              </a:cxn>
              <a:cxn ang="0">
                <a:pos x="160" y="16"/>
              </a:cxn>
              <a:cxn ang="0">
                <a:pos x="176" y="18"/>
              </a:cxn>
              <a:cxn ang="0">
                <a:pos x="204" y="30"/>
              </a:cxn>
              <a:cxn ang="0">
                <a:pos x="226" y="52"/>
              </a:cxn>
              <a:cxn ang="0">
                <a:pos x="238" y="80"/>
              </a:cxn>
              <a:cxn ang="0">
                <a:pos x="240" y="96"/>
              </a:cxn>
              <a:cxn ang="0">
                <a:pos x="234" y="128"/>
              </a:cxn>
              <a:cxn ang="0">
                <a:pos x="216" y="152"/>
              </a:cxn>
              <a:cxn ang="0">
                <a:pos x="192" y="170"/>
              </a:cxn>
              <a:cxn ang="0">
                <a:pos x="160" y="176"/>
              </a:cxn>
            </a:cxnLst>
            <a:rect l="0" t="0" r="r" b="b"/>
            <a:pathLst>
              <a:path w="256" h="256">
                <a:moveTo>
                  <a:pt x="160" y="0"/>
                </a:moveTo>
                <a:lnTo>
                  <a:pt x="160" y="0"/>
                </a:lnTo>
                <a:lnTo>
                  <a:pt x="140" y="2"/>
                </a:lnTo>
                <a:lnTo>
                  <a:pt x="122" y="8"/>
                </a:lnTo>
                <a:lnTo>
                  <a:pt x="106" y="16"/>
                </a:lnTo>
                <a:lnTo>
                  <a:pt x="92" y="28"/>
                </a:lnTo>
                <a:lnTo>
                  <a:pt x="80" y="42"/>
                </a:lnTo>
                <a:lnTo>
                  <a:pt x="72" y="58"/>
                </a:lnTo>
                <a:lnTo>
                  <a:pt x="66" y="76"/>
                </a:lnTo>
                <a:lnTo>
                  <a:pt x="64" y="96"/>
                </a:lnTo>
                <a:lnTo>
                  <a:pt x="64" y="96"/>
                </a:lnTo>
                <a:lnTo>
                  <a:pt x="64" y="108"/>
                </a:lnTo>
                <a:lnTo>
                  <a:pt x="66" y="120"/>
                </a:lnTo>
                <a:lnTo>
                  <a:pt x="70" y="130"/>
                </a:lnTo>
                <a:lnTo>
                  <a:pt x="76" y="140"/>
                </a:lnTo>
                <a:lnTo>
                  <a:pt x="8" y="208"/>
                </a:lnTo>
                <a:lnTo>
                  <a:pt x="8" y="208"/>
                </a:lnTo>
                <a:lnTo>
                  <a:pt x="8" y="208"/>
                </a:lnTo>
                <a:lnTo>
                  <a:pt x="2" y="216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40" y="254"/>
                </a:lnTo>
                <a:lnTo>
                  <a:pt x="48" y="248"/>
                </a:lnTo>
                <a:lnTo>
                  <a:pt x="48" y="248"/>
                </a:lnTo>
                <a:lnTo>
                  <a:pt x="116" y="180"/>
                </a:lnTo>
                <a:lnTo>
                  <a:pt x="116" y="180"/>
                </a:lnTo>
                <a:lnTo>
                  <a:pt x="126" y="186"/>
                </a:lnTo>
                <a:lnTo>
                  <a:pt x="136" y="190"/>
                </a:lnTo>
                <a:lnTo>
                  <a:pt x="148" y="192"/>
                </a:lnTo>
                <a:lnTo>
                  <a:pt x="160" y="192"/>
                </a:lnTo>
                <a:lnTo>
                  <a:pt x="160" y="192"/>
                </a:lnTo>
                <a:lnTo>
                  <a:pt x="180" y="190"/>
                </a:lnTo>
                <a:lnTo>
                  <a:pt x="198" y="184"/>
                </a:lnTo>
                <a:lnTo>
                  <a:pt x="214" y="176"/>
                </a:lnTo>
                <a:lnTo>
                  <a:pt x="228" y="164"/>
                </a:lnTo>
                <a:lnTo>
                  <a:pt x="240" y="150"/>
                </a:lnTo>
                <a:lnTo>
                  <a:pt x="248" y="134"/>
                </a:lnTo>
                <a:lnTo>
                  <a:pt x="254" y="116"/>
                </a:lnTo>
                <a:lnTo>
                  <a:pt x="256" y="96"/>
                </a:lnTo>
                <a:lnTo>
                  <a:pt x="256" y="96"/>
                </a:lnTo>
                <a:lnTo>
                  <a:pt x="254" y="76"/>
                </a:lnTo>
                <a:lnTo>
                  <a:pt x="248" y="58"/>
                </a:lnTo>
                <a:lnTo>
                  <a:pt x="240" y="42"/>
                </a:lnTo>
                <a:lnTo>
                  <a:pt x="228" y="28"/>
                </a:lnTo>
                <a:lnTo>
                  <a:pt x="214" y="16"/>
                </a:lnTo>
                <a:lnTo>
                  <a:pt x="198" y="8"/>
                </a:lnTo>
                <a:lnTo>
                  <a:pt x="180" y="2"/>
                </a:lnTo>
                <a:lnTo>
                  <a:pt x="160" y="0"/>
                </a:lnTo>
                <a:close/>
                <a:moveTo>
                  <a:pt x="38" y="238"/>
                </a:moveTo>
                <a:lnTo>
                  <a:pt x="38" y="238"/>
                </a:lnTo>
                <a:lnTo>
                  <a:pt x="34" y="240"/>
                </a:lnTo>
                <a:lnTo>
                  <a:pt x="28" y="242"/>
                </a:lnTo>
                <a:lnTo>
                  <a:pt x="28" y="242"/>
                </a:lnTo>
                <a:lnTo>
                  <a:pt x="22" y="240"/>
                </a:lnTo>
                <a:lnTo>
                  <a:pt x="18" y="238"/>
                </a:lnTo>
                <a:lnTo>
                  <a:pt x="16" y="234"/>
                </a:lnTo>
                <a:lnTo>
                  <a:pt x="14" y="228"/>
                </a:lnTo>
                <a:lnTo>
                  <a:pt x="14" y="228"/>
                </a:lnTo>
                <a:lnTo>
                  <a:pt x="16" y="222"/>
                </a:lnTo>
                <a:lnTo>
                  <a:pt x="18" y="218"/>
                </a:lnTo>
                <a:lnTo>
                  <a:pt x="18" y="218"/>
                </a:lnTo>
                <a:lnTo>
                  <a:pt x="82" y="154"/>
                </a:lnTo>
                <a:lnTo>
                  <a:pt x="82" y="154"/>
                </a:lnTo>
                <a:lnTo>
                  <a:pt x="92" y="164"/>
                </a:lnTo>
                <a:lnTo>
                  <a:pt x="102" y="174"/>
                </a:lnTo>
                <a:lnTo>
                  <a:pt x="38" y="238"/>
                </a:lnTo>
                <a:close/>
                <a:moveTo>
                  <a:pt x="160" y="176"/>
                </a:moveTo>
                <a:lnTo>
                  <a:pt x="160" y="176"/>
                </a:lnTo>
                <a:lnTo>
                  <a:pt x="144" y="174"/>
                </a:lnTo>
                <a:lnTo>
                  <a:pt x="128" y="170"/>
                </a:lnTo>
                <a:lnTo>
                  <a:pt x="116" y="162"/>
                </a:lnTo>
                <a:lnTo>
                  <a:pt x="104" y="152"/>
                </a:lnTo>
                <a:lnTo>
                  <a:pt x="94" y="140"/>
                </a:lnTo>
                <a:lnTo>
                  <a:pt x="86" y="128"/>
                </a:lnTo>
                <a:lnTo>
                  <a:pt x="82" y="112"/>
                </a:lnTo>
                <a:lnTo>
                  <a:pt x="80" y="96"/>
                </a:lnTo>
                <a:lnTo>
                  <a:pt x="80" y="96"/>
                </a:lnTo>
                <a:lnTo>
                  <a:pt x="82" y="80"/>
                </a:lnTo>
                <a:lnTo>
                  <a:pt x="86" y="64"/>
                </a:lnTo>
                <a:lnTo>
                  <a:pt x="94" y="52"/>
                </a:lnTo>
                <a:lnTo>
                  <a:pt x="104" y="40"/>
                </a:lnTo>
                <a:lnTo>
                  <a:pt x="116" y="30"/>
                </a:lnTo>
                <a:lnTo>
                  <a:pt x="128" y="22"/>
                </a:lnTo>
                <a:lnTo>
                  <a:pt x="144" y="18"/>
                </a:lnTo>
                <a:lnTo>
                  <a:pt x="160" y="16"/>
                </a:lnTo>
                <a:lnTo>
                  <a:pt x="160" y="16"/>
                </a:lnTo>
                <a:lnTo>
                  <a:pt x="176" y="18"/>
                </a:lnTo>
                <a:lnTo>
                  <a:pt x="192" y="22"/>
                </a:lnTo>
                <a:lnTo>
                  <a:pt x="204" y="30"/>
                </a:lnTo>
                <a:lnTo>
                  <a:pt x="216" y="40"/>
                </a:lnTo>
                <a:lnTo>
                  <a:pt x="226" y="52"/>
                </a:lnTo>
                <a:lnTo>
                  <a:pt x="234" y="64"/>
                </a:lnTo>
                <a:lnTo>
                  <a:pt x="238" y="80"/>
                </a:lnTo>
                <a:lnTo>
                  <a:pt x="240" y="96"/>
                </a:lnTo>
                <a:lnTo>
                  <a:pt x="240" y="96"/>
                </a:lnTo>
                <a:lnTo>
                  <a:pt x="238" y="112"/>
                </a:lnTo>
                <a:lnTo>
                  <a:pt x="234" y="128"/>
                </a:lnTo>
                <a:lnTo>
                  <a:pt x="226" y="140"/>
                </a:lnTo>
                <a:lnTo>
                  <a:pt x="216" y="152"/>
                </a:lnTo>
                <a:lnTo>
                  <a:pt x="204" y="162"/>
                </a:lnTo>
                <a:lnTo>
                  <a:pt x="192" y="170"/>
                </a:lnTo>
                <a:lnTo>
                  <a:pt x="176" y="174"/>
                </a:lnTo>
                <a:lnTo>
                  <a:pt x="160" y="176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87" name="Freeform 119"/>
          <p:cNvSpPr/>
          <p:nvPr/>
        </p:nvSpPr>
        <p:spPr bwMode="auto">
          <a:xfrm>
            <a:off x="4303530" y="3638696"/>
            <a:ext cx="116163" cy="116163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  <a:close/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88" name="Freeform 120"/>
          <p:cNvSpPr/>
          <p:nvPr/>
        </p:nvSpPr>
        <p:spPr bwMode="auto">
          <a:xfrm>
            <a:off x="4303530" y="3638696"/>
            <a:ext cx="116163" cy="116163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6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58"/>
              </a:cxn>
              <a:cxn ang="0">
                <a:pos x="4" y="60"/>
              </a:cxn>
              <a:cxn ang="0">
                <a:pos x="4" y="60"/>
              </a:cxn>
              <a:cxn ang="0">
                <a:pos x="6" y="58"/>
              </a:cxn>
              <a:cxn ang="0">
                <a:pos x="8" y="56"/>
              </a:cxn>
              <a:cxn ang="0">
                <a:pos x="8" y="56"/>
              </a:cxn>
              <a:cxn ang="0">
                <a:pos x="8" y="46"/>
              </a:cxn>
              <a:cxn ang="0">
                <a:pos x="12" y="38"/>
              </a:cxn>
              <a:cxn ang="0">
                <a:pos x="16" y="30"/>
              </a:cxn>
              <a:cxn ang="0">
                <a:pos x="22" y="22"/>
              </a:cxn>
              <a:cxn ang="0">
                <a:pos x="30" y="16"/>
              </a:cxn>
              <a:cxn ang="0">
                <a:pos x="38" y="12"/>
              </a:cxn>
              <a:cxn ang="0">
                <a:pos x="46" y="8"/>
              </a:cxn>
              <a:cxn ang="0">
                <a:pos x="56" y="8"/>
              </a:cxn>
              <a:cxn ang="0">
                <a:pos x="56" y="8"/>
              </a:cxn>
              <a:cxn ang="0">
                <a:pos x="58" y="6"/>
              </a:cxn>
              <a:cxn ang="0">
                <a:pos x="60" y="4"/>
              </a:cxn>
              <a:cxn ang="0">
                <a:pos x="60" y="4"/>
              </a:cxn>
              <a:cxn ang="0">
                <a:pos x="58" y="2"/>
              </a:cxn>
              <a:cxn ang="0">
                <a:pos x="56" y="0"/>
              </a:cxn>
            </a:cxnLst>
            <a:rect l="0" t="0" r="r" b="b"/>
            <a:pathLst>
              <a:path w="60" h="60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58"/>
                </a:lnTo>
                <a:lnTo>
                  <a:pt x="4" y="60"/>
                </a:lnTo>
                <a:lnTo>
                  <a:pt x="4" y="60"/>
                </a:lnTo>
                <a:lnTo>
                  <a:pt x="6" y="58"/>
                </a:lnTo>
                <a:lnTo>
                  <a:pt x="8" y="56"/>
                </a:lnTo>
                <a:lnTo>
                  <a:pt x="8" y="56"/>
                </a:lnTo>
                <a:lnTo>
                  <a:pt x="8" y="46"/>
                </a:lnTo>
                <a:lnTo>
                  <a:pt x="12" y="38"/>
                </a:lnTo>
                <a:lnTo>
                  <a:pt x="16" y="30"/>
                </a:lnTo>
                <a:lnTo>
                  <a:pt x="22" y="22"/>
                </a:lnTo>
                <a:lnTo>
                  <a:pt x="30" y="16"/>
                </a:lnTo>
                <a:lnTo>
                  <a:pt x="38" y="12"/>
                </a:lnTo>
                <a:lnTo>
                  <a:pt x="46" y="8"/>
                </a:lnTo>
                <a:lnTo>
                  <a:pt x="56" y="8"/>
                </a:lnTo>
                <a:lnTo>
                  <a:pt x="56" y="8"/>
                </a:lnTo>
                <a:lnTo>
                  <a:pt x="58" y="6"/>
                </a:lnTo>
                <a:lnTo>
                  <a:pt x="60" y="4"/>
                </a:lnTo>
                <a:lnTo>
                  <a:pt x="60" y="4"/>
                </a:lnTo>
                <a:lnTo>
                  <a:pt x="58" y="2"/>
                </a:lnTo>
                <a:lnTo>
                  <a:pt x="56" y="0"/>
                </a:lnTo>
              </a:path>
            </a:pathLst>
          </a:custGeom>
          <a:solidFill>
            <a:srgbClr val="199F8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cs typeface="+mn-ea"/>
              <a:sym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631097" y="3988299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199F8E"/>
                </a:solidFill>
                <a:cs typeface="+mn-ea"/>
                <a:sym typeface="+mn-lt"/>
              </a:rPr>
              <a:t>Start</a:t>
            </a:r>
            <a:endParaRPr lang="en-US" sz="12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972946" y="4165145"/>
            <a:ext cx="50878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rgbClr val="199F8E"/>
                </a:solidFill>
                <a:cs typeface="+mn-ea"/>
                <a:sym typeface="+mn-lt"/>
              </a:rPr>
              <a:t>Finish</a:t>
            </a:r>
            <a:endParaRPr lang="en-US" sz="1200" b="1" dirty="0">
              <a:solidFill>
                <a:srgbClr val="199F8E"/>
              </a:solidFill>
              <a:cs typeface="+mn-ea"/>
              <a:sym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009782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cs typeface="+mn-ea"/>
                <a:sym typeface="+mn-lt"/>
              </a:rPr>
              <a:t>creative idea</a:t>
            </a:r>
            <a:endParaRPr lang="en-US" sz="12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590724" y="3289724"/>
            <a:ext cx="1603577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cs typeface="+mn-ea"/>
                <a:sym typeface="+mn-lt"/>
              </a:rPr>
              <a:t>Research</a:t>
            </a:r>
            <a:endParaRPr lang="en-US" sz="1200" b="1" cap="all" spc="13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330623" y="3071924"/>
            <a:ext cx="1403344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cs typeface="+mn-ea"/>
                <a:sym typeface="+mn-lt"/>
              </a:rPr>
              <a:t>concept</a:t>
            </a:r>
            <a:endParaRPr lang="en-US" sz="12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8714326" y="3071924"/>
            <a:ext cx="1331376" cy="1352544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Up">
              <a:avLst/>
            </a:prstTxWarp>
            <a:spAutoFit/>
          </a:bodyPr>
          <a:lstStyle/>
          <a:p>
            <a:pPr algn="ctr">
              <a:lnSpc>
                <a:spcPts val="2000"/>
              </a:lnSpc>
              <a:spcAft>
                <a:spcPts val="800"/>
              </a:spcAft>
            </a:pPr>
            <a:r>
              <a:rPr lang="en-US" sz="1200" b="1" cap="all" dirty="0">
                <a:solidFill>
                  <a:schemeClr val="bg1"/>
                </a:solidFill>
                <a:cs typeface="+mn-ea"/>
                <a:sym typeface="+mn-lt"/>
              </a:rPr>
              <a:t>delivery</a:t>
            </a:r>
            <a:endParaRPr lang="en-US" sz="12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954503" y="3289724"/>
            <a:ext cx="1505813" cy="1341120"/>
          </a:xfrm>
          <a:prstGeom prst="rect">
            <a:avLst/>
          </a:prstGeom>
          <a:noFill/>
        </p:spPr>
        <p:txBody>
          <a:bodyPr spcFirstLastPara="1" wrap="square" lIns="0" tIns="0" rIns="0" bIns="0" numCol="1" rtlCol="0">
            <a:prstTxWarp prst="textArchDown">
              <a:avLst>
                <a:gd name="adj" fmla="val 21055539"/>
              </a:avLst>
            </a:prstTxWarp>
            <a:spAutoFit/>
          </a:bodyPr>
          <a:lstStyle/>
          <a:p>
            <a:pPr algn="ctr"/>
            <a:r>
              <a:rPr lang="en-US" sz="1200" b="1" cap="all" spc="133" dirty="0">
                <a:solidFill>
                  <a:schemeClr val="bg1"/>
                </a:solidFill>
                <a:cs typeface="+mn-ea"/>
                <a:sym typeface="+mn-lt"/>
              </a:rPr>
              <a:t>design</a:t>
            </a:r>
            <a:endParaRPr lang="en-US" sz="1200" b="1" cap="all" spc="13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Oval 3"/>
          <p:cNvSpPr/>
          <p:nvPr/>
        </p:nvSpPr>
        <p:spPr>
          <a:xfrm>
            <a:off x="1831967" y="3877857"/>
            <a:ext cx="94069" cy="94069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cs typeface="+mn-ea"/>
              <a:sym typeface="+mn-lt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180306" y="4051978"/>
            <a:ext cx="94069" cy="94069"/>
          </a:xfrm>
          <a:prstGeom prst="ellipse">
            <a:avLst/>
          </a:prstGeom>
          <a:solidFill>
            <a:srgbClr val="199F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cs typeface="+mn-ea"/>
              <a:sym typeface="+mn-lt"/>
            </a:endParaRPr>
          </a:p>
        </p:txBody>
      </p:sp>
      <p:sp>
        <p:nvSpPr>
          <p:cNvPr id="41" name="TextBox 101"/>
          <p:cNvSpPr txBox="1"/>
          <p:nvPr/>
        </p:nvSpPr>
        <p:spPr>
          <a:xfrm>
            <a:off x="5405455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2" name="Rectangle 102"/>
          <p:cNvSpPr/>
          <p:nvPr/>
        </p:nvSpPr>
        <p:spPr>
          <a:xfrm>
            <a:off x="4856467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3" name="TextBox 101"/>
          <p:cNvSpPr txBox="1"/>
          <p:nvPr/>
        </p:nvSpPr>
        <p:spPr>
          <a:xfrm>
            <a:off x="2009782" y="19334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4" name="Rectangle 102"/>
          <p:cNvSpPr/>
          <p:nvPr/>
        </p:nvSpPr>
        <p:spPr>
          <a:xfrm>
            <a:off x="1460794" y="2215075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5" name="TextBox 101"/>
          <p:cNvSpPr txBox="1"/>
          <p:nvPr/>
        </p:nvSpPr>
        <p:spPr>
          <a:xfrm>
            <a:off x="8805346" y="193006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6" name="Rectangle 102"/>
          <p:cNvSpPr/>
          <p:nvPr/>
        </p:nvSpPr>
        <p:spPr>
          <a:xfrm>
            <a:off x="8256358" y="2211706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7" name="TextBox 101"/>
          <p:cNvSpPr txBox="1"/>
          <p:nvPr/>
        </p:nvSpPr>
        <p:spPr>
          <a:xfrm>
            <a:off x="7044544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8" name="Rectangle 102"/>
          <p:cNvSpPr/>
          <p:nvPr/>
        </p:nvSpPr>
        <p:spPr>
          <a:xfrm>
            <a:off x="6495556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49" name="TextBox 101"/>
          <p:cNvSpPr txBox="1"/>
          <p:nvPr/>
        </p:nvSpPr>
        <p:spPr>
          <a:xfrm>
            <a:off x="3617663" y="501174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50" name="Rectangle 102"/>
          <p:cNvSpPr/>
          <p:nvPr/>
        </p:nvSpPr>
        <p:spPr>
          <a:xfrm>
            <a:off x="3068675" y="5293384"/>
            <a:ext cx="25124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262626"/>
                </a:solidFill>
                <a:cs typeface="+mn-ea"/>
                <a:sym typeface="+mn-lt"/>
              </a:rPr>
              <a:t>单击此处编辑内容，建议您在展示时采用微软雅黑字体</a:t>
            </a:r>
            <a:endParaRPr lang="en-US" sz="11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8221" y="117304"/>
            <a:ext cx="297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单击添加您的标题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夏雨家 https://xnwe.taobao.com/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2638</Words>
  <Application>WPS 演示</Application>
  <PresentationFormat>自定义</PresentationFormat>
  <Paragraphs>393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方正书宋_GBK</vt:lpstr>
      <vt:lpstr>Wingdings</vt:lpstr>
      <vt:lpstr>Kontrapunkt Bob Bold</vt:lpstr>
      <vt:lpstr>Helvetica</vt:lpstr>
      <vt:lpstr>微软雅黑</vt:lpstr>
      <vt:lpstr>黑体-简</vt:lpstr>
      <vt:lpstr>宋体</vt:lpstr>
      <vt:lpstr>Arial Unicode MS</vt:lpstr>
      <vt:lpstr>宋体-简</vt:lpstr>
      <vt:lpstr>Calibri</vt:lpstr>
      <vt:lpstr>Helvetica Neue</vt:lpstr>
      <vt:lpstr>Thonburi</vt:lpstr>
      <vt:lpstr>夏雨家 https://xnwe.taobao.com/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adothraki</cp:lastModifiedBy>
  <cp:revision>25</cp:revision>
  <dcterms:created xsi:type="dcterms:W3CDTF">2018-11-08T00:23:29Z</dcterms:created>
  <dcterms:modified xsi:type="dcterms:W3CDTF">2018-11-08T00:23:29Z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