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21.xml" ContentType="application/vnd.openxmlformats-officedocument.themeOverr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21.xml" ContentType="application/vnd.openxmlformats-officedocument.presentationml.notesSlide+xml"/>
  <Override PartName="/ppt/theme/themeOverride22.xml" ContentType="application/vnd.openxmlformats-officedocument.themeOverr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22.xml" ContentType="application/vnd.openxmlformats-officedocument.presentationml.notesSlide+xml"/>
  <Override PartName="/ppt/theme/themeOverride23.xml" ContentType="application/vnd.openxmlformats-officedocument.themeOverr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23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64" r:id="rId10"/>
    <p:sldId id="272" r:id="rId11"/>
    <p:sldId id="273" r:id="rId12"/>
    <p:sldId id="274" r:id="rId13"/>
    <p:sldId id="275" r:id="rId14"/>
    <p:sldId id="265" r:id="rId15"/>
    <p:sldId id="276" r:id="rId16"/>
    <p:sldId id="277" r:id="rId17"/>
    <p:sldId id="278" r:id="rId18"/>
    <p:sldId id="279" r:id="rId19"/>
    <p:sldId id="266" r:id="rId20"/>
    <p:sldId id="280" r:id="rId21"/>
    <p:sldId id="281" r:id="rId22"/>
    <p:sldId id="282" r:id="rId23"/>
    <p:sldId id="283" r:id="rId24"/>
    <p:sldId id="284" r:id="rId25"/>
  </p:sldIdLst>
  <p:sldSz cx="12192000" cy="6858000"/>
  <p:notesSz cx="6858000" cy="9144000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微软雅黑" panose="020B0503020204020204" pitchFamily="34" charset="-122"/>
      <p:regular r:id="rId31"/>
      <p:bold r:id="rId32"/>
    </p:embeddedFont>
    <p:embeddedFont>
      <p:font typeface="Impact" panose="020B0806030902050204" pitchFamily="34" charset="0"/>
      <p:regular r:id="rId33"/>
    </p:embeddedFont>
    <p:embeddedFont>
      <p:font typeface="等线" panose="02010600030101010101" pitchFamily="2" charset="-122"/>
      <p:regular r:id="rId34"/>
      <p:bold r:id="rId35"/>
    </p:embeddedFont>
  </p:embeddedFontLst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首页" id="{314C4C9D-AE76-4E05-B037-5A5DB805C9BD}">
          <p14:sldIdLst>
            <p14:sldId id="256"/>
          </p14:sldIdLst>
        </p14:section>
        <p14:section name="目录页" id="{008E412F-DBDA-49D6-8F52-3723921DFE03}">
          <p14:sldIdLst>
            <p14:sldId id="257"/>
          </p14:sldIdLst>
        </p14:section>
        <p14:section name="过渡页" id="{8A3C5D5E-FAF1-4CC7-AAB2-6446E7D3DE63}">
          <p14:sldIdLst>
            <p14:sldId id="258"/>
          </p14:sldIdLst>
        </p14:section>
        <p14:section name="内页" id="{8D1A6813-68F6-49A0-A239-92955AC6E8C5}">
          <p14:sldIdLst>
            <p14:sldId id="267"/>
            <p14:sldId id="268"/>
            <p14:sldId id="269"/>
            <p14:sldId id="270"/>
            <p14:sldId id="271"/>
            <p14:sldId id="264"/>
            <p14:sldId id="272"/>
            <p14:sldId id="273"/>
            <p14:sldId id="274"/>
            <p14:sldId id="275"/>
            <p14:sldId id="265"/>
            <p14:sldId id="276"/>
            <p14:sldId id="277"/>
            <p14:sldId id="278"/>
            <p14:sldId id="279"/>
            <p14:sldId id="266"/>
            <p14:sldId id="280"/>
            <p14:sldId id="281"/>
            <p14:sldId id="282"/>
            <p14:sldId id="283"/>
          </p14:sldIdLst>
        </p14:section>
        <p14:section name="结束页" id="{98773F69-2DDF-47CC-BD69-D575D8CAAC6E}">
          <p14:sldIdLst>
            <p14:sldId id="284"/>
          </p14:sldIdLst>
        </p14:section>
        <p14:section name="版权页" id="{C8AD3B51-1B7B-4E69-9180-4DEC6400FEC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29" userDrawn="1">
          <p15:clr>
            <a:srgbClr val="A4A3A4"/>
          </p15:clr>
        </p15:guide>
        <p15:guide id="2" orient="horz" pos="4190" userDrawn="1">
          <p15:clr>
            <a:srgbClr val="A4A3A4"/>
          </p15:clr>
        </p15:guide>
        <p15:guide id="3" pos="230" userDrawn="1">
          <p15:clr>
            <a:srgbClr val="A4A3A4"/>
          </p15:clr>
        </p15:guide>
        <p15:guide id="4" pos="7449" userDrawn="1">
          <p15:clr>
            <a:srgbClr val="A4A3A4"/>
          </p15:clr>
        </p15:guide>
        <p15:guide id="5" orient="horz" pos="561" userDrawn="1">
          <p15:clr>
            <a:srgbClr val="A4A3A4"/>
          </p15:clr>
        </p15:guide>
        <p15:guide id="6" orient="horz" pos="691" userDrawn="1">
          <p15:clr>
            <a:srgbClr val="A4A3A4"/>
          </p15:clr>
        </p15:guide>
        <p15:guide id="7" orient="horz" pos="4017" userDrawn="1">
          <p15:clr>
            <a:srgbClr val="A4A3A4"/>
          </p15:clr>
        </p15:guide>
        <p15:guide id="8" orient="horz" pos="38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  <a:srgbClr val="F7FCFE"/>
    <a:srgbClr val="FFFFFC"/>
    <a:srgbClr val="FFFFFF"/>
    <a:srgbClr val="E6E6E6"/>
    <a:srgbClr val="44B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18" autoAdjust="0"/>
  </p:normalViewPr>
  <p:slideViewPr>
    <p:cSldViewPr snapToGrid="0" showGuides="1">
      <p:cViewPr varScale="1">
        <p:scale>
          <a:sx n="74" d="100"/>
          <a:sy n="74" d="100"/>
        </p:scale>
        <p:origin x="576" y="54"/>
      </p:cViewPr>
      <p:guideLst>
        <p:guide orient="horz" pos="129"/>
        <p:guide orient="horz" pos="4190"/>
        <p:guide pos="230"/>
        <p:guide pos="7449"/>
        <p:guide orient="horz" pos="561"/>
        <p:guide orient="horz" pos="691"/>
        <p:guide orient="horz" pos="4017"/>
        <p:guide orient="horz" pos="3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43F9-9B08-422F-9ECE-BE7148BC7DDC}" type="datetimeFigureOut">
              <a:rPr lang="zh-CN" altLang="en-US" smtClean="0"/>
              <a:t>2017/9/17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32-94FA-4EBE-BB9B-79FBE48603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73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2436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13327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4618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97009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2848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2801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19044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761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5919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985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853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7643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1697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2284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2159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2169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模板部分元素使用了幻灯片母版制作。如果需要修改，点击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视图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幻灯片母版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修改；完成后关闭编辑母版即可。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549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15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4676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705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030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460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7208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0968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68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153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doors dir="vert"/>
      </p:transition>
    </mc:Choice>
    <mc:Fallback xmlns=""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过度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842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A49D206-6DAE-489F-B45F-9933C106234A}"/>
              </a:ext>
            </a:extLst>
          </p:cNvPr>
          <p:cNvSpPr/>
          <p:nvPr userDrawn="1"/>
        </p:nvSpPr>
        <p:spPr>
          <a:xfrm>
            <a:off x="3296910" y="162225"/>
            <a:ext cx="8893755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F881BC4-1447-44C2-8064-FC4F9588F89F}"/>
              </a:ext>
            </a:extLst>
          </p:cNvPr>
          <p:cNvSpPr/>
          <p:nvPr userDrawn="1"/>
        </p:nvSpPr>
        <p:spPr>
          <a:xfrm>
            <a:off x="1340" y="162225"/>
            <a:ext cx="240922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E24174E-9962-447F-ADE8-38146A9C8F39}"/>
              </a:ext>
            </a:extLst>
          </p:cNvPr>
          <p:cNvSpPr/>
          <p:nvPr userDrawn="1"/>
        </p:nvSpPr>
        <p:spPr>
          <a:xfrm>
            <a:off x="273997" y="162225"/>
            <a:ext cx="64153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989AD3F-8E1F-4B6D-8576-EC79AFEE392E}"/>
              </a:ext>
            </a:extLst>
          </p:cNvPr>
          <p:cNvSpPr txBox="1"/>
          <p:nvPr userDrawn="1"/>
        </p:nvSpPr>
        <p:spPr>
          <a:xfrm>
            <a:off x="466725" y="182780"/>
            <a:ext cx="273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请输入您的标题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58EB39C-D299-43CC-A541-E2B8CA173F1F}"/>
              </a:ext>
            </a:extLst>
          </p:cNvPr>
          <p:cNvSpPr txBox="1">
            <a:spLocks/>
          </p:cNvSpPr>
          <p:nvPr userDrawn="1"/>
        </p:nvSpPr>
        <p:spPr>
          <a:xfrm>
            <a:off x="10055689" y="182780"/>
            <a:ext cx="1807531" cy="52475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341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kumimoji="0" lang="en-US" sz="341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176A106-9CAD-4B40-A5BF-EF470C3B84B2}"/>
              </a:ext>
            </a:extLst>
          </p:cNvPr>
          <p:cNvSpPr txBox="1"/>
          <p:nvPr userDrawn="1"/>
        </p:nvSpPr>
        <p:spPr>
          <a:xfrm>
            <a:off x="466725" y="544641"/>
            <a:ext cx="2702561" cy="32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>
              <a:defRPr/>
            </a:pPr>
            <a:r>
              <a:rPr lang="en-US" altLang="zh-CN" sz="1517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Here To Add Title</a:t>
            </a:r>
            <a:endParaRPr kumimoji="0" lang="en-US" altLang="zh-CN" sz="1517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25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0E0992BC-1503-4C9A-9786-4487F85D740D}"/>
              </a:ext>
            </a:extLst>
          </p:cNvPr>
          <p:cNvSpPr/>
          <p:nvPr userDrawn="1"/>
        </p:nvSpPr>
        <p:spPr>
          <a:xfrm>
            <a:off x="3296910" y="162225"/>
            <a:ext cx="8893755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1AC0F993-1F34-4F03-902E-A3341462E23C}"/>
              </a:ext>
            </a:extLst>
          </p:cNvPr>
          <p:cNvSpPr/>
          <p:nvPr userDrawn="1"/>
        </p:nvSpPr>
        <p:spPr>
          <a:xfrm>
            <a:off x="1340" y="162225"/>
            <a:ext cx="240922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6FAFE8D-FD5F-4EB8-9896-3D3EF81D7323}"/>
              </a:ext>
            </a:extLst>
          </p:cNvPr>
          <p:cNvSpPr/>
          <p:nvPr userDrawn="1"/>
        </p:nvSpPr>
        <p:spPr>
          <a:xfrm>
            <a:off x="273997" y="162225"/>
            <a:ext cx="64153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08B8207-6CAC-4C22-AEEC-57BA2E304FA0}"/>
              </a:ext>
            </a:extLst>
          </p:cNvPr>
          <p:cNvSpPr txBox="1"/>
          <p:nvPr userDrawn="1"/>
        </p:nvSpPr>
        <p:spPr>
          <a:xfrm>
            <a:off x="466725" y="182780"/>
            <a:ext cx="273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请输入您的标题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42E006A-EBA9-45DB-AC64-97547ACDDF88}"/>
              </a:ext>
            </a:extLst>
          </p:cNvPr>
          <p:cNvSpPr txBox="1">
            <a:spLocks/>
          </p:cNvSpPr>
          <p:nvPr userDrawn="1"/>
        </p:nvSpPr>
        <p:spPr>
          <a:xfrm>
            <a:off x="10055689" y="182780"/>
            <a:ext cx="1807531" cy="52475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341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kumimoji="0" lang="en-US" sz="341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AF5C9DF-988B-47F4-B3E0-47D39DF44041}"/>
              </a:ext>
            </a:extLst>
          </p:cNvPr>
          <p:cNvSpPr txBox="1"/>
          <p:nvPr userDrawn="1"/>
        </p:nvSpPr>
        <p:spPr>
          <a:xfrm>
            <a:off x="466725" y="544641"/>
            <a:ext cx="2702561" cy="32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>
              <a:defRPr/>
            </a:pPr>
            <a:r>
              <a:rPr lang="en-US" altLang="zh-CN" sz="1517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Here To Add Title</a:t>
            </a:r>
            <a:endParaRPr kumimoji="0" lang="en-US" altLang="zh-CN" sz="1517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4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7B4CC05-A989-4651-821A-D085AFF9943E}"/>
              </a:ext>
            </a:extLst>
          </p:cNvPr>
          <p:cNvSpPr/>
          <p:nvPr userDrawn="1"/>
        </p:nvSpPr>
        <p:spPr>
          <a:xfrm>
            <a:off x="3296910" y="162225"/>
            <a:ext cx="8893755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C234695-F560-45FB-9C2D-25FF7FADA823}"/>
              </a:ext>
            </a:extLst>
          </p:cNvPr>
          <p:cNvSpPr/>
          <p:nvPr userDrawn="1"/>
        </p:nvSpPr>
        <p:spPr>
          <a:xfrm>
            <a:off x="1340" y="162225"/>
            <a:ext cx="240922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FB560227-0E67-411A-90D8-067C9C88276F}"/>
              </a:ext>
            </a:extLst>
          </p:cNvPr>
          <p:cNvSpPr/>
          <p:nvPr userDrawn="1"/>
        </p:nvSpPr>
        <p:spPr>
          <a:xfrm>
            <a:off x="273997" y="162225"/>
            <a:ext cx="64153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3B4D762-0FF2-45E0-AF18-1F0A5337779B}"/>
              </a:ext>
            </a:extLst>
          </p:cNvPr>
          <p:cNvSpPr txBox="1"/>
          <p:nvPr userDrawn="1"/>
        </p:nvSpPr>
        <p:spPr>
          <a:xfrm>
            <a:off x="466725" y="182780"/>
            <a:ext cx="273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请输入您的标题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D0F275A-E7AF-42EA-AA07-203771955DFA}"/>
              </a:ext>
            </a:extLst>
          </p:cNvPr>
          <p:cNvSpPr txBox="1">
            <a:spLocks/>
          </p:cNvSpPr>
          <p:nvPr userDrawn="1"/>
        </p:nvSpPr>
        <p:spPr>
          <a:xfrm>
            <a:off x="10055689" y="182780"/>
            <a:ext cx="1807531" cy="52475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341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kumimoji="0" lang="en-US" sz="341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5176C35-EEA4-4BC8-9B7F-8049C9B13769}"/>
              </a:ext>
            </a:extLst>
          </p:cNvPr>
          <p:cNvSpPr txBox="1"/>
          <p:nvPr userDrawn="1"/>
        </p:nvSpPr>
        <p:spPr>
          <a:xfrm>
            <a:off x="466725" y="544641"/>
            <a:ext cx="2702561" cy="32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>
              <a:defRPr/>
            </a:pPr>
            <a:r>
              <a:rPr lang="en-US" altLang="zh-CN" sz="1517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Here To Add Title</a:t>
            </a:r>
            <a:endParaRPr kumimoji="0" lang="en-US" altLang="zh-CN" sz="1517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82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05F058EF-5159-4216-AB49-C0CDCC19E529}"/>
              </a:ext>
            </a:extLst>
          </p:cNvPr>
          <p:cNvSpPr/>
          <p:nvPr userDrawn="1"/>
        </p:nvSpPr>
        <p:spPr>
          <a:xfrm>
            <a:off x="3296910" y="162225"/>
            <a:ext cx="8893755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FA1FB5A-EB29-4645-9564-31D717D362BB}"/>
              </a:ext>
            </a:extLst>
          </p:cNvPr>
          <p:cNvSpPr/>
          <p:nvPr userDrawn="1"/>
        </p:nvSpPr>
        <p:spPr>
          <a:xfrm>
            <a:off x="1340" y="162225"/>
            <a:ext cx="240922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F4AE760-63F5-4D11-AE9B-568E8A362AD4}"/>
              </a:ext>
            </a:extLst>
          </p:cNvPr>
          <p:cNvSpPr/>
          <p:nvPr userDrawn="1"/>
        </p:nvSpPr>
        <p:spPr>
          <a:xfrm>
            <a:off x="273997" y="162225"/>
            <a:ext cx="64153" cy="5662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44D1579-A135-4330-A60A-BA51958C360B}"/>
              </a:ext>
            </a:extLst>
          </p:cNvPr>
          <p:cNvSpPr txBox="1"/>
          <p:nvPr userDrawn="1"/>
        </p:nvSpPr>
        <p:spPr>
          <a:xfrm>
            <a:off x="466725" y="182780"/>
            <a:ext cx="273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请输入您的标题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8281741-2D6A-443A-A8BD-DE7FF9831FA2}"/>
              </a:ext>
            </a:extLst>
          </p:cNvPr>
          <p:cNvSpPr txBox="1">
            <a:spLocks/>
          </p:cNvSpPr>
          <p:nvPr userDrawn="1"/>
        </p:nvSpPr>
        <p:spPr>
          <a:xfrm>
            <a:off x="10055689" y="182780"/>
            <a:ext cx="1807531" cy="52475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341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kumimoji="0" lang="en-US" sz="341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3A1DD1E-5C49-4D92-A433-CD77EE62DA81}"/>
              </a:ext>
            </a:extLst>
          </p:cNvPr>
          <p:cNvSpPr txBox="1"/>
          <p:nvPr userDrawn="1"/>
        </p:nvSpPr>
        <p:spPr>
          <a:xfrm>
            <a:off x="466725" y="544641"/>
            <a:ext cx="2702561" cy="32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>
              <a:defRPr/>
            </a:pPr>
            <a:r>
              <a:rPr lang="en-US" altLang="zh-CN" sz="1517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Here To Add Title</a:t>
            </a:r>
            <a:endParaRPr kumimoji="0" lang="en-US" altLang="zh-CN" sz="1517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8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70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04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988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7" r:id="rId3"/>
    <p:sldLayoutId id="2147483672" r:id="rId4"/>
    <p:sldLayoutId id="2147483683" r:id="rId5"/>
    <p:sldLayoutId id="2147483684" r:id="rId6"/>
    <p:sldLayoutId id="2147483685" r:id="rId7"/>
    <p:sldLayoutId id="2147483682" r:id="rId8"/>
    <p:sldLayoutId id="2147483678" r:id="rId9"/>
  </p:sldLayoutIdLst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media1.mp3"/><Relationship Id="rId7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3" Type="http://schemas.openxmlformats.org/officeDocument/2006/relationships/tags" Target="../tags/tag36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35.xml"/><Relationship Id="rId1" Type="http://schemas.openxmlformats.org/officeDocument/2006/relationships/themeOverride" Target="../theme/themeOverride10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13" Type="http://schemas.openxmlformats.org/officeDocument/2006/relationships/tags" Target="../tags/tag51.xml"/><Relationship Id="rId18" Type="http://schemas.openxmlformats.org/officeDocument/2006/relationships/notesSlide" Target="../notesSlides/notesSlide11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12" Type="http://schemas.openxmlformats.org/officeDocument/2006/relationships/tags" Target="../tags/tag50.xml"/><Relationship Id="rId17" Type="http://schemas.openxmlformats.org/officeDocument/2006/relationships/slideLayout" Target="../slideLayouts/slideLayout5.xml"/><Relationship Id="rId2" Type="http://schemas.openxmlformats.org/officeDocument/2006/relationships/tags" Target="../tags/tag40.xml"/><Relationship Id="rId16" Type="http://schemas.openxmlformats.org/officeDocument/2006/relationships/tags" Target="../tags/tag54.xml"/><Relationship Id="rId1" Type="http://schemas.openxmlformats.org/officeDocument/2006/relationships/themeOverride" Target="../theme/themeOverride11.xml"/><Relationship Id="rId6" Type="http://schemas.openxmlformats.org/officeDocument/2006/relationships/tags" Target="../tags/tag44.xml"/><Relationship Id="rId11" Type="http://schemas.openxmlformats.org/officeDocument/2006/relationships/tags" Target="../tags/tag49.xml"/><Relationship Id="rId5" Type="http://schemas.openxmlformats.org/officeDocument/2006/relationships/tags" Target="../tags/tag43.xml"/><Relationship Id="rId15" Type="http://schemas.openxmlformats.org/officeDocument/2006/relationships/tags" Target="../tags/tag53.xml"/><Relationship Id="rId10" Type="http://schemas.openxmlformats.org/officeDocument/2006/relationships/tags" Target="../tags/tag48.xml"/><Relationship Id="rId4" Type="http://schemas.openxmlformats.org/officeDocument/2006/relationships/tags" Target="../tags/tag42.xml"/><Relationship Id="rId9" Type="http://schemas.openxmlformats.org/officeDocument/2006/relationships/tags" Target="../tags/tag47.xml"/><Relationship Id="rId14" Type="http://schemas.openxmlformats.org/officeDocument/2006/relationships/tags" Target="../tags/tag5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3" Type="http://schemas.openxmlformats.org/officeDocument/2006/relationships/tags" Target="../tags/tag56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55.xml"/><Relationship Id="rId1" Type="http://schemas.openxmlformats.org/officeDocument/2006/relationships/themeOverride" Target="../theme/themeOverride12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60.xml"/><Relationship Id="rId1" Type="http://schemas.openxmlformats.org/officeDocument/2006/relationships/themeOverride" Target="../theme/themeOverride13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hemeOverride" Target="../theme/themeOverride15.xml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hemeOverride" Target="../theme/themeOverride16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6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69.xml"/><Relationship Id="rId1" Type="http://schemas.openxmlformats.org/officeDocument/2006/relationships/themeOverride" Target="../theme/themeOverride17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72.xml"/><Relationship Id="rId4" Type="http://schemas.openxmlformats.org/officeDocument/2006/relationships/tags" Target="../tags/tag7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79.xml"/><Relationship Id="rId3" Type="http://schemas.openxmlformats.org/officeDocument/2006/relationships/tags" Target="../tags/tag74.xml"/><Relationship Id="rId7" Type="http://schemas.openxmlformats.org/officeDocument/2006/relationships/tags" Target="../tags/tag78.xml"/><Relationship Id="rId2" Type="http://schemas.openxmlformats.org/officeDocument/2006/relationships/tags" Target="../tags/tag73.xml"/><Relationship Id="rId1" Type="http://schemas.openxmlformats.org/officeDocument/2006/relationships/themeOverride" Target="../theme/themeOverride18.xml"/><Relationship Id="rId6" Type="http://schemas.openxmlformats.org/officeDocument/2006/relationships/tags" Target="../tags/tag77.xml"/><Relationship Id="rId11" Type="http://schemas.openxmlformats.org/officeDocument/2006/relationships/notesSlide" Target="../notesSlides/notesSlide18.xml"/><Relationship Id="rId5" Type="http://schemas.openxmlformats.org/officeDocument/2006/relationships/tags" Target="../tags/tag76.xml"/><Relationship Id="rId10" Type="http://schemas.openxmlformats.org/officeDocument/2006/relationships/slideLayout" Target="../slideLayouts/slideLayout6.xml"/><Relationship Id="rId4" Type="http://schemas.openxmlformats.org/officeDocument/2006/relationships/tags" Target="../tags/tag75.xml"/><Relationship Id="rId9" Type="http://schemas.openxmlformats.org/officeDocument/2006/relationships/tags" Target="../tags/tag8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82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81.xml"/><Relationship Id="rId1" Type="http://schemas.openxmlformats.org/officeDocument/2006/relationships/themeOverride" Target="../theme/themeOverride20.xml"/><Relationship Id="rId6" Type="http://schemas.openxmlformats.org/officeDocument/2006/relationships/tags" Target="../tags/tag85.xml"/><Relationship Id="rId5" Type="http://schemas.openxmlformats.org/officeDocument/2006/relationships/tags" Target="../tags/tag84.xml"/><Relationship Id="rId4" Type="http://schemas.openxmlformats.org/officeDocument/2006/relationships/tags" Target="../tags/tag8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87.xml"/><Relationship Id="rId7" Type="http://schemas.openxmlformats.org/officeDocument/2006/relationships/tags" Target="../tags/tag91.xml"/><Relationship Id="rId2" Type="http://schemas.openxmlformats.org/officeDocument/2006/relationships/tags" Target="../tags/tag86.xml"/><Relationship Id="rId1" Type="http://schemas.openxmlformats.org/officeDocument/2006/relationships/themeOverride" Target="../theme/themeOverride21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9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3" Type="http://schemas.openxmlformats.org/officeDocument/2006/relationships/tags" Target="../tags/tag93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92.xml"/><Relationship Id="rId1" Type="http://schemas.openxmlformats.org/officeDocument/2006/relationships/themeOverride" Target="../theme/themeOverride22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97.xml"/><Relationship Id="rId1" Type="http://schemas.openxmlformats.org/officeDocument/2006/relationships/themeOverride" Target="../theme/themeOverride2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0.xml"/><Relationship Id="rId4" Type="http://schemas.openxmlformats.org/officeDocument/2006/relationships/tags" Target="../tags/tag9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4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9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5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13.xml"/><Relationship Id="rId1" Type="http://schemas.openxmlformats.org/officeDocument/2006/relationships/themeOverride" Target="../theme/themeOverride6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7.xml"/><Relationship Id="rId6" Type="http://schemas.openxmlformats.org/officeDocument/2006/relationships/tags" Target="../tags/tag21.xml"/><Relationship Id="rId11" Type="http://schemas.openxmlformats.org/officeDocument/2006/relationships/notesSlide" Target="../notesSlides/notesSlide7.xml"/><Relationship Id="rId5" Type="http://schemas.openxmlformats.org/officeDocument/2006/relationships/tags" Target="../tags/tag20.xml"/><Relationship Id="rId10" Type="http://schemas.openxmlformats.org/officeDocument/2006/relationships/slideLayout" Target="../slideLayouts/slideLayout4.xml"/><Relationship Id="rId4" Type="http://schemas.openxmlformats.org/officeDocument/2006/relationships/tags" Target="../tags/tag19.xml"/><Relationship Id="rId9" Type="http://schemas.openxmlformats.org/officeDocument/2006/relationships/tags" Target="../tags/tag2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1.xml"/><Relationship Id="rId13" Type="http://schemas.openxmlformats.org/officeDocument/2006/relationships/notesSlide" Target="../notesSlides/notesSlide8.xml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12" Type="http://schemas.openxmlformats.org/officeDocument/2006/relationships/slideLayout" Target="../slideLayouts/slideLayout4.xml"/><Relationship Id="rId2" Type="http://schemas.openxmlformats.org/officeDocument/2006/relationships/tags" Target="../tags/tag25.xml"/><Relationship Id="rId1" Type="http://schemas.openxmlformats.org/officeDocument/2006/relationships/themeOverride" Target="../theme/themeOverride8.xml"/><Relationship Id="rId6" Type="http://schemas.openxmlformats.org/officeDocument/2006/relationships/tags" Target="../tags/tag29.xml"/><Relationship Id="rId11" Type="http://schemas.openxmlformats.org/officeDocument/2006/relationships/tags" Target="../tags/tag34.xml"/><Relationship Id="rId5" Type="http://schemas.openxmlformats.org/officeDocument/2006/relationships/tags" Target="../tags/tag28.xml"/><Relationship Id="rId10" Type="http://schemas.openxmlformats.org/officeDocument/2006/relationships/tags" Target="../tags/tag33.xml"/><Relationship Id="rId4" Type="http://schemas.openxmlformats.org/officeDocument/2006/relationships/tags" Target="../tags/tag27.xml"/><Relationship Id="rId9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>
            <a:extLst>
              <a:ext uri="{FF2B5EF4-FFF2-40B4-BE49-F238E27FC236}">
                <a16:creationId xmlns:a16="http://schemas.microsoft.com/office/drawing/2014/main" id="{369D91DE-D38E-440E-8357-7B3C1C4761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9937" y="0"/>
            <a:ext cx="6943114" cy="694311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885EF62-5824-4FAE-A72C-E4F2C20F66D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21" y="349313"/>
            <a:ext cx="3325605" cy="659380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8DA1FFC-8C50-4016-AE62-962B3A752AB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433" y="751952"/>
            <a:ext cx="3337700" cy="1824053"/>
          </a:xfrm>
          <a:prstGeom prst="rect">
            <a:avLst/>
          </a:prstGeom>
        </p:spPr>
      </p:pic>
      <p:sp>
        <p:nvSpPr>
          <p:cNvPr id="6" name="TextBox 13">
            <a:extLst>
              <a:ext uri="{FF2B5EF4-FFF2-40B4-BE49-F238E27FC236}">
                <a16:creationId xmlns:a16="http://schemas.microsoft.com/office/drawing/2014/main" id="{4BCD421D-68FA-407B-B0FE-AA4C57E16F4E}"/>
              </a:ext>
            </a:extLst>
          </p:cNvPr>
          <p:cNvSpPr txBox="1"/>
          <p:nvPr/>
        </p:nvSpPr>
        <p:spPr>
          <a:xfrm>
            <a:off x="3419063" y="2565490"/>
            <a:ext cx="89300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大学吉他音乐社团招新</a:t>
            </a:r>
            <a:r>
              <a:rPr kumimoji="0" lang="en-US" altLang="zh-CN" sz="5400" b="1" i="0" u="none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123112F3-9861-495F-BFA3-3C805D78E1CB}"/>
              </a:ext>
            </a:extLst>
          </p:cNvPr>
          <p:cNvGrpSpPr/>
          <p:nvPr/>
        </p:nvGrpSpPr>
        <p:grpSpPr>
          <a:xfrm>
            <a:off x="4495006" y="3583909"/>
            <a:ext cx="5863771" cy="57767"/>
            <a:chOff x="5280505" y="3963496"/>
            <a:chExt cx="5863771" cy="57767"/>
          </a:xfrm>
          <a:solidFill>
            <a:schemeClr val="tx1"/>
          </a:solidFill>
        </p:grpSpPr>
        <p:sp>
          <p:nvSpPr>
            <p:cNvPr id="8" name="任意多边形 16">
              <a:extLst>
                <a:ext uri="{FF2B5EF4-FFF2-40B4-BE49-F238E27FC236}">
                  <a16:creationId xmlns:a16="http://schemas.microsoft.com/office/drawing/2014/main" id="{55D3FBD6-515F-41A9-8FF7-5154A36DAC59}"/>
                </a:ext>
              </a:extLst>
            </p:cNvPr>
            <p:cNvSpPr/>
            <p:nvPr/>
          </p:nvSpPr>
          <p:spPr>
            <a:xfrm>
              <a:off x="5280505" y="3992380"/>
              <a:ext cx="5863771" cy="0"/>
            </a:xfrm>
            <a:custGeom>
              <a:avLst/>
              <a:gdLst>
                <a:gd name="connsiteX0" fmla="*/ 0 w 5863771"/>
                <a:gd name="connsiteY0" fmla="*/ 0 h 0"/>
                <a:gd name="connsiteX1" fmla="*/ 58057 w 5863771"/>
                <a:gd name="connsiteY1" fmla="*/ 0 h 0"/>
                <a:gd name="connsiteX2" fmla="*/ 5863771 w 5863771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63771">
                  <a:moveTo>
                    <a:pt x="0" y="0"/>
                  </a:moveTo>
                  <a:lnTo>
                    <a:pt x="58057" y="0"/>
                  </a:lnTo>
                  <a:lnTo>
                    <a:pt x="5863771" y="0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" name="圆角矩形 17">
              <a:extLst>
                <a:ext uri="{FF2B5EF4-FFF2-40B4-BE49-F238E27FC236}">
                  <a16:creationId xmlns:a16="http://schemas.microsoft.com/office/drawing/2014/main" id="{7B80BB95-1CA8-4B8E-9CDE-6EEBDCAF2205}"/>
                </a:ext>
              </a:extLst>
            </p:cNvPr>
            <p:cNvSpPr/>
            <p:nvPr/>
          </p:nvSpPr>
          <p:spPr>
            <a:xfrm>
              <a:off x="7456740" y="3963496"/>
              <a:ext cx="1511300" cy="5776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C2C8E1E4-A724-411B-BBA8-2B0960DA82DB}"/>
              </a:ext>
            </a:extLst>
          </p:cNvPr>
          <p:cNvSpPr txBox="1"/>
          <p:nvPr/>
        </p:nvSpPr>
        <p:spPr>
          <a:xfrm>
            <a:off x="4587011" y="3914076"/>
            <a:ext cx="5423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适合吉他社团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音乐社团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活动安排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风采展示等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D19FC70A-8A60-433D-A63D-574FED586F76}"/>
              </a:ext>
            </a:extLst>
          </p:cNvPr>
          <p:cNvGrpSpPr>
            <a:grpSpLocks/>
          </p:cNvGrpSpPr>
          <p:nvPr/>
        </p:nvGrpSpPr>
        <p:grpSpPr bwMode="auto">
          <a:xfrm>
            <a:off x="6515808" y="4615468"/>
            <a:ext cx="412709" cy="333006"/>
            <a:chOff x="0" y="0"/>
            <a:chExt cx="1088225" cy="869861"/>
          </a:xfrm>
          <a:solidFill>
            <a:srgbClr val="404040"/>
          </a:solidFill>
        </p:grpSpPr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961FEB37-7BEC-44E1-A457-D7CC16B97BAF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0" y="237562"/>
              <a:ext cx="824268" cy="632299"/>
            </a:xfrm>
            <a:custGeom>
              <a:avLst/>
              <a:gdLst>
                <a:gd name="T0" fmla="*/ 274 w 291"/>
                <a:gd name="T1" fmla="*/ 0 h 223"/>
                <a:gd name="T2" fmla="*/ 17 w 291"/>
                <a:gd name="T3" fmla="*/ 0 h 223"/>
                <a:gd name="T4" fmla="*/ 0 w 291"/>
                <a:gd name="T5" fmla="*/ 16 h 223"/>
                <a:gd name="T6" fmla="*/ 0 w 291"/>
                <a:gd name="T7" fmla="*/ 207 h 223"/>
                <a:gd name="T8" fmla="*/ 17 w 291"/>
                <a:gd name="T9" fmla="*/ 223 h 223"/>
                <a:gd name="T10" fmla="*/ 274 w 291"/>
                <a:gd name="T11" fmla="*/ 223 h 223"/>
                <a:gd name="T12" fmla="*/ 291 w 291"/>
                <a:gd name="T13" fmla="*/ 207 h 223"/>
                <a:gd name="T14" fmla="*/ 291 w 291"/>
                <a:gd name="T15" fmla="*/ 16 h 223"/>
                <a:gd name="T16" fmla="*/ 274 w 291"/>
                <a:gd name="T17" fmla="*/ 0 h 223"/>
                <a:gd name="T18" fmla="*/ 270 w 291"/>
                <a:gd name="T19" fmla="*/ 193 h 223"/>
                <a:gd name="T20" fmla="*/ 256 w 291"/>
                <a:gd name="T21" fmla="*/ 207 h 223"/>
                <a:gd name="T22" fmla="*/ 35 w 291"/>
                <a:gd name="T23" fmla="*/ 207 h 223"/>
                <a:gd name="T24" fmla="*/ 21 w 291"/>
                <a:gd name="T25" fmla="*/ 193 h 223"/>
                <a:gd name="T26" fmla="*/ 21 w 291"/>
                <a:gd name="T27" fmla="*/ 30 h 223"/>
                <a:gd name="T28" fmla="*/ 35 w 291"/>
                <a:gd name="T29" fmla="*/ 16 h 223"/>
                <a:gd name="T30" fmla="*/ 256 w 291"/>
                <a:gd name="T31" fmla="*/ 16 h 223"/>
                <a:gd name="T32" fmla="*/ 270 w 291"/>
                <a:gd name="T33" fmla="*/ 30 h 223"/>
                <a:gd name="T34" fmla="*/ 270 w 291"/>
                <a:gd name="T35" fmla="*/ 193 h 2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1"/>
                <a:gd name="T55" fmla="*/ 0 h 223"/>
                <a:gd name="T56" fmla="*/ 291 w 291"/>
                <a:gd name="T57" fmla="*/ 223 h 22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1" h="223">
                  <a:moveTo>
                    <a:pt x="274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15"/>
                    <a:pt x="8" y="223"/>
                    <a:pt x="17" y="223"/>
                  </a:cubicBezTo>
                  <a:cubicBezTo>
                    <a:pt x="274" y="223"/>
                    <a:pt x="274" y="223"/>
                    <a:pt x="274" y="223"/>
                  </a:cubicBezTo>
                  <a:cubicBezTo>
                    <a:pt x="283" y="223"/>
                    <a:pt x="291" y="215"/>
                    <a:pt x="291" y="207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7"/>
                    <a:pt x="283" y="0"/>
                    <a:pt x="274" y="0"/>
                  </a:cubicBezTo>
                  <a:moveTo>
                    <a:pt x="270" y="193"/>
                  </a:moveTo>
                  <a:cubicBezTo>
                    <a:pt x="270" y="201"/>
                    <a:pt x="264" y="207"/>
                    <a:pt x="256" y="207"/>
                  </a:cubicBezTo>
                  <a:cubicBezTo>
                    <a:pt x="35" y="207"/>
                    <a:pt x="35" y="207"/>
                    <a:pt x="35" y="207"/>
                  </a:cubicBezTo>
                  <a:cubicBezTo>
                    <a:pt x="27" y="207"/>
                    <a:pt x="21" y="201"/>
                    <a:pt x="21" y="193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22"/>
                    <a:pt x="27" y="16"/>
                    <a:pt x="35" y="16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64" y="16"/>
                    <a:pt x="270" y="22"/>
                    <a:pt x="270" y="30"/>
                  </a:cubicBezTo>
                  <a:lnTo>
                    <a:pt x="270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13" name="Freeform 18">
              <a:extLst>
                <a:ext uri="{FF2B5EF4-FFF2-40B4-BE49-F238E27FC236}">
                  <a16:creationId xmlns:a16="http://schemas.microsoft.com/office/drawing/2014/main" id="{123A8A5E-44FF-4844-875D-C1735D1E9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978" y="110382"/>
              <a:ext cx="821868" cy="632299"/>
            </a:xfrm>
            <a:custGeom>
              <a:avLst/>
              <a:gdLst>
                <a:gd name="T0" fmla="*/ 274 w 290"/>
                <a:gd name="T1" fmla="*/ 0 h 223"/>
                <a:gd name="T2" fmla="*/ 16 w 290"/>
                <a:gd name="T3" fmla="*/ 0 h 223"/>
                <a:gd name="T4" fmla="*/ 0 w 290"/>
                <a:gd name="T5" fmla="*/ 16 h 223"/>
                <a:gd name="T6" fmla="*/ 0 w 290"/>
                <a:gd name="T7" fmla="*/ 25 h 223"/>
                <a:gd name="T8" fmla="*/ 249 w 290"/>
                <a:gd name="T9" fmla="*/ 25 h 223"/>
                <a:gd name="T10" fmla="*/ 265 w 290"/>
                <a:gd name="T11" fmla="*/ 42 h 223"/>
                <a:gd name="T12" fmla="*/ 265 w 290"/>
                <a:gd name="T13" fmla="*/ 223 h 223"/>
                <a:gd name="T14" fmla="*/ 274 w 290"/>
                <a:gd name="T15" fmla="*/ 223 h 223"/>
                <a:gd name="T16" fmla="*/ 290 w 290"/>
                <a:gd name="T17" fmla="*/ 207 h 223"/>
                <a:gd name="T18" fmla="*/ 290 w 290"/>
                <a:gd name="T19" fmla="*/ 16 h 223"/>
                <a:gd name="T20" fmla="*/ 274 w 290"/>
                <a:gd name="T21" fmla="*/ 0 h 2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0"/>
                <a:gd name="T34" fmla="*/ 0 h 223"/>
                <a:gd name="T35" fmla="*/ 290 w 290"/>
                <a:gd name="T36" fmla="*/ 223 h 22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0" h="223">
                  <a:moveTo>
                    <a:pt x="27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49" y="25"/>
                    <a:pt x="249" y="25"/>
                    <a:pt x="249" y="25"/>
                  </a:cubicBezTo>
                  <a:cubicBezTo>
                    <a:pt x="258" y="25"/>
                    <a:pt x="265" y="33"/>
                    <a:pt x="265" y="42"/>
                  </a:cubicBezTo>
                  <a:cubicBezTo>
                    <a:pt x="265" y="223"/>
                    <a:pt x="265" y="223"/>
                    <a:pt x="265" y="223"/>
                  </a:cubicBezTo>
                  <a:cubicBezTo>
                    <a:pt x="274" y="223"/>
                    <a:pt x="274" y="223"/>
                    <a:pt x="274" y="223"/>
                  </a:cubicBezTo>
                  <a:cubicBezTo>
                    <a:pt x="283" y="223"/>
                    <a:pt x="290" y="216"/>
                    <a:pt x="290" y="207"/>
                  </a:cubicBezTo>
                  <a:cubicBezTo>
                    <a:pt x="290" y="16"/>
                    <a:pt x="290" y="16"/>
                    <a:pt x="290" y="16"/>
                  </a:cubicBezTo>
                  <a:cubicBezTo>
                    <a:pt x="290" y="7"/>
                    <a:pt x="283" y="0"/>
                    <a:pt x="2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14" name="Freeform 19">
              <a:extLst>
                <a:ext uri="{FF2B5EF4-FFF2-40B4-BE49-F238E27FC236}">
                  <a16:creationId xmlns:a16="http://schemas.microsoft.com/office/drawing/2014/main" id="{635DCC31-6C65-44AF-BD18-4984DFD1D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357" y="0"/>
              <a:ext cx="821868" cy="628699"/>
            </a:xfrm>
            <a:custGeom>
              <a:avLst/>
              <a:gdLst>
                <a:gd name="T0" fmla="*/ 274 w 290"/>
                <a:gd name="T1" fmla="*/ 0 h 222"/>
                <a:gd name="T2" fmla="*/ 16 w 290"/>
                <a:gd name="T3" fmla="*/ 0 h 222"/>
                <a:gd name="T4" fmla="*/ 0 w 290"/>
                <a:gd name="T5" fmla="*/ 16 h 222"/>
                <a:gd name="T6" fmla="*/ 0 w 290"/>
                <a:gd name="T7" fmla="*/ 25 h 222"/>
                <a:gd name="T8" fmla="*/ 249 w 290"/>
                <a:gd name="T9" fmla="*/ 25 h 222"/>
                <a:gd name="T10" fmla="*/ 265 w 290"/>
                <a:gd name="T11" fmla="*/ 41 h 222"/>
                <a:gd name="T12" fmla="*/ 265 w 290"/>
                <a:gd name="T13" fmla="*/ 222 h 222"/>
                <a:gd name="T14" fmla="*/ 274 w 290"/>
                <a:gd name="T15" fmla="*/ 222 h 222"/>
                <a:gd name="T16" fmla="*/ 290 w 290"/>
                <a:gd name="T17" fmla="*/ 206 h 222"/>
                <a:gd name="T18" fmla="*/ 290 w 290"/>
                <a:gd name="T19" fmla="*/ 16 h 222"/>
                <a:gd name="T20" fmla="*/ 274 w 290"/>
                <a:gd name="T21" fmla="*/ 0 h 2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0"/>
                <a:gd name="T34" fmla="*/ 0 h 222"/>
                <a:gd name="T35" fmla="*/ 290 w 290"/>
                <a:gd name="T36" fmla="*/ 222 h 2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0" h="222">
                  <a:moveTo>
                    <a:pt x="27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49" y="25"/>
                    <a:pt x="249" y="25"/>
                    <a:pt x="249" y="25"/>
                  </a:cubicBezTo>
                  <a:cubicBezTo>
                    <a:pt x="258" y="25"/>
                    <a:pt x="265" y="32"/>
                    <a:pt x="265" y="41"/>
                  </a:cubicBezTo>
                  <a:cubicBezTo>
                    <a:pt x="265" y="222"/>
                    <a:pt x="265" y="222"/>
                    <a:pt x="265" y="222"/>
                  </a:cubicBezTo>
                  <a:cubicBezTo>
                    <a:pt x="274" y="222"/>
                    <a:pt x="274" y="222"/>
                    <a:pt x="274" y="222"/>
                  </a:cubicBezTo>
                  <a:cubicBezTo>
                    <a:pt x="283" y="222"/>
                    <a:pt x="290" y="215"/>
                    <a:pt x="290" y="206"/>
                  </a:cubicBezTo>
                  <a:cubicBezTo>
                    <a:pt x="290" y="16"/>
                    <a:pt x="290" y="16"/>
                    <a:pt x="290" y="16"/>
                  </a:cubicBezTo>
                  <a:cubicBezTo>
                    <a:pt x="290" y="7"/>
                    <a:pt x="283" y="0"/>
                    <a:pt x="2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id="{0CB83FD0-7AEA-4CF9-A973-3F7E36ADD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382" y="422332"/>
              <a:ext cx="569909" cy="353943"/>
            </a:xfrm>
            <a:custGeom>
              <a:avLst/>
              <a:gdLst>
                <a:gd name="T0" fmla="*/ 71 w 201"/>
                <a:gd name="T1" fmla="*/ 5 h 125"/>
                <a:gd name="T2" fmla="*/ 11 w 201"/>
                <a:gd name="T3" fmla="*/ 109 h 125"/>
                <a:gd name="T4" fmla="*/ 11 w 201"/>
                <a:gd name="T5" fmla="*/ 124 h 125"/>
                <a:gd name="T6" fmla="*/ 192 w 201"/>
                <a:gd name="T7" fmla="*/ 124 h 125"/>
                <a:gd name="T8" fmla="*/ 192 w 201"/>
                <a:gd name="T9" fmla="*/ 108 h 125"/>
                <a:gd name="T10" fmla="*/ 151 w 201"/>
                <a:gd name="T11" fmla="*/ 47 h 125"/>
                <a:gd name="T12" fmla="*/ 117 w 201"/>
                <a:gd name="T13" fmla="*/ 86 h 125"/>
                <a:gd name="T14" fmla="*/ 110 w 201"/>
                <a:gd name="T15" fmla="*/ 81 h 125"/>
                <a:gd name="T16" fmla="*/ 122 w 201"/>
                <a:gd name="T17" fmla="*/ 65 h 125"/>
                <a:gd name="T18" fmla="*/ 81 w 201"/>
                <a:gd name="T19" fmla="*/ 5 h 125"/>
                <a:gd name="T20" fmla="*/ 71 w 201"/>
                <a:gd name="T21" fmla="*/ 5 h 1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1"/>
                <a:gd name="T34" fmla="*/ 0 h 125"/>
                <a:gd name="T35" fmla="*/ 201 w 201"/>
                <a:gd name="T36" fmla="*/ 125 h 12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1" h="125">
                  <a:moveTo>
                    <a:pt x="71" y="5"/>
                  </a:moveTo>
                  <a:cubicBezTo>
                    <a:pt x="11" y="109"/>
                    <a:pt x="11" y="109"/>
                    <a:pt x="11" y="109"/>
                  </a:cubicBezTo>
                  <a:cubicBezTo>
                    <a:pt x="11" y="109"/>
                    <a:pt x="0" y="124"/>
                    <a:pt x="11" y="124"/>
                  </a:cubicBezTo>
                  <a:cubicBezTo>
                    <a:pt x="25" y="125"/>
                    <a:pt x="192" y="124"/>
                    <a:pt x="192" y="124"/>
                  </a:cubicBezTo>
                  <a:cubicBezTo>
                    <a:pt x="192" y="124"/>
                    <a:pt x="201" y="121"/>
                    <a:pt x="192" y="108"/>
                  </a:cubicBezTo>
                  <a:cubicBezTo>
                    <a:pt x="182" y="94"/>
                    <a:pt x="158" y="46"/>
                    <a:pt x="151" y="47"/>
                  </a:cubicBezTo>
                  <a:cubicBezTo>
                    <a:pt x="144" y="47"/>
                    <a:pt x="120" y="83"/>
                    <a:pt x="117" y="86"/>
                  </a:cubicBezTo>
                  <a:cubicBezTo>
                    <a:pt x="115" y="89"/>
                    <a:pt x="108" y="84"/>
                    <a:pt x="110" y="81"/>
                  </a:cubicBezTo>
                  <a:cubicBezTo>
                    <a:pt x="116" y="74"/>
                    <a:pt x="122" y="65"/>
                    <a:pt x="122" y="65"/>
                  </a:cubicBezTo>
                  <a:cubicBezTo>
                    <a:pt x="122" y="65"/>
                    <a:pt x="84" y="9"/>
                    <a:pt x="81" y="5"/>
                  </a:cubicBezTo>
                  <a:cubicBezTo>
                    <a:pt x="78" y="0"/>
                    <a:pt x="73" y="1"/>
                    <a:pt x="7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16" name="Oval 21">
              <a:extLst>
                <a:ext uri="{FF2B5EF4-FFF2-40B4-BE49-F238E27FC236}">
                  <a16:creationId xmlns:a16="http://schemas.microsoft.com/office/drawing/2014/main" id="{D49089EE-1E6F-4C74-9D85-BA4F98CFA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909" y="331147"/>
              <a:ext cx="101984" cy="995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CDDB5A3D-C8F6-4AA4-830D-586922C9F1FE}"/>
              </a:ext>
            </a:extLst>
          </p:cNvPr>
          <p:cNvGrpSpPr>
            <a:grpSpLocks/>
          </p:cNvGrpSpPr>
          <p:nvPr/>
        </p:nvGrpSpPr>
        <p:grpSpPr bwMode="auto">
          <a:xfrm>
            <a:off x="8524785" y="4615468"/>
            <a:ext cx="329894" cy="333006"/>
            <a:chOff x="0" y="0"/>
            <a:chExt cx="881859" cy="881859"/>
          </a:xfrm>
          <a:solidFill>
            <a:srgbClr val="404040"/>
          </a:solidFill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1388D04A-E8E2-4F33-A23C-8E104F9DD97E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0" y="0"/>
              <a:ext cx="881859" cy="881859"/>
            </a:xfrm>
            <a:custGeom>
              <a:avLst/>
              <a:gdLst>
                <a:gd name="T0" fmla="*/ 155 w 311"/>
                <a:gd name="T1" fmla="*/ 0 h 311"/>
                <a:gd name="T2" fmla="*/ 0 w 311"/>
                <a:gd name="T3" fmla="*/ 155 h 311"/>
                <a:gd name="T4" fmla="*/ 155 w 311"/>
                <a:gd name="T5" fmla="*/ 311 h 311"/>
                <a:gd name="T6" fmla="*/ 311 w 311"/>
                <a:gd name="T7" fmla="*/ 155 h 311"/>
                <a:gd name="T8" fmla="*/ 155 w 311"/>
                <a:gd name="T9" fmla="*/ 0 h 311"/>
                <a:gd name="T10" fmla="*/ 155 w 311"/>
                <a:gd name="T11" fmla="*/ 289 h 311"/>
                <a:gd name="T12" fmla="*/ 21 w 311"/>
                <a:gd name="T13" fmla="*/ 155 h 311"/>
                <a:gd name="T14" fmla="*/ 155 w 311"/>
                <a:gd name="T15" fmla="*/ 21 h 311"/>
                <a:gd name="T16" fmla="*/ 289 w 311"/>
                <a:gd name="T17" fmla="*/ 155 h 311"/>
                <a:gd name="T18" fmla="*/ 155 w 311"/>
                <a:gd name="T19" fmla="*/ 289 h 3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1"/>
                <a:gd name="T31" fmla="*/ 0 h 311"/>
                <a:gd name="T32" fmla="*/ 311 w 311"/>
                <a:gd name="T33" fmla="*/ 311 h 3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1" h="311">
                  <a:moveTo>
                    <a:pt x="155" y="0"/>
                  </a:moveTo>
                  <a:cubicBezTo>
                    <a:pt x="70" y="0"/>
                    <a:pt x="0" y="69"/>
                    <a:pt x="0" y="155"/>
                  </a:cubicBezTo>
                  <a:cubicBezTo>
                    <a:pt x="0" y="241"/>
                    <a:pt x="70" y="311"/>
                    <a:pt x="155" y="311"/>
                  </a:cubicBezTo>
                  <a:cubicBezTo>
                    <a:pt x="241" y="311"/>
                    <a:pt x="311" y="241"/>
                    <a:pt x="311" y="155"/>
                  </a:cubicBezTo>
                  <a:cubicBezTo>
                    <a:pt x="311" y="69"/>
                    <a:pt x="241" y="0"/>
                    <a:pt x="155" y="0"/>
                  </a:cubicBezTo>
                  <a:moveTo>
                    <a:pt x="155" y="289"/>
                  </a:moveTo>
                  <a:cubicBezTo>
                    <a:pt x="81" y="289"/>
                    <a:pt x="21" y="229"/>
                    <a:pt x="21" y="155"/>
                  </a:cubicBezTo>
                  <a:cubicBezTo>
                    <a:pt x="21" y="81"/>
                    <a:pt x="81" y="21"/>
                    <a:pt x="155" y="21"/>
                  </a:cubicBezTo>
                  <a:cubicBezTo>
                    <a:pt x="229" y="21"/>
                    <a:pt x="289" y="81"/>
                    <a:pt x="289" y="155"/>
                  </a:cubicBezTo>
                  <a:cubicBezTo>
                    <a:pt x="289" y="229"/>
                    <a:pt x="229" y="289"/>
                    <a:pt x="155" y="2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id="{E7B89E50-93F5-4A01-AF3E-DDE525AF1D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62" y="70789"/>
              <a:ext cx="430731" cy="428331"/>
            </a:xfrm>
            <a:custGeom>
              <a:avLst/>
              <a:gdLst>
                <a:gd name="T0" fmla="*/ 145 w 152"/>
                <a:gd name="T1" fmla="*/ 53 h 151"/>
                <a:gd name="T2" fmla="*/ 144 w 152"/>
                <a:gd name="T3" fmla="*/ 52 h 151"/>
                <a:gd name="T4" fmla="*/ 125 w 152"/>
                <a:gd name="T5" fmla="*/ 52 h 151"/>
                <a:gd name="T6" fmla="*/ 77 w 152"/>
                <a:gd name="T7" fmla="*/ 106 h 151"/>
                <a:gd name="T8" fmla="*/ 31 w 152"/>
                <a:gd name="T9" fmla="*/ 12 h 151"/>
                <a:gd name="T10" fmla="*/ 11 w 152"/>
                <a:gd name="T11" fmla="*/ 4 h 151"/>
                <a:gd name="T12" fmla="*/ 10 w 152"/>
                <a:gd name="T13" fmla="*/ 4 h 151"/>
                <a:gd name="T14" fmla="*/ 4 w 152"/>
                <a:gd name="T15" fmla="*/ 25 h 151"/>
                <a:gd name="T16" fmla="*/ 60 w 152"/>
                <a:gd name="T17" fmla="*/ 140 h 151"/>
                <a:gd name="T18" fmla="*/ 79 w 152"/>
                <a:gd name="T19" fmla="*/ 148 h 151"/>
                <a:gd name="T20" fmla="*/ 79 w 152"/>
                <a:gd name="T21" fmla="*/ 148 h 151"/>
                <a:gd name="T22" fmla="*/ 80 w 152"/>
                <a:gd name="T23" fmla="*/ 148 h 151"/>
                <a:gd name="T24" fmla="*/ 81 w 152"/>
                <a:gd name="T25" fmla="*/ 147 h 151"/>
                <a:gd name="T26" fmla="*/ 87 w 152"/>
                <a:gd name="T27" fmla="*/ 141 h 151"/>
                <a:gd name="T28" fmla="*/ 148 w 152"/>
                <a:gd name="T29" fmla="*/ 72 h 151"/>
                <a:gd name="T30" fmla="*/ 145 w 152"/>
                <a:gd name="T31" fmla="*/ 53 h 15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2"/>
                <a:gd name="T49" fmla="*/ 0 h 151"/>
                <a:gd name="T50" fmla="*/ 152 w 152"/>
                <a:gd name="T51" fmla="*/ 151 h 15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2" h="151">
                  <a:moveTo>
                    <a:pt x="145" y="53"/>
                  </a:moveTo>
                  <a:cubicBezTo>
                    <a:pt x="144" y="52"/>
                    <a:pt x="144" y="52"/>
                    <a:pt x="144" y="52"/>
                  </a:cubicBezTo>
                  <a:cubicBezTo>
                    <a:pt x="138" y="47"/>
                    <a:pt x="129" y="47"/>
                    <a:pt x="125" y="52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7" y="4"/>
                    <a:pt x="18" y="0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3" y="8"/>
                    <a:pt x="0" y="17"/>
                    <a:pt x="4" y="25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3" y="148"/>
                    <a:pt x="72" y="151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80" y="148"/>
                    <a:pt x="80" y="148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4" y="146"/>
                    <a:pt x="86" y="144"/>
                    <a:pt x="87" y="141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52" y="67"/>
                    <a:pt x="151" y="59"/>
                    <a:pt x="145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6B3E5ACB-79C4-4FFB-8F62-A87EE23F7185}"/>
              </a:ext>
            </a:extLst>
          </p:cNvPr>
          <p:cNvGrpSpPr>
            <a:grpSpLocks/>
          </p:cNvGrpSpPr>
          <p:nvPr/>
        </p:nvGrpSpPr>
        <p:grpSpPr bwMode="auto">
          <a:xfrm>
            <a:off x="7207324" y="4615468"/>
            <a:ext cx="397959" cy="333006"/>
            <a:chOff x="0" y="0"/>
            <a:chExt cx="961046" cy="796672"/>
          </a:xfrm>
          <a:solidFill>
            <a:srgbClr val="404040"/>
          </a:solidFill>
        </p:grpSpPr>
        <p:sp>
          <p:nvSpPr>
            <p:cNvPr id="21" name="Freeform 24">
              <a:extLst>
                <a:ext uri="{FF2B5EF4-FFF2-40B4-BE49-F238E27FC236}">
                  <a16:creationId xmlns:a16="http://schemas.microsoft.com/office/drawing/2014/main" id="{96C8149D-E045-4362-AAC1-11DC9CE78A01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0" y="0"/>
              <a:ext cx="961046" cy="796672"/>
            </a:xfrm>
            <a:custGeom>
              <a:avLst/>
              <a:gdLst>
                <a:gd name="T0" fmla="*/ 321 w 339"/>
                <a:gd name="T1" fmla="*/ 0 h 281"/>
                <a:gd name="T2" fmla="*/ 18 w 339"/>
                <a:gd name="T3" fmla="*/ 0 h 281"/>
                <a:gd name="T4" fmla="*/ 0 w 339"/>
                <a:gd name="T5" fmla="*/ 18 h 281"/>
                <a:gd name="T6" fmla="*/ 0 w 339"/>
                <a:gd name="T7" fmla="*/ 263 h 281"/>
                <a:gd name="T8" fmla="*/ 18 w 339"/>
                <a:gd name="T9" fmla="*/ 281 h 281"/>
                <a:gd name="T10" fmla="*/ 321 w 339"/>
                <a:gd name="T11" fmla="*/ 281 h 281"/>
                <a:gd name="T12" fmla="*/ 339 w 339"/>
                <a:gd name="T13" fmla="*/ 263 h 281"/>
                <a:gd name="T14" fmla="*/ 339 w 339"/>
                <a:gd name="T15" fmla="*/ 18 h 281"/>
                <a:gd name="T16" fmla="*/ 321 w 339"/>
                <a:gd name="T17" fmla="*/ 0 h 281"/>
                <a:gd name="T18" fmla="*/ 316 w 339"/>
                <a:gd name="T19" fmla="*/ 246 h 281"/>
                <a:gd name="T20" fmla="*/ 301 w 339"/>
                <a:gd name="T21" fmla="*/ 262 h 281"/>
                <a:gd name="T22" fmla="*/ 38 w 339"/>
                <a:gd name="T23" fmla="*/ 262 h 281"/>
                <a:gd name="T24" fmla="*/ 23 w 339"/>
                <a:gd name="T25" fmla="*/ 246 h 281"/>
                <a:gd name="T26" fmla="*/ 23 w 339"/>
                <a:gd name="T27" fmla="*/ 35 h 281"/>
                <a:gd name="T28" fmla="*/ 38 w 339"/>
                <a:gd name="T29" fmla="*/ 19 h 281"/>
                <a:gd name="T30" fmla="*/ 301 w 339"/>
                <a:gd name="T31" fmla="*/ 19 h 281"/>
                <a:gd name="T32" fmla="*/ 316 w 339"/>
                <a:gd name="T33" fmla="*/ 35 h 281"/>
                <a:gd name="T34" fmla="*/ 316 w 339"/>
                <a:gd name="T35" fmla="*/ 246 h 2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39"/>
                <a:gd name="T55" fmla="*/ 0 h 281"/>
                <a:gd name="T56" fmla="*/ 339 w 339"/>
                <a:gd name="T57" fmla="*/ 281 h 28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39" h="281">
                  <a:moveTo>
                    <a:pt x="3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273"/>
                    <a:pt x="8" y="281"/>
                    <a:pt x="18" y="281"/>
                  </a:cubicBezTo>
                  <a:cubicBezTo>
                    <a:pt x="321" y="281"/>
                    <a:pt x="321" y="281"/>
                    <a:pt x="321" y="281"/>
                  </a:cubicBezTo>
                  <a:cubicBezTo>
                    <a:pt x="331" y="281"/>
                    <a:pt x="339" y="273"/>
                    <a:pt x="339" y="263"/>
                  </a:cubicBezTo>
                  <a:cubicBezTo>
                    <a:pt x="339" y="18"/>
                    <a:pt x="339" y="18"/>
                    <a:pt x="339" y="18"/>
                  </a:cubicBezTo>
                  <a:cubicBezTo>
                    <a:pt x="339" y="8"/>
                    <a:pt x="331" y="0"/>
                    <a:pt x="321" y="0"/>
                  </a:cubicBezTo>
                  <a:moveTo>
                    <a:pt x="316" y="246"/>
                  </a:moveTo>
                  <a:cubicBezTo>
                    <a:pt x="316" y="255"/>
                    <a:pt x="309" y="262"/>
                    <a:pt x="301" y="262"/>
                  </a:cubicBezTo>
                  <a:cubicBezTo>
                    <a:pt x="38" y="262"/>
                    <a:pt x="38" y="262"/>
                    <a:pt x="38" y="262"/>
                  </a:cubicBezTo>
                  <a:cubicBezTo>
                    <a:pt x="30" y="262"/>
                    <a:pt x="23" y="255"/>
                    <a:pt x="23" y="24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26"/>
                    <a:pt x="30" y="19"/>
                    <a:pt x="38" y="19"/>
                  </a:cubicBezTo>
                  <a:cubicBezTo>
                    <a:pt x="301" y="19"/>
                    <a:pt x="301" y="19"/>
                    <a:pt x="301" y="19"/>
                  </a:cubicBezTo>
                  <a:cubicBezTo>
                    <a:pt x="309" y="19"/>
                    <a:pt x="316" y="26"/>
                    <a:pt x="316" y="35"/>
                  </a:cubicBezTo>
                  <a:lnTo>
                    <a:pt x="316" y="2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22" name="Freeform 25">
              <a:extLst>
                <a:ext uri="{FF2B5EF4-FFF2-40B4-BE49-F238E27FC236}">
                  <a16:creationId xmlns:a16="http://schemas.microsoft.com/office/drawing/2014/main" id="{28FD7E9C-AC59-4203-A65D-5CB41B448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71" y="116382"/>
              <a:ext cx="87586" cy="85186"/>
            </a:xfrm>
            <a:custGeom>
              <a:avLst/>
              <a:gdLst>
                <a:gd name="T0" fmla="*/ 31 w 31"/>
                <a:gd name="T1" fmla="*/ 23 h 30"/>
                <a:gd name="T2" fmla="*/ 24 w 31"/>
                <a:gd name="T3" fmla="*/ 30 h 30"/>
                <a:gd name="T4" fmla="*/ 8 w 31"/>
                <a:gd name="T5" fmla="*/ 30 h 30"/>
                <a:gd name="T6" fmla="*/ 0 w 31"/>
                <a:gd name="T7" fmla="*/ 23 h 30"/>
                <a:gd name="T8" fmla="*/ 0 w 31"/>
                <a:gd name="T9" fmla="*/ 7 h 30"/>
                <a:gd name="T10" fmla="*/ 8 w 31"/>
                <a:gd name="T11" fmla="*/ 0 h 30"/>
                <a:gd name="T12" fmla="*/ 24 w 31"/>
                <a:gd name="T13" fmla="*/ 0 h 30"/>
                <a:gd name="T14" fmla="*/ 31 w 31"/>
                <a:gd name="T15" fmla="*/ 7 h 30"/>
                <a:gd name="T16" fmla="*/ 31 w 31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0"/>
                <a:gd name="T29" fmla="*/ 31 w 31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0">
                  <a:moveTo>
                    <a:pt x="31" y="23"/>
                  </a:moveTo>
                  <a:cubicBezTo>
                    <a:pt x="31" y="27"/>
                    <a:pt x="28" y="30"/>
                    <a:pt x="24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4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3"/>
                    <a:pt x="31" y="7"/>
                  </a:cubicBez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23" name="Freeform 26">
              <a:extLst>
                <a:ext uri="{FF2B5EF4-FFF2-40B4-BE49-F238E27FC236}">
                  <a16:creationId xmlns:a16="http://schemas.microsoft.com/office/drawing/2014/main" id="{BC4C0191-FA5B-41BC-9347-9036B79F7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71" y="274756"/>
              <a:ext cx="87586" cy="88786"/>
            </a:xfrm>
            <a:custGeom>
              <a:avLst/>
              <a:gdLst>
                <a:gd name="T0" fmla="*/ 31 w 31"/>
                <a:gd name="T1" fmla="*/ 24 h 31"/>
                <a:gd name="T2" fmla="*/ 24 w 31"/>
                <a:gd name="T3" fmla="*/ 31 h 31"/>
                <a:gd name="T4" fmla="*/ 8 w 31"/>
                <a:gd name="T5" fmla="*/ 31 h 31"/>
                <a:gd name="T6" fmla="*/ 0 w 31"/>
                <a:gd name="T7" fmla="*/ 24 h 31"/>
                <a:gd name="T8" fmla="*/ 0 w 31"/>
                <a:gd name="T9" fmla="*/ 8 h 31"/>
                <a:gd name="T10" fmla="*/ 8 w 31"/>
                <a:gd name="T11" fmla="*/ 0 h 31"/>
                <a:gd name="T12" fmla="*/ 24 w 31"/>
                <a:gd name="T13" fmla="*/ 0 h 31"/>
                <a:gd name="T14" fmla="*/ 31 w 31"/>
                <a:gd name="T15" fmla="*/ 8 h 31"/>
                <a:gd name="T16" fmla="*/ 31 w 31"/>
                <a:gd name="T17" fmla="*/ 24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1"/>
                <a:gd name="T29" fmla="*/ 31 w 31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1">
                  <a:moveTo>
                    <a:pt x="31" y="24"/>
                  </a:moveTo>
                  <a:cubicBezTo>
                    <a:pt x="31" y="28"/>
                    <a:pt x="28" y="31"/>
                    <a:pt x="24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4" y="31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4"/>
                    <a:pt x="31" y="8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24" name="Freeform 27">
              <a:extLst>
                <a:ext uri="{FF2B5EF4-FFF2-40B4-BE49-F238E27FC236}">
                  <a16:creationId xmlns:a16="http://schemas.microsoft.com/office/drawing/2014/main" id="{686D2A52-A9E4-4EB1-8518-0C9A35F3A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44" y="116382"/>
              <a:ext cx="87586" cy="85186"/>
            </a:xfrm>
            <a:custGeom>
              <a:avLst/>
              <a:gdLst>
                <a:gd name="T0" fmla="*/ 31 w 31"/>
                <a:gd name="T1" fmla="*/ 23 h 30"/>
                <a:gd name="T2" fmla="*/ 24 w 31"/>
                <a:gd name="T3" fmla="*/ 30 h 30"/>
                <a:gd name="T4" fmla="*/ 8 w 31"/>
                <a:gd name="T5" fmla="*/ 30 h 30"/>
                <a:gd name="T6" fmla="*/ 0 w 31"/>
                <a:gd name="T7" fmla="*/ 23 h 30"/>
                <a:gd name="T8" fmla="*/ 0 w 31"/>
                <a:gd name="T9" fmla="*/ 7 h 30"/>
                <a:gd name="T10" fmla="*/ 8 w 31"/>
                <a:gd name="T11" fmla="*/ 0 h 30"/>
                <a:gd name="T12" fmla="*/ 24 w 31"/>
                <a:gd name="T13" fmla="*/ 0 h 30"/>
                <a:gd name="T14" fmla="*/ 31 w 31"/>
                <a:gd name="T15" fmla="*/ 7 h 30"/>
                <a:gd name="T16" fmla="*/ 31 w 31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0"/>
                <a:gd name="T29" fmla="*/ 31 w 31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0">
                  <a:moveTo>
                    <a:pt x="31" y="23"/>
                  </a:moveTo>
                  <a:cubicBezTo>
                    <a:pt x="31" y="27"/>
                    <a:pt x="28" y="30"/>
                    <a:pt x="24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4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3"/>
                    <a:pt x="31" y="7"/>
                  </a:cubicBez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25" name="Freeform 28">
              <a:extLst>
                <a:ext uri="{FF2B5EF4-FFF2-40B4-BE49-F238E27FC236}">
                  <a16:creationId xmlns:a16="http://schemas.microsoft.com/office/drawing/2014/main" id="{17602592-FE21-48AF-8208-F2E7AB734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44" y="274756"/>
              <a:ext cx="87586" cy="88786"/>
            </a:xfrm>
            <a:custGeom>
              <a:avLst/>
              <a:gdLst>
                <a:gd name="T0" fmla="*/ 31 w 31"/>
                <a:gd name="T1" fmla="*/ 24 h 31"/>
                <a:gd name="T2" fmla="*/ 24 w 31"/>
                <a:gd name="T3" fmla="*/ 31 h 31"/>
                <a:gd name="T4" fmla="*/ 8 w 31"/>
                <a:gd name="T5" fmla="*/ 31 h 31"/>
                <a:gd name="T6" fmla="*/ 0 w 31"/>
                <a:gd name="T7" fmla="*/ 24 h 31"/>
                <a:gd name="T8" fmla="*/ 0 w 31"/>
                <a:gd name="T9" fmla="*/ 8 h 31"/>
                <a:gd name="T10" fmla="*/ 8 w 31"/>
                <a:gd name="T11" fmla="*/ 0 h 31"/>
                <a:gd name="T12" fmla="*/ 24 w 31"/>
                <a:gd name="T13" fmla="*/ 0 h 31"/>
                <a:gd name="T14" fmla="*/ 31 w 31"/>
                <a:gd name="T15" fmla="*/ 8 h 31"/>
                <a:gd name="T16" fmla="*/ 31 w 31"/>
                <a:gd name="T17" fmla="*/ 24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1"/>
                <a:gd name="T29" fmla="*/ 31 w 31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1">
                  <a:moveTo>
                    <a:pt x="31" y="24"/>
                  </a:moveTo>
                  <a:cubicBezTo>
                    <a:pt x="31" y="28"/>
                    <a:pt x="28" y="31"/>
                    <a:pt x="24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4" y="31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4"/>
                    <a:pt x="31" y="8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26" name="Freeform 29">
              <a:extLst>
                <a:ext uri="{FF2B5EF4-FFF2-40B4-BE49-F238E27FC236}">
                  <a16:creationId xmlns:a16="http://schemas.microsoft.com/office/drawing/2014/main" id="{C88F5D2C-5F56-40AC-AFFB-B4C051DCF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44" y="436730"/>
              <a:ext cx="87586" cy="85186"/>
            </a:xfrm>
            <a:custGeom>
              <a:avLst/>
              <a:gdLst>
                <a:gd name="T0" fmla="*/ 31 w 31"/>
                <a:gd name="T1" fmla="*/ 23 h 30"/>
                <a:gd name="T2" fmla="*/ 24 w 31"/>
                <a:gd name="T3" fmla="*/ 30 h 30"/>
                <a:gd name="T4" fmla="*/ 8 w 31"/>
                <a:gd name="T5" fmla="*/ 30 h 30"/>
                <a:gd name="T6" fmla="*/ 0 w 31"/>
                <a:gd name="T7" fmla="*/ 23 h 30"/>
                <a:gd name="T8" fmla="*/ 0 w 31"/>
                <a:gd name="T9" fmla="*/ 7 h 30"/>
                <a:gd name="T10" fmla="*/ 8 w 31"/>
                <a:gd name="T11" fmla="*/ 0 h 30"/>
                <a:gd name="T12" fmla="*/ 24 w 31"/>
                <a:gd name="T13" fmla="*/ 0 h 30"/>
                <a:gd name="T14" fmla="*/ 31 w 31"/>
                <a:gd name="T15" fmla="*/ 7 h 30"/>
                <a:gd name="T16" fmla="*/ 31 w 31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0"/>
                <a:gd name="T29" fmla="*/ 31 w 31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0">
                  <a:moveTo>
                    <a:pt x="31" y="23"/>
                  </a:moveTo>
                  <a:cubicBezTo>
                    <a:pt x="31" y="27"/>
                    <a:pt x="28" y="30"/>
                    <a:pt x="24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4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3"/>
                    <a:pt x="31" y="7"/>
                  </a:cubicBez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27" name="Freeform 30">
              <a:extLst>
                <a:ext uri="{FF2B5EF4-FFF2-40B4-BE49-F238E27FC236}">
                  <a16:creationId xmlns:a16="http://schemas.microsoft.com/office/drawing/2014/main" id="{EADAD915-A8AB-41CE-AEF4-5B4FAB570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516" y="116382"/>
              <a:ext cx="83987" cy="85186"/>
            </a:xfrm>
            <a:custGeom>
              <a:avLst/>
              <a:gdLst>
                <a:gd name="T0" fmla="*/ 30 w 30"/>
                <a:gd name="T1" fmla="*/ 23 h 30"/>
                <a:gd name="T2" fmla="*/ 23 w 30"/>
                <a:gd name="T3" fmla="*/ 30 h 30"/>
                <a:gd name="T4" fmla="*/ 7 w 30"/>
                <a:gd name="T5" fmla="*/ 30 h 30"/>
                <a:gd name="T6" fmla="*/ 0 w 30"/>
                <a:gd name="T7" fmla="*/ 23 h 30"/>
                <a:gd name="T8" fmla="*/ 0 w 30"/>
                <a:gd name="T9" fmla="*/ 7 h 30"/>
                <a:gd name="T10" fmla="*/ 7 w 30"/>
                <a:gd name="T11" fmla="*/ 0 h 30"/>
                <a:gd name="T12" fmla="*/ 23 w 30"/>
                <a:gd name="T13" fmla="*/ 0 h 30"/>
                <a:gd name="T14" fmla="*/ 30 w 30"/>
                <a:gd name="T15" fmla="*/ 7 h 30"/>
                <a:gd name="T16" fmla="*/ 30 w 30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30" y="23"/>
                  </a:moveTo>
                  <a:cubicBezTo>
                    <a:pt x="30" y="27"/>
                    <a:pt x="27" y="30"/>
                    <a:pt x="23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30" y="3"/>
                    <a:pt x="30" y="7"/>
                  </a:cubicBezTo>
                  <a:lnTo>
                    <a:pt x="3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0D0E17F3-F78B-4E0E-AFA3-E69A05C94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516" y="274756"/>
              <a:ext cx="83987" cy="88786"/>
            </a:xfrm>
            <a:custGeom>
              <a:avLst/>
              <a:gdLst>
                <a:gd name="T0" fmla="*/ 30 w 30"/>
                <a:gd name="T1" fmla="*/ 24 h 31"/>
                <a:gd name="T2" fmla="*/ 23 w 30"/>
                <a:gd name="T3" fmla="*/ 31 h 31"/>
                <a:gd name="T4" fmla="*/ 7 w 30"/>
                <a:gd name="T5" fmla="*/ 31 h 31"/>
                <a:gd name="T6" fmla="*/ 0 w 30"/>
                <a:gd name="T7" fmla="*/ 24 h 31"/>
                <a:gd name="T8" fmla="*/ 0 w 30"/>
                <a:gd name="T9" fmla="*/ 8 h 31"/>
                <a:gd name="T10" fmla="*/ 7 w 30"/>
                <a:gd name="T11" fmla="*/ 0 h 31"/>
                <a:gd name="T12" fmla="*/ 23 w 30"/>
                <a:gd name="T13" fmla="*/ 0 h 31"/>
                <a:gd name="T14" fmla="*/ 30 w 30"/>
                <a:gd name="T15" fmla="*/ 8 h 31"/>
                <a:gd name="T16" fmla="*/ 30 w 30"/>
                <a:gd name="T17" fmla="*/ 24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1"/>
                <a:gd name="T29" fmla="*/ 30 w 30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1">
                  <a:moveTo>
                    <a:pt x="30" y="24"/>
                  </a:moveTo>
                  <a:cubicBezTo>
                    <a:pt x="30" y="28"/>
                    <a:pt x="27" y="31"/>
                    <a:pt x="23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1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30" y="4"/>
                    <a:pt x="30" y="8"/>
                  </a:cubicBezTo>
                  <a:lnTo>
                    <a:pt x="3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29" name="Freeform 32">
              <a:extLst>
                <a:ext uri="{FF2B5EF4-FFF2-40B4-BE49-F238E27FC236}">
                  <a16:creationId xmlns:a16="http://schemas.microsoft.com/office/drawing/2014/main" id="{E26B7521-32F2-41D0-A856-30E0D50F3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689" y="116382"/>
              <a:ext cx="85186" cy="85186"/>
            </a:xfrm>
            <a:custGeom>
              <a:avLst/>
              <a:gdLst>
                <a:gd name="T0" fmla="*/ 30 w 30"/>
                <a:gd name="T1" fmla="*/ 23 h 30"/>
                <a:gd name="T2" fmla="*/ 23 w 30"/>
                <a:gd name="T3" fmla="*/ 30 h 30"/>
                <a:gd name="T4" fmla="*/ 7 w 30"/>
                <a:gd name="T5" fmla="*/ 30 h 30"/>
                <a:gd name="T6" fmla="*/ 0 w 30"/>
                <a:gd name="T7" fmla="*/ 23 h 30"/>
                <a:gd name="T8" fmla="*/ 0 w 30"/>
                <a:gd name="T9" fmla="*/ 7 h 30"/>
                <a:gd name="T10" fmla="*/ 7 w 30"/>
                <a:gd name="T11" fmla="*/ 0 h 30"/>
                <a:gd name="T12" fmla="*/ 23 w 30"/>
                <a:gd name="T13" fmla="*/ 0 h 30"/>
                <a:gd name="T14" fmla="*/ 30 w 30"/>
                <a:gd name="T15" fmla="*/ 7 h 30"/>
                <a:gd name="T16" fmla="*/ 30 w 30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30" y="23"/>
                  </a:moveTo>
                  <a:cubicBezTo>
                    <a:pt x="30" y="27"/>
                    <a:pt x="27" y="30"/>
                    <a:pt x="23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30" y="3"/>
                    <a:pt x="30" y="7"/>
                  </a:cubicBezTo>
                  <a:lnTo>
                    <a:pt x="3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30" name="Freeform 33">
              <a:extLst>
                <a:ext uri="{FF2B5EF4-FFF2-40B4-BE49-F238E27FC236}">
                  <a16:creationId xmlns:a16="http://schemas.microsoft.com/office/drawing/2014/main" id="{F68CB36D-BBBC-4A46-AACC-E0E88AE60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689" y="274756"/>
              <a:ext cx="85186" cy="88786"/>
            </a:xfrm>
            <a:custGeom>
              <a:avLst/>
              <a:gdLst>
                <a:gd name="T0" fmla="*/ 30 w 30"/>
                <a:gd name="T1" fmla="*/ 24 h 31"/>
                <a:gd name="T2" fmla="*/ 23 w 30"/>
                <a:gd name="T3" fmla="*/ 31 h 31"/>
                <a:gd name="T4" fmla="*/ 7 w 30"/>
                <a:gd name="T5" fmla="*/ 31 h 31"/>
                <a:gd name="T6" fmla="*/ 0 w 30"/>
                <a:gd name="T7" fmla="*/ 24 h 31"/>
                <a:gd name="T8" fmla="*/ 0 w 30"/>
                <a:gd name="T9" fmla="*/ 8 h 31"/>
                <a:gd name="T10" fmla="*/ 7 w 30"/>
                <a:gd name="T11" fmla="*/ 0 h 31"/>
                <a:gd name="T12" fmla="*/ 23 w 30"/>
                <a:gd name="T13" fmla="*/ 0 h 31"/>
                <a:gd name="T14" fmla="*/ 30 w 30"/>
                <a:gd name="T15" fmla="*/ 8 h 31"/>
                <a:gd name="T16" fmla="*/ 30 w 30"/>
                <a:gd name="T17" fmla="*/ 24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1"/>
                <a:gd name="T29" fmla="*/ 30 w 30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1">
                  <a:moveTo>
                    <a:pt x="30" y="24"/>
                  </a:moveTo>
                  <a:cubicBezTo>
                    <a:pt x="30" y="28"/>
                    <a:pt x="27" y="31"/>
                    <a:pt x="23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1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30" y="4"/>
                    <a:pt x="30" y="8"/>
                  </a:cubicBezTo>
                  <a:lnTo>
                    <a:pt x="3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31" name="Freeform 34">
              <a:extLst>
                <a:ext uri="{FF2B5EF4-FFF2-40B4-BE49-F238E27FC236}">
                  <a16:creationId xmlns:a16="http://schemas.microsoft.com/office/drawing/2014/main" id="{E014EA90-4260-47A0-8E98-E29333D2C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71" y="436730"/>
              <a:ext cx="87586" cy="85186"/>
            </a:xfrm>
            <a:custGeom>
              <a:avLst/>
              <a:gdLst>
                <a:gd name="T0" fmla="*/ 31 w 31"/>
                <a:gd name="T1" fmla="*/ 23 h 30"/>
                <a:gd name="T2" fmla="*/ 24 w 31"/>
                <a:gd name="T3" fmla="*/ 30 h 30"/>
                <a:gd name="T4" fmla="*/ 8 w 31"/>
                <a:gd name="T5" fmla="*/ 30 h 30"/>
                <a:gd name="T6" fmla="*/ 0 w 31"/>
                <a:gd name="T7" fmla="*/ 23 h 30"/>
                <a:gd name="T8" fmla="*/ 0 w 31"/>
                <a:gd name="T9" fmla="*/ 7 h 30"/>
                <a:gd name="T10" fmla="*/ 8 w 31"/>
                <a:gd name="T11" fmla="*/ 0 h 30"/>
                <a:gd name="T12" fmla="*/ 24 w 31"/>
                <a:gd name="T13" fmla="*/ 0 h 30"/>
                <a:gd name="T14" fmla="*/ 31 w 31"/>
                <a:gd name="T15" fmla="*/ 7 h 30"/>
                <a:gd name="T16" fmla="*/ 31 w 31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0"/>
                <a:gd name="T29" fmla="*/ 31 w 31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0">
                  <a:moveTo>
                    <a:pt x="31" y="23"/>
                  </a:moveTo>
                  <a:cubicBezTo>
                    <a:pt x="31" y="27"/>
                    <a:pt x="28" y="30"/>
                    <a:pt x="24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4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3"/>
                    <a:pt x="31" y="7"/>
                  </a:cubicBez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</p:grpSp>
      <p:sp>
        <p:nvSpPr>
          <p:cNvPr id="32" name="Freeform 84">
            <a:extLst>
              <a:ext uri="{FF2B5EF4-FFF2-40B4-BE49-F238E27FC236}">
                <a16:creationId xmlns:a16="http://schemas.microsoft.com/office/drawing/2014/main" id="{CB4C53AA-9BF3-401B-B39D-15645181580C}"/>
              </a:ext>
            </a:extLst>
          </p:cNvPr>
          <p:cNvSpPr>
            <a:spLocks noChangeAspect="1" noEditPoints="1" noChangeArrowheads="1"/>
          </p:cNvSpPr>
          <p:nvPr/>
        </p:nvSpPr>
        <p:spPr bwMode="auto">
          <a:xfrm>
            <a:off x="5903179" y="4615467"/>
            <a:ext cx="333822" cy="333006"/>
          </a:xfrm>
          <a:custGeom>
            <a:avLst/>
            <a:gdLst>
              <a:gd name="T0" fmla="*/ 170 w 170"/>
              <a:gd name="T1" fmla="*/ 0 h 168"/>
              <a:gd name="T2" fmla="*/ 162 w 170"/>
              <a:gd name="T3" fmla="*/ 16 h 168"/>
              <a:gd name="T4" fmla="*/ 170 w 170"/>
              <a:gd name="T5" fmla="*/ 103 h 168"/>
              <a:gd name="T6" fmla="*/ 93 w 170"/>
              <a:gd name="T7" fmla="*/ 119 h 168"/>
              <a:gd name="T8" fmla="*/ 128 w 170"/>
              <a:gd name="T9" fmla="*/ 152 h 168"/>
              <a:gd name="T10" fmla="*/ 42 w 170"/>
              <a:gd name="T11" fmla="*/ 168 h 168"/>
              <a:gd name="T12" fmla="*/ 77 w 170"/>
              <a:gd name="T13" fmla="*/ 152 h 168"/>
              <a:gd name="T14" fmla="*/ 0 w 170"/>
              <a:gd name="T15" fmla="*/ 119 h 168"/>
              <a:gd name="T16" fmla="*/ 6 w 170"/>
              <a:gd name="T17" fmla="*/ 103 h 168"/>
              <a:gd name="T18" fmla="*/ 0 w 170"/>
              <a:gd name="T19" fmla="*/ 16 h 168"/>
              <a:gd name="T20" fmla="*/ 0 w 170"/>
              <a:gd name="T21" fmla="*/ 0 h 168"/>
              <a:gd name="T22" fmla="*/ 122 w 170"/>
              <a:gd name="T23" fmla="*/ 40 h 168"/>
              <a:gd name="T24" fmla="*/ 115 w 170"/>
              <a:gd name="T25" fmla="*/ 44 h 168"/>
              <a:gd name="T26" fmla="*/ 75 w 170"/>
              <a:gd name="T27" fmla="*/ 52 h 168"/>
              <a:gd name="T28" fmla="*/ 73 w 170"/>
              <a:gd name="T29" fmla="*/ 50 h 168"/>
              <a:gd name="T30" fmla="*/ 50 w 170"/>
              <a:gd name="T31" fmla="*/ 67 h 168"/>
              <a:gd name="T32" fmla="*/ 85 w 170"/>
              <a:gd name="T33" fmla="*/ 65 h 168"/>
              <a:gd name="T34" fmla="*/ 89 w 170"/>
              <a:gd name="T35" fmla="*/ 67 h 168"/>
              <a:gd name="T36" fmla="*/ 120 w 170"/>
              <a:gd name="T37" fmla="*/ 52 h 168"/>
              <a:gd name="T38" fmla="*/ 128 w 170"/>
              <a:gd name="T39" fmla="*/ 40 h 168"/>
              <a:gd name="T40" fmla="*/ 113 w 170"/>
              <a:gd name="T41" fmla="*/ 58 h 168"/>
              <a:gd name="T42" fmla="*/ 122 w 170"/>
              <a:gd name="T43" fmla="*/ 85 h 168"/>
              <a:gd name="T44" fmla="*/ 113 w 170"/>
              <a:gd name="T45" fmla="*/ 58 h 168"/>
              <a:gd name="T46" fmla="*/ 101 w 170"/>
              <a:gd name="T47" fmla="*/ 67 h 168"/>
              <a:gd name="T48" fmla="*/ 109 w 170"/>
              <a:gd name="T49" fmla="*/ 85 h 168"/>
              <a:gd name="T50" fmla="*/ 101 w 170"/>
              <a:gd name="T51" fmla="*/ 67 h 168"/>
              <a:gd name="T52" fmla="*/ 87 w 170"/>
              <a:gd name="T53" fmla="*/ 77 h 168"/>
              <a:gd name="T54" fmla="*/ 95 w 170"/>
              <a:gd name="T55" fmla="*/ 85 h 168"/>
              <a:gd name="T56" fmla="*/ 87 w 170"/>
              <a:gd name="T57" fmla="*/ 77 h 168"/>
              <a:gd name="T58" fmla="*/ 75 w 170"/>
              <a:gd name="T59" fmla="*/ 69 h 168"/>
              <a:gd name="T60" fmla="*/ 83 w 170"/>
              <a:gd name="T61" fmla="*/ 85 h 168"/>
              <a:gd name="T62" fmla="*/ 75 w 170"/>
              <a:gd name="T63" fmla="*/ 69 h 168"/>
              <a:gd name="T64" fmla="*/ 63 w 170"/>
              <a:gd name="T65" fmla="*/ 69 h 168"/>
              <a:gd name="T66" fmla="*/ 71 w 170"/>
              <a:gd name="T67" fmla="*/ 85 h 168"/>
              <a:gd name="T68" fmla="*/ 63 w 170"/>
              <a:gd name="T69" fmla="*/ 69 h 168"/>
              <a:gd name="T70" fmla="*/ 48 w 170"/>
              <a:gd name="T71" fmla="*/ 73 h 168"/>
              <a:gd name="T72" fmla="*/ 56 w 170"/>
              <a:gd name="T73" fmla="*/ 85 h 168"/>
              <a:gd name="T74" fmla="*/ 48 w 170"/>
              <a:gd name="T75" fmla="*/ 73 h 168"/>
              <a:gd name="T76" fmla="*/ 146 w 170"/>
              <a:gd name="T77" fmla="*/ 18 h 168"/>
              <a:gd name="T78" fmla="*/ 24 w 170"/>
              <a:gd name="T79" fmla="*/ 101 h 168"/>
              <a:gd name="T80" fmla="*/ 146 w 170"/>
              <a:gd name="T81" fmla="*/ 18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0"/>
              <a:gd name="T124" fmla="*/ 0 h 168"/>
              <a:gd name="T125" fmla="*/ 170 w 170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0" h="168">
                <a:moveTo>
                  <a:pt x="0" y="0"/>
                </a:moveTo>
                <a:lnTo>
                  <a:pt x="170" y="0"/>
                </a:lnTo>
                <a:lnTo>
                  <a:pt x="170" y="16"/>
                </a:lnTo>
                <a:lnTo>
                  <a:pt x="162" y="16"/>
                </a:lnTo>
                <a:lnTo>
                  <a:pt x="162" y="103"/>
                </a:lnTo>
                <a:lnTo>
                  <a:pt x="170" y="103"/>
                </a:lnTo>
                <a:lnTo>
                  <a:pt x="170" y="119"/>
                </a:lnTo>
                <a:lnTo>
                  <a:pt x="93" y="119"/>
                </a:lnTo>
                <a:lnTo>
                  <a:pt x="93" y="152"/>
                </a:lnTo>
                <a:lnTo>
                  <a:pt x="128" y="152"/>
                </a:lnTo>
                <a:lnTo>
                  <a:pt x="128" y="168"/>
                </a:lnTo>
                <a:lnTo>
                  <a:pt x="42" y="168"/>
                </a:lnTo>
                <a:lnTo>
                  <a:pt x="42" y="152"/>
                </a:lnTo>
                <a:lnTo>
                  <a:pt x="77" y="152"/>
                </a:lnTo>
                <a:lnTo>
                  <a:pt x="77" y="119"/>
                </a:lnTo>
                <a:lnTo>
                  <a:pt x="0" y="119"/>
                </a:lnTo>
                <a:lnTo>
                  <a:pt x="0" y="103"/>
                </a:lnTo>
                <a:lnTo>
                  <a:pt x="6" y="103"/>
                </a:lnTo>
                <a:lnTo>
                  <a:pt x="6" y="1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28" y="40"/>
                </a:moveTo>
                <a:lnTo>
                  <a:pt x="122" y="40"/>
                </a:lnTo>
                <a:lnTo>
                  <a:pt x="113" y="40"/>
                </a:lnTo>
                <a:lnTo>
                  <a:pt x="115" y="44"/>
                </a:lnTo>
                <a:lnTo>
                  <a:pt x="87" y="61"/>
                </a:lnTo>
                <a:lnTo>
                  <a:pt x="75" y="52"/>
                </a:lnTo>
                <a:lnTo>
                  <a:pt x="75" y="50"/>
                </a:lnTo>
                <a:lnTo>
                  <a:pt x="73" y="50"/>
                </a:lnTo>
                <a:lnTo>
                  <a:pt x="48" y="61"/>
                </a:lnTo>
                <a:lnTo>
                  <a:pt x="50" y="67"/>
                </a:lnTo>
                <a:lnTo>
                  <a:pt x="73" y="56"/>
                </a:lnTo>
                <a:lnTo>
                  <a:pt x="85" y="65"/>
                </a:lnTo>
                <a:lnTo>
                  <a:pt x="87" y="67"/>
                </a:lnTo>
                <a:lnTo>
                  <a:pt x="89" y="67"/>
                </a:lnTo>
                <a:lnTo>
                  <a:pt x="117" y="48"/>
                </a:lnTo>
                <a:lnTo>
                  <a:pt x="120" y="52"/>
                </a:lnTo>
                <a:lnTo>
                  <a:pt x="124" y="46"/>
                </a:lnTo>
                <a:lnTo>
                  <a:pt x="128" y="40"/>
                </a:lnTo>
                <a:lnTo>
                  <a:pt x="128" y="40"/>
                </a:lnTo>
                <a:close/>
                <a:moveTo>
                  <a:pt x="113" y="58"/>
                </a:moveTo>
                <a:lnTo>
                  <a:pt x="113" y="85"/>
                </a:lnTo>
                <a:lnTo>
                  <a:pt x="122" y="85"/>
                </a:lnTo>
                <a:lnTo>
                  <a:pt x="122" y="58"/>
                </a:lnTo>
                <a:lnTo>
                  <a:pt x="113" y="58"/>
                </a:lnTo>
                <a:lnTo>
                  <a:pt x="113" y="58"/>
                </a:lnTo>
                <a:close/>
                <a:moveTo>
                  <a:pt x="101" y="67"/>
                </a:moveTo>
                <a:lnTo>
                  <a:pt x="101" y="85"/>
                </a:lnTo>
                <a:lnTo>
                  <a:pt x="109" y="85"/>
                </a:lnTo>
                <a:lnTo>
                  <a:pt x="109" y="67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87" y="77"/>
                </a:moveTo>
                <a:lnTo>
                  <a:pt x="87" y="85"/>
                </a:lnTo>
                <a:lnTo>
                  <a:pt x="95" y="85"/>
                </a:lnTo>
                <a:lnTo>
                  <a:pt x="95" y="77"/>
                </a:lnTo>
                <a:lnTo>
                  <a:pt x="87" y="77"/>
                </a:lnTo>
                <a:lnTo>
                  <a:pt x="87" y="77"/>
                </a:lnTo>
                <a:close/>
                <a:moveTo>
                  <a:pt x="75" y="69"/>
                </a:moveTo>
                <a:lnTo>
                  <a:pt x="75" y="85"/>
                </a:lnTo>
                <a:lnTo>
                  <a:pt x="83" y="85"/>
                </a:lnTo>
                <a:lnTo>
                  <a:pt x="83" y="69"/>
                </a:lnTo>
                <a:lnTo>
                  <a:pt x="75" y="69"/>
                </a:lnTo>
                <a:lnTo>
                  <a:pt x="75" y="69"/>
                </a:lnTo>
                <a:close/>
                <a:moveTo>
                  <a:pt x="63" y="69"/>
                </a:moveTo>
                <a:lnTo>
                  <a:pt x="63" y="85"/>
                </a:lnTo>
                <a:lnTo>
                  <a:pt x="71" y="85"/>
                </a:lnTo>
                <a:lnTo>
                  <a:pt x="71" y="69"/>
                </a:lnTo>
                <a:lnTo>
                  <a:pt x="63" y="69"/>
                </a:lnTo>
                <a:lnTo>
                  <a:pt x="63" y="69"/>
                </a:lnTo>
                <a:close/>
                <a:moveTo>
                  <a:pt x="48" y="73"/>
                </a:moveTo>
                <a:lnTo>
                  <a:pt x="48" y="85"/>
                </a:lnTo>
                <a:lnTo>
                  <a:pt x="56" y="85"/>
                </a:lnTo>
                <a:lnTo>
                  <a:pt x="56" y="73"/>
                </a:lnTo>
                <a:lnTo>
                  <a:pt x="48" y="73"/>
                </a:lnTo>
                <a:lnTo>
                  <a:pt x="48" y="73"/>
                </a:lnTo>
                <a:close/>
                <a:moveTo>
                  <a:pt x="146" y="18"/>
                </a:moveTo>
                <a:lnTo>
                  <a:pt x="24" y="18"/>
                </a:lnTo>
                <a:lnTo>
                  <a:pt x="24" y="101"/>
                </a:lnTo>
                <a:lnTo>
                  <a:pt x="146" y="101"/>
                </a:lnTo>
                <a:lnTo>
                  <a:pt x="146" y="18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itchFamily="34" charset="0"/>
              <a:ea typeface="微软雅黑"/>
              <a:cs typeface="+mn-cs"/>
              <a:sym typeface="宋体" pitchFamily="2" charset="-122"/>
            </a:endParaRPr>
          </a:p>
        </p:txBody>
      </p:sp>
      <p:sp>
        <p:nvSpPr>
          <p:cNvPr id="33" name="Freeform 9">
            <a:extLst>
              <a:ext uri="{FF2B5EF4-FFF2-40B4-BE49-F238E27FC236}">
                <a16:creationId xmlns:a16="http://schemas.microsoft.com/office/drawing/2014/main" id="{3EB6A64F-2D99-4687-8164-314F9798E8B3}"/>
              </a:ext>
            </a:extLst>
          </p:cNvPr>
          <p:cNvSpPr>
            <a:spLocks noChangeAspect="1" noEditPoints="1" noChangeArrowheads="1"/>
          </p:cNvSpPr>
          <p:nvPr/>
        </p:nvSpPr>
        <p:spPr bwMode="auto">
          <a:xfrm>
            <a:off x="7884090" y="4615466"/>
            <a:ext cx="361886" cy="333007"/>
          </a:xfrm>
          <a:custGeom>
            <a:avLst/>
            <a:gdLst>
              <a:gd name="T0" fmla="*/ 141 w 181"/>
              <a:gd name="T1" fmla="*/ 0 h 165"/>
              <a:gd name="T2" fmla="*/ 149 w 181"/>
              <a:gd name="T3" fmla="*/ 8 h 165"/>
              <a:gd name="T4" fmla="*/ 134 w 181"/>
              <a:gd name="T5" fmla="*/ 47 h 165"/>
              <a:gd name="T6" fmla="*/ 33 w 181"/>
              <a:gd name="T7" fmla="*/ 14 h 165"/>
              <a:gd name="T8" fmla="*/ 39 w 181"/>
              <a:gd name="T9" fmla="*/ 20 h 165"/>
              <a:gd name="T10" fmla="*/ 51 w 181"/>
              <a:gd name="T11" fmla="*/ 31 h 165"/>
              <a:gd name="T12" fmla="*/ 33 w 181"/>
              <a:gd name="T13" fmla="*/ 39 h 165"/>
              <a:gd name="T14" fmla="*/ 39 w 181"/>
              <a:gd name="T15" fmla="*/ 45 h 165"/>
              <a:gd name="T16" fmla="*/ 51 w 181"/>
              <a:gd name="T17" fmla="*/ 55 h 165"/>
              <a:gd name="T18" fmla="*/ 33 w 181"/>
              <a:gd name="T19" fmla="*/ 63 h 165"/>
              <a:gd name="T20" fmla="*/ 39 w 181"/>
              <a:gd name="T21" fmla="*/ 67 h 165"/>
              <a:gd name="T22" fmla="*/ 51 w 181"/>
              <a:gd name="T23" fmla="*/ 77 h 165"/>
              <a:gd name="T24" fmla="*/ 33 w 181"/>
              <a:gd name="T25" fmla="*/ 86 h 165"/>
              <a:gd name="T26" fmla="*/ 39 w 181"/>
              <a:gd name="T27" fmla="*/ 90 h 165"/>
              <a:gd name="T28" fmla="*/ 51 w 181"/>
              <a:gd name="T29" fmla="*/ 100 h 165"/>
              <a:gd name="T30" fmla="*/ 33 w 181"/>
              <a:gd name="T31" fmla="*/ 110 h 165"/>
              <a:gd name="T32" fmla="*/ 39 w 181"/>
              <a:gd name="T33" fmla="*/ 116 h 165"/>
              <a:gd name="T34" fmla="*/ 51 w 181"/>
              <a:gd name="T35" fmla="*/ 126 h 165"/>
              <a:gd name="T36" fmla="*/ 33 w 181"/>
              <a:gd name="T37" fmla="*/ 134 h 165"/>
              <a:gd name="T38" fmla="*/ 33 w 181"/>
              <a:gd name="T39" fmla="*/ 151 h 165"/>
              <a:gd name="T40" fmla="*/ 134 w 181"/>
              <a:gd name="T41" fmla="*/ 118 h 165"/>
              <a:gd name="T42" fmla="*/ 149 w 181"/>
              <a:gd name="T43" fmla="*/ 157 h 165"/>
              <a:gd name="T44" fmla="*/ 141 w 181"/>
              <a:gd name="T45" fmla="*/ 165 h 165"/>
              <a:gd name="T46" fmla="*/ 19 w 181"/>
              <a:gd name="T47" fmla="*/ 165 h 165"/>
              <a:gd name="T48" fmla="*/ 19 w 181"/>
              <a:gd name="T49" fmla="*/ 146 h 165"/>
              <a:gd name="T50" fmla="*/ 0 w 181"/>
              <a:gd name="T51" fmla="*/ 132 h 165"/>
              <a:gd name="T52" fmla="*/ 19 w 181"/>
              <a:gd name="T53" fmla="*/ 120 h 165"/>
              <a:gd name="T54" fmla="*/ 0 w 181"/>
              <a:gd name="T55" fmla="*/ 108 h 165"/>
              <a:gd name="T56" fmla="*/ 19 w 181"/>
              <a:gd name="T57" fmla="*/ 98 h 165"/>
              <a:gd name="T58" fmla="*/ 0 w 181"/>
              <a:gd name="T59" fmla="*/ 83 h 165"/>
              <a:gd name="T60" fmla="*/ 19 w 181"/>
              <a:gd name="T61" fmla="*/ 75 h 165"/>
              <a:gd name="T62" fmla="*/ 0 w 181"/>
              <a:gd name="T63" fmla="*/ 61 h 165"/>
              <a:gd name="T64" fmla="*/ 19 w 181"/>
              <a:gd name="T65" fmla="*/ 51 h 165"/>
              <a:gd name="T66" fmla="*/ 0 w 181"/>
              <a:gd name="T67" fmla="*/ 39 h 165"/>
              <a:gd name="T68" fmla="*/ 19 w 181"/>
              <a:gd name="T69" fmla="*/ 8 h 165"/>
              <a:gd name="T70" fmla="*/ 27 w 181"/>
              <a:gd name="T71" fmla="*/ 0 h 165"/>
              <a:gd name="T72" fmla="*/ 63 w 181"/>
              <a:gd name="T73" fmla="*/ 79 h 165"/>
              <a:gd name="T74" fmla="*/ 84 w 181"/>
              <a:gd name="T75" fmla="*/ 88 h 165"/>
              <a:gd name="T76" fmla="*/ 63 w 181"/>
              <a:gd name="T77" fmla="*/ 79 h 165"/>
              <a:gd name="T78" fmla="*/ 63 w 181"/>
              <a:gd name="T79" fmla="*/ 61 h 165"/>
              <a:gd name="T80" fmla="*/ 100 w 181"/>
              <a:gd name="T81" fmla="*/ 69 h 165"/>
              <a:gd name="T82" fmla="*/ 63 w 181"/>
              <a:gd name="T83" fmla="*/ 61 h 165"/>
              <a:gd name="T84" fmla="*/ 63 w 181"/>
              <a:gd name="T85" fmla="*/ 45 h 165"/>
              <a:gd name="T86" fmla="*/ 116 w 181"/>
              <a:gd name="T87" fmla="*/ 53 h 165"/>
              <a:gd name="T88" fmla="*/ 63 w 181"/>
              <a:gd name="T89" fmla="*/ 45 h 165"/>
              <a:gd name="T90" fmla="*/ 63 w 181"/>
              <a:gd name="T91" fmla="*/ 29 h 165"/>
              <a:gd name="T92" fmla="*/ 116 w 181"/>
              <a:gd name="T93" fmla="*/ 35 h 165"/>
              <a:gd name="T94" fmla="*/ 63 w 181"/>
              <a:gd name="T95" fmla="*/ 29 h 165"/>
              <a:gd name="T96" fmla="*/ 84 w 181"/>
              <a:gd name="T97" fmla="*/ 130 h 165"/>
              <a:gd name="T98" fmla="*/ 106 w 181"/>
              <a:gd name="T99" fmla="*/ 130 h 165"/>
              <a:gd name="T100" fmla="*/ 86 w 181"/>
              <a:gd name="T101" fmla="*/ 108 h 165"/>
              <a:gd name="T102" fmla="*/ 84 w 181"/>
              <a:gd name="T103" fmla="*/ 130 h 165"/>
              <a:gd name="T104" fmla="*/ 161 w 181"/>
              <a:gd name="T105" fmla="*/ 37 h 165"/>
              <a:gd name="T106" fmla="*/ 116 w 181"/>
              <a:gd name="T107" fmla="*/ 120 h 165"/>
              <a:gd name="T108" fmla="*/ 161 w 181"/>
              <a:gd name="T109" fmla="*/ 37 h 16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81"/>
              <a:gd name="T166" fmla="*/ 0 h 165"/>
              <a:gd name="T167" fmla="*/ 181 w 181"/>
              <a:gd name="T168" fmla="*/ 165 h 16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81" h="165">
                <a:moveTo>
                  <a:pt x="27" y="0"/>
                </a:moveTo>
                <a:lnTo>
                  <a:pt x="141" y="0"/>
                </a:lnTo>
                <a:lnTo>
                  <a:pt x="149" y="0"/>
                </a:lnTo>
                <a:lnTo>
                  <a:pt x="149" y="8"/>
                </a:lnTo>
                <a:lnTo>
                  <a:pt x="149" y="35"/>
                </a:lnTo>
                <a:lnTo>
                  <a:pt x="134" y="47"/>
                </a:lnTo>
                <a:lnTo>
                  <a:pt x="134" y="14"/>
                </a:lnTo>
                <a:lnTo>
                  <a:pt x="33" y="14"/>
                </a:lnTo>
                <a:lnTo>
                  <a:pt x="33" y="25"/>
                </a:lnTo>
                <a:lnTo>
                  <a:pt x="39" y="20"/>
                </a:lnTo>
                <a:lnTo>
                  <a:pt x="47" y="18"/>
                </a:lnTo>
                <a:lnTo>
                  <a:pt x="51" y="31"/>
                </a:lnTo>
                <a:lnTo>
                  <a:pt x="45" y="35"/>
                </a:lnTo>
                <a:lnTo>
                  <a:pt x="33" y="39"/>
                </a:lnTo>
                <a:lnTo>
                  <a:pt x="33" y="47"/>
                </a:lnTo>
                <a:lnTo>
                  <a:pt x="39" y="45"/>
                </a:lnTo>
                <a:lnTo>
                  <a:pt x="47" y="41"/>
                </a:lnTo>
                <a:lnTo>
                  <a:pt x="51" y="55"/>
                </a:lnTo>
                <a:lnTo>
                  <a:pt x="45" y="57"/>
                </a:lnTo>
                <a:lnTo>
                  <a:pt x="33" y="63"/>
                </a:lnTo>
                <a:lnTo>
                  <a:pt x="33" y="71"/>
                </a:lnTo>
                <a:lnTo>
                  <a:pt x="39" y="67"/>
                </a:lnTo>
                <a:lnTo>
                  <a:pt x="47" y="65"/>
                </a:lnTo>
                <a:lnTo>
                  <a:pt x="51" y="77"/>
                </a:lnTo>
                <a:lnTo>
                  <a:pt x="45" y="81"/>
                </a:lnTo>
                <a:lnTo>
                  <a:pt x="33" y="86"/>
                </a:lnTo>
                <a:lnTo>
                  <a:pt x="33" y="94"/>
                </a:lnTo>
                <a:lnTo>
                  <a:pt x="39" y="90"/>
                </a:lnTo>
                <a:lnTo>
                  <a:pt x="47" y="88"/>
                </a:lnTo>
                <a:lnTo>
                  <a:pt x="51" y="100"/>
                </a:lnTo>
                <a:lnTo>
                  <a:pt x="45" y="104"/>
                </a:lnTo>
                <a:lnTo>
                  <a:pt x="33" y="110"/>
                </a:lnTo>
                <a:lnTo>
                  <a:pt x="33" y="118"/>
                </a:lnTo>
                <a:lnTo>
                  <a:pt x="39" y="116"/>
                </a:lnTo>
                <a:lnTo>
                  <a:pt x="47" y="112"/>
                </a:lnTo>
                <a:lnTo>
                  <a:pt x="51" y="126"/>
                </a:lnTo>
                <a:lnTo>
                  <a:pt x="45" y="128"/>
                </a:lnTo>
                <a:lnTo>
                  <a:pt x="33" y="134"/>
                </a:lnTo>
                <a:lnTo>
                  <a:pt x="33" y="146"/>
                </a:lnTo>
                <a:lnTo>
                  <a:pt x="33" y="151"/>
                </a:lnTo>
                <a:lnTo>
                  <a:pt x="134" y="151"/>
                </a:lnTo>
                <a:lnTo>
                  <a:pt x="134" y="118"/>
                </a:lnTo>
                <a:lnTo>
                  <a:pt x="149" y="106"/>
                </a:lnTo>
                <a:lnTo>
                  <a:pt x="149" y="157"/>
                </a:lnTo>
                <a:lnTo>
                  <a:pt x="149" y="165"/>
                </a:lnTo>
                <a:lnTo>
                  <a:pt x="141" y="165"/>
                </a:lnTo>
                <a:lnTo>
                  <a:pt x="27" y="165"/>
                </a:lnTo>
                <a:lnTo>
                  <a:pt x="19" y="165"/>
                </a:lnTo>
                <a:lnTo>
                  <a:pt x="19" y="157"/>
                </a:lnTo>
                <a:lnTo>
                  <a:pt x="19" y="146"/>
                </a:lnTo>
                <a:lnTo>
                  <a:pt x="4" y="146"/>
                </a:lnTo>
                <a:lnTo>
                  <a:pt x="0" y="132"/>
                </a:lnTo>
                <a:lnTo>
                  <a:pt x="19" y="124"/>
                </a:lnTo>
                <a:lnTo>
                  <a:pt x="19" y="120"/>
                </a:lnTo>
                <a:lnTo>
                  <a:pt x="4" y="120"/>
                </a:lnTo>
                <a:lnTo>
                  <a:pt x="0" y="108"/>
                </a:lnTo>
                <a:lnTo>
                  <a:pt x="19" y="100"/>
                </a:lnTo>
                <a:lnTo>
                  <a:pt x="19" y="98"/>
                </a:lnTo>
                <a:lnTo>
                  <a:pt x="4" y="98"/>
                </a:lnTo>
                <a:lnTo>
                  <a:pt x="0" y="83"/>
                </a:lnTo>
                <a:lnTo>
                  <a:pt x="19" y="77"/>
                </a:lnTo>
                <a:lnTo>
                  <a:pt x="19" y="75"/>
                </a:lnTo>
                <a:lnTo>
                  <a:pt x="4" y="75"/>
                </a:lnTo>
                <a:lnTo>
                  <a:pt x="0" y="61"/>
                </a:lnTo>
                <a:lnTo>
                  <a:pt x="19" y="53"/>
                </a:lnTo>
                <a:lnTo>
                  <a:pt x="19" y="51"/>
                </a:lnTo>
                <a:lnTo>
                  <a:pt x="4" y="51"/>
                </a:lnTo>
                <a:lnTo>
                  <a:pt x="0" y="39"/>
                </a:lnTo>
                <a:lnTo>
                  <a:pt x="19" y="31"/>
                </a:lnTo>
                <a:lnTo>
                  <a:pt x="19" y="8"/>
                </a:lnTo>
                <a:lnTo>
                  <a:pt x="19" y="0"/>
                </a:lnTo>
                <a:lnTo>
                  <a:pt x="27" y="0"/>
                </a:lnTo>
                <a:lnTo>
                  <a:pt x="27" y="0"/>
                </a:lnTo>
                <a:close/>
                <a:moveTo>
                  <a:pt x="63" y="79"/>
                </a:moveTo>
                <a:lnTo>
                  <a:pt x="63" y="88"/>
                </a:lnTo>
                <a:lnTo>
                  <a:pt x="84" y="88"/>
                </a:lnTo>
                <a:lnTo>
                  <a:pt x="84" y="79"/>
                </a:lnTo>
                <a:lnTo>
                  <a:pt x="63" y="79"/>
                </a:lnTo>
                <a:lnTo>
                  <a:pt x="63" y="79"/>
                </a:lnTo>
                <a:close/>
                <a:moveTo>
                  <a:pt x="63" y="61"/>
                </a:moveTo>
                <a:lnTo>
                  <a:pt x="63" y="69"/>
                </a:lnTo>
                <a:lnTo>
                  <a:pt x="100" y="69"/>
                </a:lnTo>
                <a:lnTo>
                  <a:pt x="100" y="61"/>
                </a:lnTo>
                <a:lnTo>
                  <a:pt x="63" y="61"/>
                </a:lnTo>
                <a:lnTo>
                  <a:pt x="63" y="61"/>
                </a:lnTo>
                <a:close/>
                <a:moveTo>
                  <a:pt x="63" y="45"/>
                </a:moveTo>
                <a:lnTo>
                  <a:pt x="63" y="53"/>
                </a:lnTo>
                <a:lnTo>
                  <a:pt x="116" y="53"/>
                </a:lnTo>
                <a:lnTo>
                  <a:pt x="116" y="45"/>
                </a:lnTo>
                <a:lnTo>
                  <a:pt x="63" y="45"/>
                </a:lnTo>
                <a:lnTo>
                  <a:pt x="63" y="45"/>
                </a:lnTo>
                <a:close/>
                <a:moveTo>
                  <a:pt x="63" y="29"/>
                </a:moveTo>
                <a:lnTo>
                  <a:pt x="63" y="35"/>
                </a:lnTo>
                <a:lnTo>
                  <a:pt x="116" y="35"/>
                </a:lnTo>
                <a:lnTo>
                  <a:pt x="116" y="29"/>
                </a:lnTo>
                <a:lnTo>
                  <a:pt x="63" y="29"/>
                </a:lnTo>
                <a:lnTo>
                  <a:pt x="63" y="29"/>
                </a:lnTo>
                <a:close/>
                <a:moveTo>
                  <a:pt x="84" y="130"/>
                </a:moveTo>
                <a:lnTo>
                  <a:pt x="96" y="130"/>
                </a:lnTo>
                <a:lnTo>
                  <a:pt x="106" y="130"/>
                </a:lnTo>
                <a:lnTo>
                  <a:pt x="96" y="118"/>
                </a:lnTo>
                <a:lnTo>
                  <a:pt x="86" y="108"/>
                </a:lnTo>
                <a:lnTo>
                  <a:pt x="86" y="120"/>
                </a:lnTo>
                <a:lnTo>
                  <a:pt x="84" y="130"/>
                </a:lnTo>
                <a:lnTo>
                  <a:pt x="84" y="130"/>
                </a:lnTo>
                <a:close/>
                <a:moveTo>
                  <a:pt x="161" y="37"/>
                </a:moveTo>
                <a:lnTo>
                  <a:pt x="96" y="100"/>
                </a:lnTo>
                <a:lnTo>
                  <a:pt x="116" y="120"/>
                </a:lnTo>
                <a:lnTo>
                  <a:pt x="181" y="57"/>
                </a:lnTo>
                <a:lnTo>
                  <a:pt x="161" y="37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itchFamily="34" charset="0"/>
              <a:ea typeface="微软雅黑"/>
              <a:cs typeface="+mn-cs"/>
              <a:sym typeface="宋体" pitchFamily="2" charset="-122"/>
            </a:endParaRPr>
          </a:p>
        </p:txBody>
      </p:sp>
      <p:sp>
        <p:nvSpPr>
          <p:cNvPr id="34" name="TextBox 84">
            <a:extLst>
              <a:ext uri="{FF2B5EF4-FFF2-40B4-BE49-F238E27FC236}">
                <a16:creationId xmlns:a16="http://schemas.microsoft.com/office/drawing/2014/main" id="{6B7BE39A-31DA-434D-93BE-961E79C405B0}"/>
              </a:ext>
            </a:extLst>
          </p:cNvPr>
          <p:cNvSpPr txBox="1"/>
          <p:nvPr/>
        </p:nvSpPr>
        <p:spPr>
          <a:xfrm>
            <a:off x="5642146" y="5292012"/>
            <a:ext cx="3348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社长：千库网      日期：</a:t>
            </a:r>
            <a:r>
              <a:rPr lang="en-US" altLang="zh-CN" sz="1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2019</a:t>
            </a:r>
            <a:r>
              <a:rPr lang="zh-CN" altLang="en-US" sz="1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zh-CN" altLang="en-US" sz="1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zh-CN" altLang="en-US" sz="1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400" b="1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0" name="开心到停不下来的歌 You Don't Know Me (feat. Brodie Barclay)">
            <a:hlinkClick r:id="" action="ppaction://media"/>
            <a:extLst>
              <a:ext uri="{FF2B5EF4-FFF2-40B4-BE49-F238E27FC236}">
                <a16:creationId xmlns:a16="http://schemas.microsoft.com/office/drawing/2014/main" id="{285E271B-A012-4CEE-9547-8C3E9B44604B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587625" y="-21558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03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8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8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3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3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4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</p:childTnLst>
        </p:cTn>
      </p:par>
    </p:tnLst>
    <p:bldLst>
      <p:bldP spid="6" grpId="0"/>
      <p:bldP spid="10" grpId="0" build="p"/>
      <p:bldP spid="32" grpId="0" animBg="1"/>
      <p:bldP spid="33" grpId="0" animBg="1"/>
      <p:bldP spid="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1">
            <a:extLst>
              <a:ext uri="{FF2B5EF4-FFF2-40B4-BE49-F238E27FC236}">
                <a16:creationId xmlns:a16="http://schemas.microsoft.com/office/drawing/2014/main" id="{469D3AB4-D6C9-4586-9E96-C6B8160D5AB0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160951" y="1615302"/>
            <a:ext cx="3870098" cy="3868060"/>
            <a:chOff x="4106976" y="2252598"/>
            <a:chExt cx="3870098" cy="3868060"/>
          </a:xfrm>
        </p:grpSpPr>
        <p:sp>
          <p:nvSpPr>
            <p:cNvPr id="17" name="Freeform: Shape 5">
              <a:extLst>
                <a:ext uri="{FF2B5EF4-FFF2-40B4-BE49-F238E27FC236}">
                  <a16:creationId xmlns:a16="http://schemas.microsoft.com/office/drawing/2014/main" id="{97241F00-3E67-40B6-98B5-882EC9EB5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1922" y="4045862"/>
              <a:ext cx="2952046" cy="1156746"/>
            </a:xfrm>
            <a:custGeom>
              <a:avLst/>
              <a:gdLst>
                <a:gd name="T0" fmla="*/ 0 w 1447"/>
                <a:gd name="T1" fmla="*/ 123 h 567"/>
                <a:gd name="T2" fmla="*/ 256 w 1447"/>
                <a:gd name="T3" fmla="*/ 0 h 567"/>
                <a:gd name="T4" fmla="*/ 721 w 1447"/>
                <a:gd name="T5" fmla="*/ 266 h 567"/>
                <a:gd name="T6" fmla="*/ 1226 w 1447"/>
                <a:gd name="T7" fmla="*/ 14 h 567"/>
                <a:gd name="T8" fmla="*/ 1447 w 1447"/>
                <a:gd name="T9" fmla="*/ 123 h 567"/>
                <a:gd name="T10" fmla="*/ 721 w 1447"/>
                <a:gd name="T11" fmla="*/ 567 h 567"/>
                <a:gd name="T12" fmla="*/ 0 w 1447"/>
                <a:gd name="T13" fmla="*/ 12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7" h="567">
                  <a:moveTo>
                    <a:pt x="0" y="123"/>
                  </a:moveTo>
                  <a:lnTo>
                    <a:pt x="256" y="0"/>
                  </a:lnTo>
                  <a:lnTo>
                    <a:pt x="721" y="266"/>
                  </a:lnTo>
                  <a:lnTo>
                    <a:pt x="1226" y="14"/>
                  </a:lnTo>
                  <a:lnTo>
                    <a:pt x="1447" y="123"/>
                  </a:lnTo>
                  <a:lnTo>
                    <a:pt x="721" y="567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6">
              <a:extLst>
                <a:ext uri="{FF2B5EF4-FFF2-40B4-BE49-F238E27FC236}">
                  <a16:creationId xmlns:a16="http://schemas.microsoft.com/office/drawing/2014/main" id="{58C706DB-6055-443A-ABE8-12AC17785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976" y="4296795"/>
              <a:ext cx="1925868" cy="1823863"/>
            </a:xfrm>
            <a:custGeom>
              <a:avLst/>
              <a:gdLst>
                <a:gd name="T0" fmla="*/ 0 w 944"/>
                <a:gd name="T1" fmla="*/ 240 h 894"/>
                <a:gd name="T2" fmla="*/ 223 w 944"/>
                <a:gd name="T3" fmla="*/ 0 h 894"/>
                <a:gd name="T4" fmla="*/ 944 w 944"/>
                <a:gd name="T5" fmla="*/ 444 h 894"/>
                <a:gd name="T6" fmla="*/ 944 w 944"/>
                <a:gd name="T7" fmla="*/ 894 h 894"/>
                <a:gd name="T8" fmla="*/ 0 w 944"/>
                <a:gd name="T9" fmla="*/ 240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4" h="894">
                  <a:moveTo>
                    <a:pt x="0" y="240"/>
                  </a:moveTo>
                  <a:lnTo>
                    <a:pt x="223" y="0"/>
                  </a:lnTo>
                  <a:lnTo>
                    <a:pt x="944" y="444"/>
                  </a:lnTo>
                  <a:lnTo>
                    <a:pt x="944" y="894"/>
                  </a:lnTo>
                  <a:lnTo>
                    <a:pt x="0" y="2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7">
              <a:extLst>
                <a:ext uri="{FF2B5EF4-FFF2-40B4-BE49-F238E27FC236}">
                  <a16:creationId xmlns:a16="http://schemas.microsoft.com/office/drawing/2014/main" id="{62C3A132-04EA-4A7B-B1A1-47F03BA63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844" y="4296795"/>
              <a:ext cx="1944230" cy="1823863"/>
            </a:xfrm>
            <a:custGeom>
              <a:avLst/>
              <a:gdLst>
                <a:gd name="T0" fmla="*/ 0 w 953"/>
                <a:gd name="T1" fmla="*/ 444 h 894"/>
                <a:gd name="T2" fmla="*/ 726 w 953"/>
                <a:gd name="T3" fmla="*/ 0 h 894"/>
                <a:gd name="T4" fmla="*/ 953 w 953"/>
                <a:gd name="T5" fmla="*/ 238 h 894"/>
                <a:gd name="T6" fmla="*/ 0 w 953"/>
                <a:gd name="T7" fmla="*/ 894 h 894"/>
                <a:gd name="T8" fmla="*/ 0 w 953"/>
                <a:gd name="T9" fmla="*/ 444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894">
                  <a:moveTo>
                    <a:pt x="0" y="444"/>
                  </a:moveTo>
                  <a:lnTo>
                    <a:pt x="726" y="0"/>
                  </a:lnTo>
                  <a:lnTo>
                    <a:pt x="953" y="238"/>
                  </a:lnTo>
                  <a:lnTo>
                    <a:pt x="0" y="894"/>
                  </a:lnTo>
                  <a:lnTo>
                    <a:pt x="0" y="44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8">
              <a:extLst>
                <a:ext uri="{FF2B5EF4-FFF2-40B4-BE49-F238E27FC236}">
                  <a16:creationId xmlns:a16="http://schemas.microsoft.com/office/drawing/2014/main" id="{C64989AA-42A6-4CC5-9BF0-03FBC5B51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1149" y="3537872"/>
              <a:ext cx="2017674" cy="648757"/>
            </a:xfrm>
            <a:custGeom>
              <a:avLst/>
              <a:gdLst>
                <a:gd name="T0" fmla="*/ 0 w 989"/>
                <a:gd name="T1" fmla="*/ 55 h 318"/>
                <a:gd name="T2" fmla="*/ 100 w 989"/>
                <a:gd name="T3" fmla="*/ 7 h 318"/>
                <a:gd name="T4" fmla="*/ 491 w 989"/>
                <a:gd name="T5" fmla="*/ 178 h 318"/>
                <a:gd name="T6" fmla="*/ 870 w 989"/>
                <a:gd name="T7" fmla="*/ 0 h 318"/>
                <a:gd name="T8" fmla="*/ 989 w 989"/>
                <a:gd name="T9" fmla="*/ 55 h 318"/>
                <a:gd name="T10" fmla="*/ 491 w 989"/>
                <a:gd name="T11" fmla="*/ 318 h 318"/>
                <a:gd name="T12" fmla="*/ 0 w 989"/>
                <a:gd name="T13" fmla="*/ 55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9" h="318">
                  <a:moveTo>
                    <a:pt x="0" y="55"/>
                  </a:moveTo>
                  <a:lnTo>
                    <a:pt x="100" y="7"/>
                  </a:lnTo>
                  <a:lnTo>
                    <a:pt x="491" y="178"/>
                  </a:lnTo>
                  <a:lnTo>
                    <a:pt x="870" y="0"/>
                  </a:lnTo>
                  <a:lnTo>
                    <a:pt x="989" y="55"/>
                  </a:lnTo>
                  <a:lnTo>
                    <a:pt x="491" y="318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9">
              <a:extLst>
                <a:ext uri="{FF2B5EF4-FFF2-40B4-BE49-F238E27FC236}">
                  <a16:creationId xmlns:a16="http://schemas.microsoft.com/office/drawing/2014/main" id="{DA8614A8-C501-4947-81AC-22A7346FC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1721" y="3650079"/>
              <a:ext cx="1481123" cy="1407679"/>
            </a:xfrm>
            <a:custGeom>
              <a:avLst/>
              <a:gdLst>
                <a:gd name="T0" fmla="*/ 0 w 726"/>
                <a:gd name="T1" fmla="*/ 249 h 690"/>
                <a:gd name="T2" fmla="*/ 726 w 726"/>
                <a:gd name="T3" fmla="*/ 690 h 690"/>
                <a:gd name="T4" fmla="*/ 726 w 726"/>
                <a:gd name="T5" fmla="*/ 263 h 690"/>
                <a:gd name="T6" fmla="*/ 235 w 726"/>
                <a:gd name="T7" fmla="*/ 0 h 690"/>
                <a:gd name="T8" fmla="*/ 0 w 726"/>
                <a:gd name="T9" fmla="*/ 249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690">
                  <a:moveTo>
                    <a:pt x="0" y="249"/>
                  </a:moveTo>
                  <a:lnTo>
                    <a:pt x="726" y="690"/>
                  </a:lnTo>
                  <a:lnTo>
                    <a:pt x="726" y="263"/>
                  </a:lnTo>
                  <a:lnTo>
                    <a:pt x="235" y="0"/>
                  </a:lnTo>
                  <a:lnTo>
                    <a:pt x="0" y="249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10">
              <a:extLst>
                <a:ext uri="{FF2B5EF4-FFF2-40B4-BE49-F238E27FC236}">
                  <a16:creationId xmlns:a16="http://schemas.microsoft.com/office/drawing/2014/main" id="{D16A8A68-7ACA-4EE2-A1A8-D40B92ADD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844" y="3650079"/>
              <a:ext cx="1495405" cy="1407679"/>
            </a:xfrm>
            <a:custGeom>
              <a:avLst/>
              <a:gdLst>
                <a:gd name="T0" fmla="*/ 0 w 733"/>
                <a:gd name="T1" fmla="*/ 690 h 690"/>
                <a:gd name="T2" fmla="*/ 0 w 733"/>
                <a:gd name="T3" fmla="*/ 263 h 690"/>
                <a:gd name="T4" fmla="*/ 498 w 733"/>
                <a:gd name="T5" fmla="*/ 0 h 690"/>
                <a:gd name="T6" fmla="*/ 733 w 733"/>
                <a:gd name="T7" fmla="*/ 249 h 690"/>
                <a:gd name="T8" fmla="*/ 0 w 733"/>
                <a:gd name="T9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3" h="690">
                  <a:moveTo>
                    <a:pt x="0" y="690"/>
                  </a:moveTo>
                  <a:lnTo>
                    <a:pt x="0" y="263"/>
                  </a:lnTo>
                  <a:lnTo>
                    <a:pt x="498" y="0"/>
                  </a:lnTo>
                  <a:lnTo>
                    <a:pt x="733" y="249"/>
                  </a:lnTo>
                  <a:lnTo>
                    <a:pt x="0" y="69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11">
              <a:extLst>
                <a:ext uri="{FF2B5EF4-FFF2-40B4-BE49-F238E27FC236}">
                  <a16:creationId xmlns:a16="http://schemas.microsoft.com/office/drawing/2014/main" id="{597747B2-1872-4C66-90A6-B92B6FE2A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7070" y="2966640"/>
              <a:ext cx="1009857" cy="1060860"/>
            </a:xfrm>
            <a:custGeom>
              <a:avLst/>
              <a:gdLst>
                <a:gd name="T0" fmla="*/ 0 w 495"/>
                <a:gd name="T1" fmla="*/ 264 h 520"/>
                <a:gd name="T2" fmla="*/ 493 w 495"/>
                <a:gd name="T3" fmla="*/ 520 h 520"/>
                <a:gd name="T4" fmla="*/ 495 w 495"/>
                <a:gd name="T5" fmla="*/ 114 h 520"/>
                <a:gd name="T6" fmla="*/ 242 w 495"/>
                <a:gd name="T7" fmla="*/ 0 h 520"/>
                <a:gd name="T8" fmla="*/ 0 w 495"/>
                <a:gd name="T9" fmla="*/ 264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520">
                  <a:moveTo>
                    <a:pt x="0" y="264"/>
                  </a:moveTo>
                  <a:lnTo>
                    <a:pt x="493" y="520"/>
                  </a:lnTo>
                  <a:lnTo>
                    <a:pt x="495" y="114"/>
                  </a:lnTo>
                  <a:lnTo>
                    <a:pt x="242" y="0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12">
              <a:extLst>
                <a:ext uri="{FF2B5EF4-FFF2-40B4-BE49-F238E27FC236}">
                  <a16:creationId xmlns:a16="http://schemas.microsoft.com/office/drawing/2014/main" id="{F815A76D-2680-40BF-868F-CC6D79CD6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845" y="2966640"/>
              <a:ext cx="1020057" cy="1060860"/>
            </a:xfrm>
            <a:custGeom>
              <a:avLst/>
              <a:gdLst>
                <a:gd name="T0" fmla="*/ 2 w 500"/>
                <a:gd name="T1" fmla="*/ 114 h 520"/>
                <a:gd name="T2" fmla="*/ 256 w 500"/>
                <a:gd name="T3" fmla="*/ 0 h 520"/>
                <a:gd name="T4" fmla="*/ 500 w 500"/>
                <a:gd name="T5" fmla="*/ 261 h 520"/>
                <a:gd name="T6" fmla="*/ 0 w 500"/>
                <a:gd name="T7" fmla="*/ 520 h 520"/>
                <a:gd name="T8" fmla="*/ 2 w 500"/>
                <a:gd name="T9" fmla="*/ 114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0" h="520">
                  <a:moveTo>
                    <a:pt x="2" y="114"/>
                  </a:moveTo>
                  <a:lnTo>
                    <a:pt x="256" y="0"/>
                  </a:lnTo>
                  <a:lnTo>
                    <a:pt x="500" y="261"/>
                  </a:lnTo>
                  <a:lnTo>
                    <a:pt x="0" y="520"/>
                  </a:lnTo>
                  <a:lnTo>
                    <a:pt x="2" y="11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13">
              <a:extLst>
                <a:ext uri="{FF2B5EF4-FFF2-40B4-BE49-F238E27FC236}">
                  <a16:creationId xmlns:a16="http://schemas.microsoft.com/office/drawing/2014/main" id="{4F4AE51D-BD57-4B14-9AEA-09332DD6A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0777" y="2880955"/>
              <a:ext cx="1034339" cy="318258"/>
            </a:xfrm>
            <a:custGeom>
              <a:avLst/>
              <a:gdLst>
                <a:gd name="T0" fmla="*/ 0 w 507"/>
                <a:gd name="T1" fmla="*/ 42 h 156"/>
                <a:gd name="T2" fmla="*/ 104 w 507"/>
                <a:gd name="T3" fmla="*/ 0 h 156"/>
                <a:gd name="T4" fmla="*/ 253 w 507"/>
                <a:gd name="T5" fmla="*/ 42 h 156"/>
                <a:gd name="T6" fmla="*/ 396 w 507"/>
                <a:gd name="T7" fmla="*/ 0 h 156"/>
                <a:gd name="T8" fmla="*/ 507 w 507"/>
                <a:gd name="T9" fmla="*/ 42 h 156"/>
                <a:gd name="T10" fmla="*/ 253 w 507"/>
                <a:gd name="T11" fmla="*/ 156 h 156"/>
                <a:gd name="T12" fmla="*/ 0 w 507"/>
                <a:gd name="T13" fmla="*/ 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7" h="156">
                  <a:moveTo>
                    <a:pt x="0" y="42"/>
                  </a:moveTo>
                  <a:lnTo>
                    <a:pt x="104" y="0"/>
                  </a:lnTo>
                  <a:lnTo>
                    <a:pt x="253" y="42"/>
                  </a:lnTo>
                  <a:lnTo>
                    <a:pt x="396" y="0"/>
                  </a:lnTo>
                  <a:lnTo>
                    <a:pt x="507" y="42"/>
                  </a:lnTo>
                  <a:lnTo>
                    <a:pt x="253" y="156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14">
              <a:extLst>
                <a:ext uri="{FF2B5EF4-FFF2-40B4-BE49-F238E27FC236}">
                  <a16:creationId xmlns:a16="http://schemas.microsoft.com/office/drawing/2014/main" id="{9187257C-F059-4692-AAC0-FCBD5F04C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0777" y="2252599"/>
              <a:ext cx="516150" cy="787484"/>
            </a:xfrm>
            <a:custGeom>
              <a:avLst/>
              <a:gdLst>
                <a:gd name="T0" fmla="*/ 0 w 253"/>
                <a:gd name="T1" fmla="*/ 275 h 386"/>
                <a:gd name="T2" fmla="*/ 253 w 253"/>
                <a:gd name="T3" fmla="*/ 0 h 386"/>
                <a:gd name="T4" fmla="*/ 253 w 253"/>
                <a:gd name="T5" fmla="*/ 386 h 386"/>
                <a:gd name="T6" fmla="*/ 0 w 253"/>
                <a:gd name="T7" fmla="*/ 275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386">
                  <a:moveTo>
                    <a:pt x="0" y="275"/>
                  </a:moveTo>
                  <a:lnTo>
                    <a:pt x="253" y="0"/>
                  </a:lnTo>
                  <a:lnTo>
                    <a:pt x="253" y="386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15">
              <a:extLst>
                <a:ext uri="{FF2B5EF4-FFF2-40B4-BE49-F238E27FC236}">
                  <a16:creationId xmlns:a16="http://schemas.microsoft.com/office/drawing/2014/main" id="{6606B155-FBE8-427C-8498-40447E507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924" y="2252598"/>
              <a:ext cx="524310" cy="787484"/>
            </a:xfrm>
            <a:custGeom>
              <a:avLst/>
              <a:gdLst>
                <a:gd name="T0" fmla="*/ 0 w 257"/>
                <a:gd name="T1" fmla="*/ 0 h 386"/>
                <a:gd name="T2" fmla="*/ 257 w 257"/>
                <a:gd name="T3" fmla="*/ 275 h 386"/>
                <a:gd name="T4" fmla="*/ 0 w 257"/>
                <a:gd name="T5" fmla="*/ 386 h 386"/>
                <a:gd name="T6" fmla="*/ 0 w 257"/>
                <a:gd name="T7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386">
                  <a:moveTo>
                    <a:pt x="0" y="0"/>
                  </a:moveTo>
                  <a:lnTo>
                    <a:pt x="257" y="275"/>
                  </a:lnTo>
                  <a:lnTo>
                    <a:pt x="0" y="3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0" name="千图PPT彼岸天：ID 8661124库_组合 29">
            <a:extLst>
              <a:ext uri="{FF2B5EF4-FFF2-40B4-BE49-F238E27FC236}">
                <a16:creationId xmlns:a16="http://schemas.microsoft.com/office/drawing/2014/main" id="{4DACE0AB-824C-4CE9-9977-B26A05C20554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42087" y="4035055"/>
            <a:ext cx="3156379" cy="1216315"/>
            <a:chOff x="742087" y="4035055"/>
            <a:chExt cx="3156379" cy="1216315"/>
          </a:xfrm>
        </p:grpSpPr>
        <p:sp>
          <p:nvSpPr>
            <p:cNvPr id="9" name="TextBox 22">
              <a:extLst>
                <a:ext uri="{FF2B5EF4-FFF2-40B4-BE49-F238E27FC236}">
                  <a16:creationId xmlns:a16="http://schemas.microsoft.com/office/drawing/2014/main" id="{85D452F6-0AB4-4AE5-98A5-79853CC46B8B}"/>
                </a:ext>
              </a:extLst>
            </p:cNvPr>
            <p:cNvSpPr txBox="1"/>
            <p:nvPr/>
          </p:nvSpPr>
          <p:spPr>
            <a:xfrm>
              <a:off x="742087" y="4558873"/>
              <a:ext cx="3156379" cy="692497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/>
                <a:t>请替换文字内容复制你的内容到</a:t>
              </a:r>
              <a:r>
                <a:rPr lang="zh-CN" altLang="en-US" sz="1000" dirty="0" smtClean="0"/>
                <a:t>此如</a:t>
              </a:r>
              <a:r>
                <a:rPr lang="zh-CN" altLang="en-US" sz="1000" dirty="0"/>
                <a:t>需更改请在（设置形状格式）菜单下（文本选项）中调整。</a:t>
              </a:r>
            </a:p>
          </p:txBody>
        </p:sp>
        <p:sp>
          <p:nvSpPr>
            <p:cNvPr id="10" name="TextBox 23">
              <a:extLst>
                <a:ext uri="{FF2B5EF4-FFF2-40B4-BE49-F238E27FC236}">
                  <a16:creationId xmlns:a16="http://schemas.microsoft.com/office/drawing/2014/main" id="{57C7E993-F808-483E-8505-67102F2F5C4B}"/>
                </a:ext>
              </a:extLst>
            </p:cNvPr>
            <p:cNvSpPr txBox="1"/>
            <p:nvPr/>
          </p:nvSpPr>
          <p:spPr>
            <a:xfrm>
              <a:off x="1353196" y="4035055"/>
              <a:ext cx="1569660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12" name="Freeform: Shape 25">
              <a:extLst>
                <a:ext uri="{FF2B5EF4-FFF2-40B4-BE49-F238E27FC236}">
                  <a16:creationId xmlns:a16="http://schemas.microsoft.com/office/drawing/2014/main" id="{233287CC-2357-4BA9-8C04-AD9B6FE236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286" y="4106435"/>
              <a:ext cx="452438" cy="452438"/>
            </a:xfrm>
            <a:custGeom>
              <a:avLst/>
              <a:gdLst>
                <a:gd name="T0" fmla="*/ 209 w 224"/>
                <a:gd name="T1" fmla="*/ 0 h 224"/>
                <a:gd name="T2" fmla="*/ 14 w 224"/>
                <a:gd name="T3" fmla="*/ 0 h 224"/>
                <a:gd name="T4" fmla="*/ 0 w 224"/>
                <a:gd name="T5" fmla="*/ 14 h 224"/>
                <a:gd name="T6" fmla="*/ 0 w 224"/>
                <a:gd name="T7" fmla="*/ 209 h 224"/>
                <a:gd name="T8" fmla="*/ 14 w 224"/>
                <a:gd name="T9" fmla="*/ 224 h 224"/>
                <a:gd name="T10" fmla="*/ 209 w 224"/>
                <a:gd name="T11" fmla="*/ 224 h 224"/>
                <a:gd name="T12" fmla="*/ 224 w 224"/>
                <a:gd name="T13" fmla="*/ 209 h 224"/>
                <a:gd name="T14" fmla="*/ 224 w 224"/>
                <a:gd name="T15" fmla="*/ 14 h 224"/>
                <a:gd name="T16" fmla="*/ 209 w 224"/>
                <a:gd name="T17" fmla="*/ 0 h 224"/>
                <a:gd name="T18" fmla="*/ 80 w 224"/>
                <a:gd name="T19" fmla="*/ 185 h 224"/>
                <a:gd name="T20" fmla="*/ 75 w 224"/>
                <a:gd name="T21" fmla="*/ 189 h 224"/>
                <a:gd name="T22" fmla="*/ 42 w 224"/>
                <a:gd name="T23" fmla="*/ 189 h 224"/>
                <a:gd name="T24" fmla="*/ 37 w 224"/>
                <a:gd name="T25" fmla="*/ 185 h 224"/>
                <a:gd name="T26" fmla="*/ 37 w 224"/>
                <a:gd name="T27" fmla="*/ 119 h 224"/>
                <a:gd name="T28" fmla="*/ 42 w 224"/>
                <a:gd name="T29" fmla="*/ 114 h 224"/>
                <a:gd name="T30" fmla="*/ 75 w 224"/>
                <a:gd name="T31" fmla="*/ 114 h 224"/>
                <a:gd name="T32" fmla="*/ 80 w 224"/>
                <a:gd name="T33" fmla="*/ 119 h 224"/>
                <a:gd name="T34" fmla="*/ 80 w 224"/>
                <a:gd name="T35" fmla="*/ 185 h 224"/>
                <a:gd name="T36" fmla="*/ 133 w 224"/>
                <a:gd name="T37" fmla="*/ 184 h 224"/>
                <a:gd name="T38" fmla="*/ 128 w 224"/>
                <a:gd name="T39" fmla="*/ 189 h 224"/>
                <a:gd name="T40" fmla="*/ 95 w 224"/>
                <a:gd name="T41" fmla="*/ 189 h 224"/>
                <a:gd name="T42" fmla="*/ 90 w 224"/>
                <a:gd name="T43" fmla="*/ 184 h 224"/>
                <a:gd name="T44" fmla="*/ 90 w 224"/>
                <a:gd name="T45" fmla="*/ 60 h 224"/>
                <a:gd name="T46" fmla="*/ 95 w 224"/>
                <a:gd name="T47" fmla="*/ 55 h 224"/>
                <a:gd name="T48" fmla="*/ 128 w 224"/>
                <a:gd name="T49" fmla="*/ 55 h 224"/>
                <a:gd name="T50" fmla="*/ 133 w 224"/>
                <a:gd name="T51" fmla="*/ 60 h 224"/>
                <a:gd name="T52" fmla="*/ 133 w 224"/>
                <a:gd name="T53" fmla="*/ 184 h 224"/>
                <a:gd name="T54" fmla="*/ 186 w 224"/>
                <a:gd name="T55" fmla="*/ 184 h 224"/>
                <a:gd name="T56" fmla="*/ 181 w 224"/>
                <a:gd name="T57" fmla="*/ 189 h 224"/>
                <a:gd name="T58" fmla="*/ 148 w 224"/>
                <a:gd name="T59" fmla="*/ 189 h 224"/>
                <a:gd name="T60" fmla="*/ 143 w 224"/>
                <a:gd name="T61" fmla="*/ 184 h 224"/>
                <a:gd name="T62" fmla="*/ 143 w 224"/>
                <a:gd name="T63" fmla="*/ 142 h 224"/>
                <a:gd name="T64" fmla="*/ 148 w 224"/>
                <a:gd name="T65" fmla="*/ 137 h 224"/>
                <a:gd name="T66" fmla="*/ 181 w 224"/>
                <a:gd name="T67" fmla="*/ 137 h 224"/>
                <a:gd name="T68" fmla="*/ 186 w 224"/>
                <a:gd name="T69" fmla="*/ 142 h 224"/>
                <a:gd name="T70" fmla="*/ 186 w 224"/>
                <a:gd name="T71" fmla="*/ 18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4" h="224">
                  <a:moveTo>
                    <a:pt x="20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17"/>
                    <a:pt x="6" y="224"/>
                    <a:pt x="14" y="224"/>
                  </a:cubicBezTo>
                  <a:cubicBezTo>
                    <a:pt x="209" y="224"/>
                    <a:pt x="209" y="224"/>
                    <a:pt x="209" y="224"/>
                  </a:cubicBezTo>
                  <a:cubicBezTo>
                    <a:pt x="217" y="224"/>
                    <a:pt x="224" y="217"/>
                    <a:pt x="224" y="209"/>
                  </a:cubicBezTo>
                  <a:cubicBezTo>
                    <a:pt x="224" y="14"/>
                    <a:pt x="224" y="14"/>
                    <a:pt x="224" y="14"/>
                  </a:cubicBezTo>
                  <a:cubicBezTo>
                    <a:pt x="224" y="6"/>
                    <a:pt x="217" y="0"/>
                    <a:pt x="209" y="0"/>
                  </a:cubicBezTo>
                  <a:moveTo>
                    <a:pt x="80" y="185"/>
                  </a:moveTo>
                  <a:cubicBezTo>
                    <a:pt x="80" y="187"/>
                    <a:pt x="78" y="189"/>
                    <a:pt x="75" y="189"/>
                  </a:cubicBezTo>
                  <a:cubicBezTo>
                    <a:pt x="42" y="189"/>
                    <a:pt x="42" y="189"/>
                    <a:pt x="42" y="189"/>
                  </a:cubicBezTo>
                  <a:cubicBezTo>
                    <a:pt x="39" y="189"/>
                    <a:pt x="37" y="187"/>
                    <a:pt x="37" y="185"/>
                  </a:cubicBezTo>
                  <a:cubicBezTo>
                    <a:pt x="37" y="119"/>
                    <a:pt x="37" y="119"/>
                    <a:pt x="37" y="119"/>
                  </a:cubicBezTo>
                  <a:cubicBezTo>
                    <a:pt x="37" y="116"/>
                    <a:pt x="39" y="114"/>
                    <a:pt x="42" y="114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8" y="114"/>
                    <a:pt x="80" y="116"/>
                    <a:pt x="80" y="119"/>
                  </a:cubicBezTo>
                  <a:cubicBezTo>
                    <a:pt x="80" y="185"/>
                    <a:pt x="80" y="185"/>
                    <a:pt x="80" y="185"/>
                  </a:cubicBezTo>
                  <a:close/>
                  <a:moveTo>
                    <a:pt x="133" y="184"/>
                  </a:moveTo>
                  <a:cubicBezTo>
                    <a:pt x="133" y="187"/>
                    <a:pt x="131" y="189"/>
                    <a:pt x="128" y="189"/>
                  </a:cubicBezTo>
                  <a:cubicBezTo>
                    <a:pt x="95" y="189"/>
                    <a:pt x="95" y="189"/>
                    <a:pt x="95" y="189"/>
                  </a:cubicBezTo>
                  <a:cubicBezTo>
                    <a:pt x="92" y="189"/>
                    <a:pt x="90" y="187"/>
                    <a:pt x="90" y="184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57"/>
                    <a:pt x="92" y="55"/>
                    <a:pt x="95" y="55"/>
                  </a:cubicBezTo>
                  <a:cubicBezTo>
                    <a:pt x="128" y="55"/>
                    <a:pt x="128" y="55"/>
                    <a:pt x="128" y="55"/>
                  </a:cubicBezTo>
                  <a:cubicBezTo>
                    <a:pt x="131" y="55"/>
                    <a:pt x="133" y="57"/>
                    <a:pt x="133" y="60"/>
                  </a:cubicBezTo>
                  <a:lnTo>
                    <a:pt x="133" y="184"/>
                  </a:lnTo>
                  <a:close/>
                  <a:moveTo>
                    <a:pt x="186" y="184"/>
                  </a:moveTo>
                  <a:cubicBezTo>
                    <a:pt x="186" y="187"/>
                    <a:pt x="184" y="189"/>
                    <a:pt x="181" y="189"/>
                  </a:cubicBezTo>
                  <a:cubicBezTo>
                    <a:pt x="148" y="189"/>
                    <a:pt x="148" y="189"/>
                    <a:pt x="148" y="189"/>
                  </a:cubicBezTo>
                  <a:cubicBezTo>
                    <a:pt x="145" y="189"/>
                    <a:pt x="143" y="187"/>
                    <a:pt x="143" y="184"/>
                  </a:cubicBezTo>
                  <a:cubicBezTo>
                    <a:pt x="143" y="142"/>
                    <a:pt x="143" y="142"/>
                    <a:pt x="143" y="142"/>
                  </a:cubicBezTo>
                  <a:cubicBezTo>
                    <a:pt x="143" y="139"/>
                    <a:pt x="145" y="137"/>
                    <a:pt x="148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4" y="137"/>
                    <a:pt x="186" y="139"/>
                    <a:pt x="186" y="142"/>
                  </a:cubicBezTo>
                  <a:cubicBezTo>
                    <a:pt x="186" y="184"/>
                    <a:pt x="186" y="184"/>
                    <a:pt x="186" y="1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A935BC06-6B73-47C2-875C-0C37BC6C021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42087" y="1602954"/>
            <a:ext cx="3156379" cy="1216315"/>
            <a:chOff x="742087" y="1602954"/>
            <a:chExt cx="3156379" cy="1216315"/>
          </a:xfrm>
        </p:grpSpPr>
        <p:sp>
          <p:nvSpPr>
            <p:cNvPr id="7" name="TextBox 20">
              <a:extLst>
                <a:ext uri="{FF2B5EF4-FFF2-40B4-BE49-F238E27FC236}">
                  <a16:creationId xmlns:a16="http://schemas.microsoft.com/office/drawing/2014/main" id="{22C26CBF-67BF-436B-AB25-6EDFFE82A533}"/>
                </a:ext>
              </a:extLst>
            </p:cNvPr>
            <p:cNvSpPr txBox="1"/>
            <p:nvPr/>
          </p:nvSpPr>
          <p:spPr>
            <a:xfrm>
              <a:off x="742087" y="2126772"/>
              <a:ext cx="3156379" cy="692497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/>
                <a:t>请替换文字内容复制你的内容到</a:t>
              </a:r>
              <a:r>
                <a:rPr lang="zh-CN" altLang="en-US" sz="1000" dirty="0" smtClean="0"/>
                <a:t>此如</a:t>
              </a:r>
              <a:r>
                <a:rPr lang="zh-CN" altLang="en-US" sz="1000" dirty="0"/>
                <a:t>需更改请在（设置形状格式）菜单下（文本选项）中调整。</a:t>
              </a:r>
            </a:p>
          </p:txBody>
        </p:sp>
        <p:sp>
          <p:nvSpPr>
            <p:cNvPr id="8" name="TextBox 21">
              <a:extLst>
                <a:ext uri="{FF2B5EF4-FFF2-40B4-BE49-F238E27FC236}">
                  <a16:creationId xmlns:a16="http://schemas.microsoft.com/office/drawing/2014/main" id="{5FA20C0D-37F6-4B71-B59A-B38C8DCAEAC8}"/>
                </a:ext>
              </a:extLst>
            </p:cNvPr>
            <p:cNvSpPr txBox="1"/>
            <p:nvPr/>
          </p:nvSpPr>
          <p:spPr>
            <a:xfrm>
              <a:off x="1353196" y="1602954"/>
              <a:ext cx="1569660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14" name="Freeform: Shape 27">
              <a:extLst>
                <a:ext uri="{FF2B5EF4-FFF2-40B4-BE49-F238E27FC236}">
                  <a16:creationId xmlns:a16="http://schemas.microsoft.com/office/drawing/2014/main" id="{36B36DD7-8C95-4583-9476-5E12894A1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303" y="1626709"/>
              <a:ext cx="355600" cy="500063"/>
            </a:xfrm>
            <a:custGeom>
              <a:avLst/>
              <a:gdLst>
                <a:gd name="T0" fmla="*/ 26 w 176"/>
                <a:gd name="T1" fmla="*/ 168 h 248"/>
                <a:gd name="T2" fmla="*/ 0 w 176"/>
                <a:gd name="T3" fmla="*/ 190 h 248"/>
                <a:gd name="T4" fmla="*/ 0 w 176"/>
                <a:gd name="T5" fmla="*/ 248 h 248"/>
                <a:gd name="T6" fmla="*/ 47 w 176"/>
                <a:gd name="T7" fmla="*/ 214 h 248"/>
                <a:gd name="T8" fmla="*/ 32 w 176"/>
                <a:gd name="T9" fmla="*/ 168 h 248"/>
                <a:gd name="T10" fmla="*/ 26 w 176"/>
                <a:gd name="T11" fmla="*/ 168 h 248"/>
                <a:gd name="T12" fmla="*/ 149 w 176"/>
                <a:gd name="T13" fmla="*/ 168 h 248"/>
                <a:gd name="T14" fmla="*/ 143 w 176"/>
                <a:gd name="T15" fmla="*/ 168 h 248"/>
                <a:gd name="T16" fmla="*/ 128 w 176"/>
                <a:gd name="T17" fmla="*/ 214 h 248"/>
                <a:gd name="T18" fmla="*/ 176 w 176"/>
                <a:gd name="T19" fmla="*/ 248 h 248"/>
                <a:gd name="T20" fmla="*/ 176 w 176"/>
                <a:gd name="T21" fmla="*/ 190 h 248"/>
                <a:gd name="T22" fmla="*/ 149 w 176"/>
                <a:gd name="T23" fmla="*/ 168 h 248"/>
                <a:gd name="T24" fmla="*/ 88 w 176"/>
                <a:gd name="T25" fmla="*/ 0 h 248"/>
                <a:gd name="T26" fmla="*/ 39 w 176"/>
                <a:gd name="T27" fmla="*/ 128 h 248"/>
                <a:gd name="T28" fmla="*/ 80 w 176"/>
                <a:gd name="T29" fmla="*/ 229 h 248"/>
                <a:gd name="T30" fmla="*/ 80 w 176"/>
                <a:gd name="T31" fmla="*/ 171 h 248"/>
                <a:gd name="T32" fmla="*/ 88 w 176"/>
                <a:gd name="T33" fmla="*/ 163 h 248"/>
                <a:gd name="T34" fmla="*/ 95 w 176"/>
                <a:gd name="T35" fmla="*/ 171 h 248"/>
                <a:gd name="T36" fmla="*/ 95 w 176"/>
                <a:gd name="T37" fmla="*/ 229 h 248"/>
                <a:gd name="T38" fmla="*/ 136 w 176"/>
                <a:gd name="T39" fmla="*/ 128 h 248"/>
                <a:gd name="T40" fmla="*/ 88 w 176"/>
                <a:gd name="T41" fmla="*/ 0 h 248"/>
                <a:gd name="T42" fmla="*/ 87 w 176"/>
                <a:gd name="T43" fmla="*/ 70 h 248"/>
                <a:gd name="T44" fmla="*/ 63 w 176"/>
                <a:gd name="T45" fmla="*/ 68 h 248"/>
                <a:gd name="T46" fmla="*/ 88 w 176"/>
                <a:gd name="T47" fmla="*/ 22 h 248"/>
                <a:gd name="T48" fmla="*/ 112 w 176"/>
                <a:gd name="T49" fmla="*/ 68 h 248"/>
                <a:gd name="T50" fmla="*/ 87 w 176"/>
                <a:gd name="T51" fmla="*/ 7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6" h="248">
                  <a:moveTo>
                    <a:pt x="26" y="168"/>
                  </a:moveTo>
                  <a:cubicBezTo>
                    <a:pt x="11" y="168"/>
                    <a:pt x="0" y="178"/>
                    <a:pt x="0" y="19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0" y="202"/>
                    <a:pt x="35" y="187"/>
                    <a:pt x="32" y="168"/>
                  </a:cubicBezTo>
                  <a:cubicBezTo>
                    <a:pt x="26" y="168"/>
                    <a:pt x="26" y="168"/>
                    <a:pt x="26" y="168"/>
                  </a:cubicBezTo>
                  <a:close/>
                  <a:moveTo>
                    <a:pt x="149" y="168"/>
                  </a:moveTo>
                  <a:cubicBezTo>
                    <a:pt x="143" y="168"/>
                    <a:pt x="143" y="168"/>
                    <a:pt x="143" y="168"/>
                  </a:cubicBezTo>
                  <a:cubicBezTo>
                    <a:pt x="140" y="187"/>
                    <a:pt x="135" y="202"/>
                    <a:pt x="128" y="214"/>
                  </a:cubicBezTo>
                  <a:cubicBezTo>
                    <a:pt x="176" y="248"/>
                    <a:pt x="176" y="248"/>
                    <a:pt x="176" y="248"/>
                  </a:cubicBezTo>
                  <a:cubicBezTo>
                    <a:pt x="176" y="190"/>
                    <a:pt x="176" y="190"/>
                    <a:pt x="176" y="190"/>
                  </a:cubicBezTo>
                  <a:cubicBezTo>
                    <a:pt x="176" y="178"/>
                    <a:pt x="164" y="168"/>
                    <a:pt x="149" y="168"/>
                  </a:cubicBezTo>
                  <a:moveTo>
                    <a:pt x="88" y="0"/>
                  </a:moveTo>
                  <a:cubicBezTo>
                    <a:pt x="88" y="0"/>
                    <a:pt x="39" y="37"/>
                    <a:pt x="39" y="128"/>
                  </a:cubicBezTo>
                  <a:cubicBezTo>
                    <a:pt x="39" y="187"/>
                    <a:pt x="57" y="223"/>
                    <a:pt x="80" y="229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67"/>
                    <a:pt x="84" y="163"/>
                    <a:pt x="88" y="163"/>
                  </a:cubicBezTo>
                  <a:cubicBezTo>
                    <a:pt x="92" y="163"/>
                    <a:pt x="95" y="167"/>
                    <a:pt x="95" y="171"/>
                  </a:cubicBezTo>
                  <a:cubicBezTo>
                    <a:pt x="95" y="229"/>
                    <a:pt x="95" y="229"/>
                    <a:pt x="95" y="229"/>
                  </a:cubicBezTo>
                  <a:cubicBezTo>
                    <a:pt x="118" y="223"/>
                    <a:pt x="136" y="187"/>
                    <a:pt x="136" y="128"/>
                  </a:cubicBezTo>
                  <a:cubicBezTo>
                    <a:pt x="136" y="36"/>
                    <a:pt x="88" y="0"/>
                    <a:pt x="88" y="0"/>
                  </a:cubicBezTo>
                  <a:moveTo>
                    <a:pt x="87" y="70"/>
                  </a:moveTo>
                  <a:cubicBezTo>
                    <a:pt x="79" y="70"/>
                    <a:pt x="71" y="70"/>
                    <a:pt x="63" y="68"/>
                  </a:cubicBezTo>
                  <a:cubicBezTo>
                    <a:pt x="70" y="46"/>
                    <a:pt x="80" y="31"/>
                    <a:pt x="88" y="22"/>
                  </a:cubicBezTo>
                  <a:cubicBezTo>
                    <a:pt x="95" y="31"/>
                    <a:pt x="105" y="46"/>
                    <a:pt x="112" y="68"/>
                  </a:cubicBezTo>
                  <a:cubicBezTo>
                    <a:pt x="104" y="70"/>
                    <a:pt x="96" y="70"/>
                    <a:pt x="87" y="7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8" name="千图PPT彼岸天：ID 8661124库_组合 27">
            <a:extLst>
              <a:ext uri="{FF2B5EF4-FFF2-40B4-BE49-F238E27FC236}">
                <a16:creationId xmlns:a16="http://schemas.microsoft.com/office/drawing/2014/main" id="{EE691114-E8AF-4B13-9BDF-E0FDA79FC516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033597" y="1602897"/>
            <a:ext cx="3156379" cy="1216372"/>
            <a:chOff x="8033597" y="1602897"/>
            <a:chExt cx="3156379" cy="1216372"/>
          </a:xfrm>
        </p:grpSpPr>
        <p:sp>
          <p:nvSpPr>
            <p:cNvPr id="5" name="TextBox 17">
              <a:extLst>
                <a:ext uri="{FF2B5EF4-FFF2-40B4-BE49-F238E27FC236}">
                  <a16:creationId xmlns:a16="http://schemas.microsoft.com/office/drawing/2014/main" id="{5A87BB58-3B13-4639-9EF0-5E708B77AADE}"/>
                </a:ext>
              </a:extLst>
            </p:cNvPr>
            <p:cNvSpPr txBox="1"/>
            <p:nvPr/>
          </p:nvSpPr>
          <p:spPr>
            <a:xfrm>
              <a:off x="8592672" y="1602954"/>
              <a:ext cx="1569660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11" name="Freeform: Shape 24">
              <a:extLst>
                <a:ext uri="{FF2B5EF4-FFF2-40B4-BE49-F238E27FC236}">
                  <a16:creationId xmlns:a16="http://schemas.microsoft.com/office/drawing/2014/main" id="{23D8A131-D2A9-4D42-8DB5-410E94DC5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4885" y="1602897"/>
              <a:ext cx="525463" cy="523875"/>
            </a:xfrm>
            <a:custGeom>
              <a:avLst/>
              <a:gdLst>
                <a:gd name="T0" fmla="*/ 183 w 260"/>
                <a:gd name="T1" fmla="*/ 106 h 260"/>
                <a:gd name="T2" fmla="*/ 192 w 260"/>
                <a:gd name="T3" fmla="*/ 142 h 260"/>
                <a:gd name="T4" fmla="*/ 117 w 260"/>
                <a:gd name="T5" fmla="*/ 218 h 260"/>
                <a:gd name="T6" fmla="*/ 41 w 260"/>
                <a:gd name="T7" fmla="*/ 142 h 260"/>
                <a:gd name="T8" fmla="*/ 117 w 260"/>
                <a:gd name="T9" fmla="*/ 66 h 260"/>
                <a:gd name="T10" fmla="*/ 154 w 260"/>
                <a:gd name="T11" fmla="*/ 75 h 260"/>
                <a:gd name="T12" fmla="*/ 183 w 260"/>
                <a:gd name="T13" fmla="*/ 46 h 260"/>
                <a:gd name="T14" fmla="*/ 116 w 260"/>
                <a:gd name="T15" fmla="*/ 24 h 260"/>
                <a:gd name="T16" fmla="*/ 0 w 260"/>
                <a:gd name="T17" fmla="*/ 142 h 260"/>
                <a:gd name="T18" fmla="*/ 116 w 260"/>
                <a:gd name="T19" fmla="*/ 260 h 260"/>
                <a:gd name="T20" fmla="*/ 233 w 260"/>
                <a:gd name="T21" fmla="*/ 142 h 260"/>
                <a:gd name="T22" fmla="*/ 213 w 260"/>
                <a:gd name="T23" fmla="*/ 76 h 260"/>
                <a:gd name="T24" fmla="*/ 183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2 w 260"/>
                <a:gd name="T33" fmla="*/ 22 h 260"/>
                <a:gd name="T34" fmla="*/ 202 w 260"/>
                <a:gd name="T35" fmla="*/ 45 h 260"/>
                <a:gd name="T36" fmla="*/ 138 w 260"/>
                <a:gd name="T37" fmla="*/ 110 h 260"/>
                <a:gd name="T38" fmla="*/ 117 w 260"/>
                <a:gd name="T39" fmla="*/ 103 h 260"/>
                <a:gd name="T40" fmla="*/ 79 w 260"/>
                <a:gd name="T41" fmla="*/ 142 h 260"/>
                <a:gd name="T42" fmla="*/ 117 w 260"/>
                <a:gd name="T43" fmla="*/ 180 h 260"/>
                <a:gd name="T44" fmla="*/ 155 w 260"/>
                <a:gd name="T45" fmla="*/ 142 h 260"/>
                <a:gd name="T46" fmla="*/ 150 w 260"/>
                <a:gd name="T47" fmla="*/ 123 h 260"/>
                <a:gd name="T48" fmla="*/ 214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3" y="106"/>
                  </a:moveTo>
                  <a:cubicBezTo>
                    <a:pt x="189" y="117"/>
                    <a:pt x="192" y="129"/>
                    <a:pt x="192" y="142"/>
                  </a:cubicBezTo>
                  <a:cubicBezTo>
                    <a:pt x="192" y="184"/>
                    <a:pt x="159" y="218"/>
                    <a:pt x="117" y="218"/>
                  </a:cubicBezTo>
                  <a:cubicBezTo>
                    <a:pt x="75" y="218"/>
                    <a:pt x="41" y="184"/>
                    <a:pt x="41" y="142"/>
                  </a:cubicBezTo>
                  <a:cubicBezTo>
                    <a:pt x="41" y="100"/>
                    <a:pt x="75" y="66"/>
                    <a:pt x="117" y="66"/>
                  </a:cubicBezTo>
                  <a:cubicBezTo>
                    <a:pt x="130" y="66"/>
                    <a:pt x="143" y="69"/>
                    <a:pt x="154" y="75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4" y="32"/>
                    <a:pt x="141" y="24"/>
                    <a:pt x="116" y="24"/>
                  </a:cubicBezTo>
                  <a:cubicBezTo>
                    <a:pt x="52" y="24"/>
                    <a:pt x="0" y="77"/>
                    <a:pt x="0" y="142"/>
                  </a:cubicBezTo>
                  <a:cubicBezTo>
                    <a:pt x="0" y="207"/>
                    <a:pt x="52" y="260"/>
                    <a:pt x="116" y="260"/>
                  </a:cubicBezTo>
                  <a:cubicBezTo>
                    <a:pt x="180" y="260"/>
                    <a:pt x="233" y="207"/>
                    <a:pt x="233" y="142"/>
                  </a:cubicBezTo>
                  <a:cubicBezTo>
                    <a:pt x="233" y="118"/>
                    <a:pt x="225" y="95"/>
                    <a:pt x="213" y="76"/>
                  </a:cubicBezTo>
                  <a:cubicBezTo>
                    <a:pt x="183" y="106"/>
                    <a:pt x="183" y="106"/>
                    <a:pt x="183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2" y="45"/>
                    <a:pt x="202" y="45"/>
                    <a:pt x="202" y="45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2" y="106"/>
                    <a:pt x="125" y="103"/>
                    <a:pt x="117" y="103"/>
                  </a:cubicBezTo>
                  <a:cubicBezTo>
                    <a:pt x="96" y="103"/>
                    <a:pt x="79" y="121"/>
                    <a:pt x="79" y="142"/>
                  </a:cubicBezTo>
                  <a:cubicBezTo>
                    <a:pt x="79" y="163"/>
                    <a:pt x="96" y="180"/>
                    <a:pt x="117" y="180"/>
                  </a:cubicBezTo>
                  <a:cubicBezTo>
                    <a:pt x="138" y="180"/>
                    <a:pt x="155" y="163"/>
                    <a:pt x="155" y="142"/>
                  </a:cubicBezTo>
                  <a:cubicBezTo>
                    <a:pt x="155" y="135"/>
                    <a:pt x="153" y="128"/>
                    <a:pt x="150" y="123"/>
                  </a:cubicBezTo>
                  <a:cubicBezTo>
                    <a:pt x="214" y="58"/>
                    <a:pt x="214" y="58"/>
                    <a:pt x="214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TextBox 35">
              <a:extLst>
                <a:ext uri="{FF2B5EF4-FFF2-40B4-BE49-F238E27FC236}">
                  <a16:creationId xmlns:a16="http://schemas.microsoft.com/office/drawing/2014/main" id="{B77CBB82-F49B-42C6-8198-8B900CFF210B}"/>
                </a:ext>
              </a:extLst>
            </p:cNvPr>
            <p:cNvSpPr txBox="1"/>
            <p:nvPr/>
          </p:nvSpPr>
          <p:spPr>
            <a:xfrm>
              <a:off x="8033597" y="2126772"/>
              <a:ext cx="3156379" cy="692497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/>
                <a:t>请替换文字内容复制你的内容到</a:t>
              </a:r>
              <a:r>
                <a:rPr lang="zh-CN" altLang="en-US" sz="1000" dirty="0" smtClean="0"/>
                <a:t>此如</a:t>
              </a:r>
              <a:r>
                <a:rPr lang="zh-CN" altLang="en-US" sz="1000" dirty="0"/>
                <a:t>需更改请在（设置形状格式）菜单下（文本选项）中调整。</a:t>
              </a:r>
            </a:p>
          </p:txBody>
        </p:sp>
      </p:grpSp>
      <p:grpSp>
        <p:nvGrpSpPr>
          <p:cNvPr id="29" name="千图PPT彼岸天：ID 8661124库_组合 28">
            <a:extLst>
              <a:ext uri="{FF2B5EF4-FFF2-40B4-BE49-F238E27FC236}">
                <a16:creationId xmlns:a16="http://schemas.microsoft.com/office/drawing/2014/main" id="{22FF6045-28CF-4C6D-B7B9-CF7555430610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033597" y="4011185"/>
            <a:ext cx="3156379" cy="1240185"/>
            <a:chOff x="8033597" y="4011185"/>
            <a:chExt cx="3156379" cy="1240185"/>
          </a:xfrm>
        </p:grpSpPr>
        <p:sp>
          <p:nvSpPr>
            <p:cNvPr id="6" name="TextBox 19">
              <a:extLst>
                <a:ext uri="{FF2B5EF4-FFF2-40B4-BE49-F238E27FC236}">
                  <a16:creationId xmlns:a16="http://schemas.microsoft.com/office/drawing/2014/main" id="{414388C0-3962-4159-97A4-3AF45E107C24}"/>
                </a:ext>
              </a:extLst>
            </p:cNvPr>
            <p:cNvSpPr txBox="1"/>
            <p:nvPr/>
          </p:nvSpPr>
          <p:spPr>
            <a:xfrm>
              <a:off x="8592672" y="4035055"/>
              <a:ext cx="1569660" cy="36933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  <p:sp>
          <p:nvSpPr>
            <p:cNvPr id="13" name="Freeform: Shape 26">
              <a:extLst>
                <a:ext uri="{FF2B5EF4-FFF2-40B4-BE49-F238E27FC236}">
                  <a16:creationId xmlns:a16="http://schemas.microsoft.com/office/drawing/2014/main" id="{9D5885CE-A2E5-469F-97E2-86F220F28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1400" y="4011185"/>
              <a:ext cx="484188" cy="547688"/>
            </a:xfrm>
            <a:custGeom>
              <a:avLst/>
              <a:gdLst>
                <a:gd name="T0" fmla="*/ 61 w 240"/>
                <a:gd name="T1" fmla="*/ 48 h 272"/>
                <a:gd name="T2" fmla="*/ 35 w 240"/>
                <a:gd name="T3" fmla="*/ 35 h 272"/>
                <a:gd name="T4" fmla="*/ 48 w 240"/>
                <a:gd name="T5" fmla="*/ 61 h 272"/>
                <a:gd name="T6" fmla="*/ 61 w 240"/>
                <a:gd name="T7" fmla="*/ 61 h 272"/>
                <a:gd name="T8" fmla="*/ 9 w 240"/>
                <a:gd name="T9" fmla="*/ 110 h 272"/>
                <a:gd name="T10" fmla="*/ 9 w 240"/>
                <a:gd name="T11" fmla="*/ 129 h 272"/>
                <a:gd name="T12" fmla="*/ 37 w 240"/>
                <a:gd name="T13" fmla="*/ 120 h 272"/>
                <a:gd name="T14" fmla="*/ 120 w 240"/>
                <a:gd name="T15" fmla="*/ 37 h 272"/>
                <a:gd name="T16" fmla="*/ 129 w 240"/>
                <a:gd name="T17" fmla="*/ 9 h 272"/>
                <a:gd name="T18" fmla="*/ 110 w 240"/>
                <a:gd name="T19" fmla="*/ 9 h 272"/>
                <a:gd name="T20" fmla="*/ 120 w 240"/>
                <a:gd name="T21" fmla="*/ 37 h 272"/>
                <a:gd name="T22" fmla="*/ 106 w 240"/>
                <a:gd name="T23" fmla="*/ 272 h 272"/>
                <a:gd name="T24" fmla="*/ 152 w 240"/>
                <a:gd name="T25" fmla="*/ 252 h 272"/>
                <a:gd name="T26" fmla="*/ 87 w 240"/>
                <a:gd name="T27" fmla="*/ 243 h 272"/>
                <a:gd name="T28" fmla="*/ 204 w 240"/>
                <a:gd name="T29" fmla="*/ 35 h 272"/>
                <a:gd name="T30" fmla="*/ 178 w 240"/>
                <a:gd name="T31" fmla="*/ 48 h 272"/>
                <a:gd name="T32" fmla="*/ 184 w 240"/>
                <a:gd name="T33" fmla="*/ 64 h 272"/>
                <a:gd name="T34" fmla="*/ 204 w 240"/>
                <a:gd name="T35" fmla="*/ 48 h 272"/>
                <a:gd name="T36" fmla="*/ 120 w 240"/>
                <a:gd name="T37" fmla="*/ 49 h 272"/>
                <a:gd name="T38" fmla="*/ 61 w 240"/>
                <a:gd name="T39" fmla="*/ 156 h 272"/>
                <a:gd name="T40" fmla="*/ 78 w 240"/>
                <a:gd name="T41" fmla="*/ 185 h 272"/>
                <a:gd name="T42" fmla="*/ 74 w 240"/>
                <a:gd name="T43" fmla="*/ 199 h 272"/>
                <a:gd name="T44" fmla="*/ 68 w 240"/>
                <a:gd name="T45" fmla="*/ 229 h 272"/>
                <a:gd name="T46" fmla="*/ 165 w 240"/>
                <a:gd name="T47" fmla="*/ 235 h 272"/>
                <a:gd name="T48" fmla="*/ 171 w 240"/>
                <a:gd name="T49" fmla="*/ 204 h 272"/>
                <a:gd name="T50" fmla="*/ 162 w 240"/>
                <a:gd name="T51" fmla="*/ 199 h 272"/>
                <a:gd name="T52" fmla="*/ 177 w 240"/>
                <a:gd name="T53" fmla="*/ 157 h 272"/>
                <a:gd name="T54" fmla="*/ 120 w 240"/>
                <a:gd name="T55" fmla="*/ 49 h 272"/>
                <a:gd name="T56" fmla="*/ 116 w 240"/>
                <a:gd name="T57" fmla="*/ 136 h 272"/>
                <a:gd name="T58" fmla="*/ 120 w 240"/>
                <a:gd name="T59" fmla="*/ 169 h 272"/>
                <a:gd name="T60" fmla="*/ 143 w 240"/>
                <a:gd name="T61" fmla="*/ 185 h 272"/>
                <a:gd name="T62" fmla="*/ 126 w 240"/>
                <a:gd name="T63" fmla="*/ 199 h 272"/>
                <a:gd name="T64" fmla="*/ 141 w 240"/>
                <a:gd name="T65" fmla="*/ 136 h 272"/>
                <a:gd name="T66" fmla="*/ 141 w 240"/>
                <a:gd name="T67" fmla="*/ 106 h 272"/>
                <a:gd name="T68" fmla="*/ 125 w 240"/>
                <a:gd name="T69" fmla="*/ 126 h 272"/>
                <a:gd name="T70" fmla="*/ 110 w 240"/>
                <a:gd name="T71" fmla="*/ 110 h 272"/>
                <a:gd name="T72" fmla="*/ 84 w 240"/>
                <a:gd name="T73" fmla="*/ 121 h 272"/>
                <a:gd name="T74" fmla="*/ 107 w 240"/>
                <a:gd name="T75" fmla="*/ 136 h 272"/>
                <a:gd name="T76" fmla="*/ 96 w 240"/>
                <a:gd name="T77" fmla="*/ 199 h 272"/>
                <a:gd name="T78" fmla="*/ 77 w 240"/>
                <a:gd name="T79" fmla="*/ 146 h 272"/>
                <a:gd name="T80" fmla="*/ 77 w 240"/>
                <a:gd name="T81" fmla="*/ 146 h 272"/>
                <a:gd name="T82" fmla="*/ 120 w 240"/>
                <a:gd name="T83" fmla="*/ 68 h 272"/>
                <a:gd name="T84" fmla="*/ 162 w 240"/>
                <a:gd name="T85" fmla="*/ 146 h 272"/>
                <a:gd name="T86" fmla="*/ 138 w 240"/>
                <a:gd name="T87" fmla="*/ 117 h 272"/>
                <a:gd name="T88" fmla="*/ 146 w 240"/>
                <a:gd name="T89" fmla="*/ 121 h 272"/>
                <a:gd name="T90" fmla="*/ 134 w 240"/>
                <a:gd name="T91" fmla="*/ 126 h 272"/>
                <a:gd name="T92" fmla="*/ 100 w 240"/>
                <a:gd name="T93" fmla="*/ 126 h 272"/>
                <a:gd name="T94" fmla="*/ 100 w 240"/>
                <a:gd name="T95" fmla="*/ 115 h 272"/>
                <a:gd name="T96" fmla="*/ 106 w 240"/>
                <a:gd name="T97" fmla="*/ 126 h 272"/>
                <a:gd name="T98" fmla="*/ 211 w 240"/>
                <a:gd name="T99" fmla="*/ 110 h 272"/>
                <a:gd name="T100" fmla="*/ 211 w 240"/>
                <a:gd name="T101" fmla="*/ 129 h 272"/>
                <a:gd name="T102" fmla="*/ 240 w 240"/>
                <a:gd name="T103" fmla="*/ 11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0" h="272">
                  <a:moveTo>
                    <a:pt x="61" y="61"/>
                  </a:moveTo>
                  <a:cubicBezTo>
                    <a:pt x="65" y="58"/>
                    <a:pt x="65" y="52"/>
                    <a:pt x="61" y="48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4" y="31"/>
                    <a:pt x="38" y="31"/>
                    <a:pt x="35" y="35"/>
                  </a:cubicBezTo>
                  <a:cubicBezTo>
                    <a:pt x="31" y="38"/>
                    <a:pt x="31" y="44"/>
                    <a:pt x="35" y="48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50" y="63"/>
                    <a:pt x="52" y="64"/>
                    <a:pt x="55" y="64"/>
                  </a:cubicBezTo>
                  <a:cubicBezTo>
                    <a:pt x="57" y="64"/>
                    <a:pt x="60" y="63"/>
                    <a:pt x="61" y="61"/>
                  </a:cubicBezTo>
                  <a:moveTo>
                    <a:pt x="28" y="110"/>
                  </a:moveTo>
                  <a:cubicBezTo>
                    <a:pt x="9" y="110"/>
                    <a:pt x="9" y="110"/>
                    <a:pt x="9" y="110"/>
                  </a:cubicBezTo>
                  <a:cubicBezTo>
                    <a:pt x="4" y="110"/>
                    <a:pt x="0" y="114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33" y="129"/>
                    <a:pt x="37" y="125"/>
                    <a:pt x="37" y="120"/>
                  </a:cubicBezTo>
                  <a:cubicBezTo>
                    <a:pt x="37" y="114"/>
                    <a:pt x="33" y="110"/>
                    <a:pt x="28" y="110"/>
                  </a:cubicBezTo>
                  <a:moveTo>
                    <a:pt x="120" y="37"/>
                  </a:moveTo>
                  <a:cubicBezTo>
                    <a:pt x="125" y="37"/>
                    <a:pt x="129" y="33"/>
                    <a:pt x="129" y="28"/>
                  </a:cubicBezTo>
                  <a:cubicBezTo>
                    <a:pt x="129" y="9"/>
                    <a:pt x="129" y="9"/>
                    <a:pt x="129" y="9"/>
                  </a:cubicBezTo>
                  <a:cubicBezTo>
                    <a:pt x="129" y="4"/>
                    <a:pt x="125" y="0"/>
                    <a:pt x="120" y="0"/>
                  </a:cubicBezTo>
                  <a:cubicBezTo>
                    <a:pt x="114" y="0"/>
                    <a:pt x="110" y="4"/>
                    <a:pt x="110" y="9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33"/>
                    <a:pt x="114" y="37"/>
                    <a:pt x="120" y="37"/>
                  </a:cubicBezTo>
                  <a:moveTo>
                    <a:pt x="87" y="252"/>
                  </a:moveTo>
                  <a:cubicBezTo>
                    <a:pt x="87" y="263"/>
                    <a:pt x="96" y="272"/>
                    <a:pt x="106" y="272"/>
                  </a:cubicBezTo>
                  <a:cubicBezTo>
                    <a:pt x="133" y="272"/>
                    <a:pt x="133" y="272"/>
                    <a:pt x="133" y="272"/>
                  </a:cubicBezTo>
                  <a:cubicBezTo>
                    <a:pt x="144" y="272"/>
                    <a:pt x="152" y="263"/>
                    <a:pt x="152" y="252"/>
                  </a:cubicBezTo>
                  <a:cubicBezTo>
                    <a:pt x="152" y="243"/>
                    <a:pt x="152" y="243"/>
                    <a:pt x="152" y="243"/>
                  </a:cubicBezTo>
                  <a:cubicBezTo>
                    <a:pt x="87" y="243"/>
                    <a:pt x="87" y="243"/>
                    <a:pt x="87" y="243"/>
                  </a:cubicBezTo>
                  <a:cubicBezTo>
                    <a:pt x="87" y="252"/>
                    <a:pt x="87" y="252"/>
                    <a:pt x="87" y="252"/>
                  </a:cubicBezTo>
                  <a:close/>
                  <a:moveTo>
                    <a:pt x="204" y="35"/>
                  </a:moveTo>
                  <a:cubicBezTo>
                    <a:pt x="201" y="31"/>
                    <a:pt x="195" y="31"/>
                    <a:pt x="191" y="35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4" y="52"/>
                    <a:pt x="174" y="58"/>
                    <a:pt x="178" y="61"/>
                  </a:cubicBezTo>
                  <a:cubicBezTo>
                    <a:pt x="180" y="63"/>
                    <a:pt x="182" y="64"/>
                    <a:pt x="184" y="64"/>
                  </a:cubicBezTo>
                  <a:cubicBezTo>
                    <a:pt x="187" y="64"/>
                    <a:pt x="189" y="63"/>
                    <a:pt x="191" y="61"/>
                  </a:cubicBezTo>
                  <a:cubicBezTo>
                    <a:pt x="204" y="48"/>
                    <a:pt x="204" y="48"/>
                    <a:pt x="204" y="48"/>
                  </a:cubicBezTo>
                  <a:cubicBezTo>
                    <a:pt x="208" y="44"/>
                    <a:pt x="208" y="38"/>
                    <a:pt x="204" y="35"/>
                  </a:cubicBezTo>
                  <a:moveTo>
                    <a:pt x="120" y="49"/>
                  </a:moveTo>
                  <a:cubicBezTo>
                    <a:pt x="81" y="49"/>
                    <a:pt x="49" y="80"/>
                    <a:pt x="49" y="118"/>
                  </a:cubicBezTo>
                  <a:cubicBezTo>
                    <a:pt x="49" y="131"/>
                    <a:pt x="53" y="144"/>
                    <a:pt x="61" y="156"/>
                  </a:cubicBezTo>
                  <a:cubicBezTo>
                    <a:pt x="61" y="156"/>
                    <a:pt x="62" y="157"/>
                    <a:pt x="62" y="157"/>
                  </a:cubicBezTo>
                  <a:cubicBezTo>
                    <a:pt x="75" y="176"/>
                    <a:pt x="78" y="182"/>
                    <a:pt x="78" y="185"/>
                  </a:cubicBezTo>
                  <a:cubicBezTo>
                    <a:pt x="78" y="199"/>
                    <a:pt x="78" y="199"/>
                    <a:pt x="78" y="199"/>
                  </a:cubicBezTo>
                  <a:cubicBezTo>
                    <a:pt x="74" y="199"/>
                    <a:pt x="74" y="199"/>
                    <a:pt x="74" y="199"/>
                  </a:cubicBezTo>
                  <a:cubicBezTo>
                    <a:pt x="71" y="199"/>
                    <a:pt x="68" y="200"/>
                    <a:pt x="68" y="204"/>
                  </a:cubicBezTo>
                  <a:cubicBezTo>
                    <a:pt x="68" y="229"/>
                    <a:pt x="68" y="229"/>
                    <a:pt x="68" y="229"/>
                  </a:cubicBezTo>
                  <a:cubicBezTo>
                    <a:pt x="68" y="233"/>
                    <a:pt x="71" y="235"/>
                    <a:pt x="74" y="235"/>
                  </a:cubicBezTo>
                  <a:cubicBezTo>
                    <a:pt x="165" y="235"/>
                    <a:pt x="165" y="235"/>
                    <a:pt x="165" y="235"/>
                  </a:cubicBezTo>
                  <a:cubicBezTo>
                    <a:pt x="168" y="235"/>
                    <a:pt x="171" y="233"/>
                    <a:pt x="171" y="229"/>
                  </a:cubicBezTo>
                  <a:cubicBezTo>
                    <a:pt x="171" y="204"/>
                    <a:pt x="171" y="204"/>
                    <a:pt x="171" y="204"/>
                  </a:cubicBezTo>
                  <a:cubicBezTo>
                    <a:pt x="171" y="200"/>
                    <a:pt x="168" y="199"/>
                    <a:pt x="165" y="199"/>
                  </a:cubicBezTo>
                  <a:cubicBezTo>
                    <a:pt x="162" y="199"/>
                    <a:pt x="162" y="199"/>
                    <a:pt x="162" y="199"/>
                  </a:cubicBezTo>
                  <a:cubicBezTo>
                    <a:pt x="162" y="185"/>
                    <a:pt x="162" y="185"/>
                    <a:pt x="162" y="185"/>
                  </a:cubicBezTo>
                  <a:cubicBezTo>
                    <a:pt x="162" y="182"/>
                    <a:pt x="163" y="177"/>
                    <a:pt x="177" y="157"/>
                  </a:cubicBezTo>
                  <a:cubicBezTo>
                    <a:pt x="186" y="146"/>
                    <a:pt x="190" y="132"/>
                    <a:pt x="190" y="118"/>
                  </a:cubicBezTo>
                  <a:cubicBezTo>
                    <a:pt x="190" y="80"/>
                    <a:pt x="158" y="49"/>
                    <a:pt x="120" y="49"/>
                  </a:cubicBezTo>
                  <a:moveTo>
                    <a:pt x="120" y="169"/>
                  </a:moveTo>
                  <a:cubicBezTo>
                    <a:pt x="116" y="136"/>
                    <a:pt x="116" y="136"/>
                    <a:pt x="116" y="136"/>
                  </a:cubicBezTo>
                  <a:cubicBezTo>
                    <a:pt x="124" y="136"/>
                    <a:pt x="124" y="136"/>
                    <a:pt x="124" y="136"/>
                  </a:cubicBezTo>
                  <a:lnTo>
                    <a:pt x="120" y="169"/>
                  </a:lnTo>
                  <a:close/>
                  <a:moveTo>
                    <a:pt x="162" y="146"/>
                  </a:moveTo>
                  <a:cubicBezTo>
                    <a:pt x="147" y="167"/>
                    <a:pt x="143" y="176"/>
                    <a:pt x="143" y="185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26" y="199"/>
                    <a:pt x="126" y="199"/>
                    <a:pt x="126" y="199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9" y="136"/>
                    <a:pt x="156" y="129"/>
                    <a:pt x="156" y="121"/>
                  </a:cubicBezTo>
                  <a:cubicBezTo>
                    <a:pt x="156" y="113"/>
                    <a:pt x="149" y="106"/>
                    <a:pt x="141" y="106"/>
                  </a:cubicBezTo>
                  <a:cubicBezTo>
                    <a:pt x="137" y="106"/>
                    <a:pt x="133" y="107"/>
                    <a:pt x="131" y="110"/>
                  </a:cubicBezTo>
                  <a:cubicBezTo>
                    <a:pt x="126" y="115"/>
                    <a:pt x="125" y="122"/>
                    <a:pt x="125" y="126"/>
                  </a:cubicBezTo>
                  <a:cubicBezTo>
                    <a:pt x="116" y="126"/>
                    <a:pt x="116" y="126"/>
                    <a:pt x="116" y="126"/>
                  </a:cubicBezTo>
                  <a:cubicBezTo>
                    <a:pt x="116" y="122"/>
                    <a:pt x="114" y="115"/>
                    <a:pt x="110" y="110"/>
                  </a:cubicBezTo>
                  <a:cubicBezTo>
                    <a:pt x="107" y="108"/>
                    <a:pt x="104" y="106"/>
                    <a:pt x="100" y="106"/>
                  </a:cubicBezTo>
                  <a:cubicBezTo>
                    <a:pt x="91" y="106"/>
                    <a:pt x="84" y="113"/>
                    <a:pt x="84" y="121"/>
                  </a:cubicBezTo>
                  <a:cubicBezTo>
                    <a:pt x="84" y="129"/>
                    <a:pt x="91" y="136"/>
                    <a:pt x="100" y="136"/>
                  </a:cubicBezTo>
                  <a:cubicBezTo>
                    <a:pt x="107" y="136"/>
                    <a:pt x="107" y="136"/>
                    <a:pt x="107" y="136"/>
                  </a:cubicBezTo>
                  <a:cubicBezTo>
                    <a:pt x="114" y="199"/>
                    <a:pt x="114" y="199"/>
                    <a:pt x="114" y="199"/>
                  </a:cubicBezTo>
                  <a:cubicBezTo>
                    <a:pt x="96" y="199"/>
                    <a:pt x="96" y="199"/>
                    <a:pt x="96" y="199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76"/>
                    <a:pt x="92" y="167"/>
                    <a:pt x="77" y="146"/>
                  </a:cubicBezTo>
                  <a:cubicBezTo>
                    <a:pt x="77" y="146"/>
                    <a:pt x="77" y="146"/>
                    <a:pt x="77" y="147"/>
                  </a:cubicBezTo>
                  <a:cubicBezTo>
                    <a:pt x="77" y="146"/>
                    <a:pt x="77" y="146"/>
                    <a:pt x="77" y="146"/>
                  </a:cubicBezTo>
                  <a:cubicBezTo>
                    <a:pt x="71" y="137"/>
                    <a:pt x="68" y="128"/>
                    <a:pt x="68" y="118"/>
                  </a:cubicBezTo>
                  <a:cubicBezTo>
                    <a:pt x="68" y="90"/>
                    <a:pt x="91" y="68"/>
                    <a:pt x="120" y="68"/>
                  </a:cubicBezTo>
                  <a:cubicBezTo>
                    <a:pt x="148" y="68"/>
                    <a:pt x="171" y="90"/>
                    <a:pt x="171" y="118"/>
                  </a:cubicBezTo>
                  <a:cubicBezTo>
                    <a:pt x="171" y="128"/>
                    <a:pt x="168" y="138"/>
                    <a:pt x="162" y="146"/>
                  </a:cubicBezTo>
                  <a:moveTo>
                    <a:pt x="134" y="126"/>
                  </a:moveTo>
                  <a:cubicBezTo>
                    <a:pt x="134" y="123"/>
                    <a:pt x="135" y="119"/>
                    <a:pt x="138" y="117"/>
                  </a:cubicBezTo>
                  <a:cubicBezTo>
                    <a:pt x="138" y="116"/>
                    <a:pt x="139" y="115"/>
                    <a:pt x="141" y="115"/>
                  </a:cubicBezTo>
                  <a:cubicBezTo>
                    <a:pt x="144" y="115"/>
                    <a:pt x="146" y="118"/>
                    <a:pt x="146" y="121"/>
                  </a:cubicBezTo>
                  <a:cubicBezTo>
                    <a:pt x="146" y="124"/>
                    <a:pt x="144" y="126"/>
                    <a:pt x="141" y="126"/>
                  </a:cubicBezTo>
                  <a:cubicBezTo>
                    <a:pt x="134" y="126"/>
                    <a:pt x="134" y="126"/>
                    <a:pt x="134" y="126"/>
                  </a:cubicBezTo>
                  <a:close/>
                  <a:moveTo>
                    <a:pt x="106" y="126"/>
                  </a:moveTo>
                  <a:cubicBezTo>
                    <a:pt x="100" y="126"/>
                    <a:pt x="100" y="126"/>
                    <a:pt x="100" y="126"/>
                  </a:cubicBezTo>
                  <a:cubicBezTo>
                    <a:pt x="96" y="126"/>
                    <a:pt x="94" y="124"/>
                    <a:pt x="94" y="121"/>
                  </a:cubicBezTo>
                  <a:cubicBezTo>
                    <a:pt x="94" y="118"/>
                    <a:pt x="96" y="115"/>
                    <a:pt x="100" y="115"/>
                  </a:cubicBezTo>
                  <a:cubicBezTo>
                    <a:pt x="101" y="115"/>
                    <a:pt x="102" y="116"/>
                    <a:pt x="103" y="117"/>
                  </a:cubicBezTo>
                  <a:cubicBezTo>
                    <a:pt x="105" y="119"/>
                    <a:pt x="106" y="123"/>
                    <a:pt x="106" y="126"/>
                  </a:cubicBezTo>
                  <a:moveTo>
                    <a:pt x="230" y="110"/>
                  </a:moveTo>
                  <a:cubicBezTo>
                    <a:pt x="211" y="110"/>
                    <a:pt x="211" y="110"/>
                    <a:pt x="211" y="110"/>
                  </a:cubicBezTo>
                  <a:cubicBezTo>
                    <a:pt x="206" y="110"/>
                    <a:pt x="202" y="114"/>
                    <a:pt x="202" y="119"/>
                  </a:cubicBezTo>
                  <a:cubicBezTo>
                    <a:pt x="202" y="125"/>
                    <a:pt x="206" y="129"/>
                    <a:pt x="211" y="129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5" y="129"/>
                    <a:pt x="240" y="125"/>
                    <a:pt x="240" y="119"/>
                  </a:cubicBezTo>
                  <a:cubicBezTo>
                    <a:pt x="240" y="114"/>
                    <a:pt x="235" y="110"/>
                    <a:pt x="230" y="11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TextBox 36">
              <a:extLst>
                <a:ext uri="{FF2B5EF4-FFF2-40B4-BE49-F238E27FC236}">
                  <a16:creationId xmlns:a16="http://schemas.microsoft.com/office/drawing/2014/main" id="{3BF50BA3-FB65-48CA-943C-DCFBB4A9662B}"/>
                </a:ext>
              </a:extLst>
            </p:cNvPr>
            <p:cNvSpPr txBox="1"/>
            <p:nvPr/>
          </p:nvSpPr>
          <p:spPr>
            <a:xfrm>
              <a:off x="8033597" y="4558873"/>
              <a:ext cx="3156379" cy="692497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/>
                <a:t>请替换文字内容复制你的内容到</a:t>
              </a:r>
              <a:r>
                <a:rPr lang="zh-CN" altLang="en-US" sz="1000" dirty="0" smtClean="0"/>
                <a:t>此如</a:t>
              </a:r>
              <a:r>
                <a:rPr lang="zh-CN" altLang="en-US" sz="1000" dirty="0"/>
                <a:t>需更改请在（设置形状格式）菜单下（文本选项）中调整。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566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千图PPT彼岸天：ID 8661124库_组合 31">
            <a:extLst>
              <a:ext uri="{FF2B5EF4-FFF2-40B4-BE49-F238E27FC236}">
                <a16:creationId xmlns:a16="http://schemas.microsoft.com/office/drawing/2014/main" id="{F0480373-70B7-4566-929F-400AB241303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724268" y="2197044"/>
            <a:ext cx="1806986" cy="1806986"/>
            <a:chOff x="7724268" y="2197044"/>
            <a:chExt cx="1806986" cy="1806986"/>
          </a:xfrm>
        </p:grpSpPr>
        <p:sp>
          <p:nvSpPr>
            <p:cNvPr id="4" name="千图PPT彼岸天：ID 8661124库_椭圆 4">
              <a:extLst>
                <a:ext uri="{FF2B5EF4-FFF2-40B4-BE49-F238E27FC236}">
                  <a16:creationId xmlns:a16="http://schemas.microsoft.com/office/drawing/2014/main" id="{DEA6A1FB-7F0B-445C-804C-6F12A0DDE3FE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7724268" y="2197044"/>
              <a:ext cx="1806986" cy="1806986"/>
            </a:xfrm>
            <a:prstGeom prst="ellipse">
              <a:avLst/>
            </a:prstGeom>
            <a:solidFill>
              <a:schemeClr val="tx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5">
              <a:extLst>
                <a:ext uri="{FF2B5EF4-FFF2-40B4-BE49-F238E27FC236}">
                  <a16:creationId xmlns:a16="http://schemas.microsoft.com/office/drawing/2014/main" id="{EDB97554-7454-4AE3-8826-A796001C6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768" y="2745682"/>
              <a:ext cx="543986" cy="577984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1" name="千图PPT彼岸天：ID 8661124库_组合 30">
            <a:extLst>
              <a:ext uri="{FF2B5EF4-FFF2-40B4-BE49-F238E27FC236}">
                <a16:creationId xmlns:a16="http://schemas.microsoft.com/office/drawing/2014/main" id="{4FB59F20-C141-485B-A5CD-31F35223B1B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259102" y="3367696"/>
            <a:ext cx="2458388" cy="1806986"/>
            <a:chOff x="6259102" y="3367696"/>
            <a:chExt cx="2458388" cy="1806986"/>
          </a:xfrm>
        </p:grpSpPr>
        <p:sp>
          <p:nvSpPr>
            <p:cNvPr id="6" name="千图PPT彼岸天：ID 8661124库_Freeform: Shape 7">
              <a:extLst>
                <a:ext uri="{FF2B5EF4-FFF2-40B4-BE49-F238E27FC236}">
                  <a16:creationId xmlns:a16="http://schemas.microsoft.com/office/drawing/2014/main" id="{C09DA93F-F740-4863-B87A-163E9D3AC560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 rot="18900000">
              <a:off x="6259102" y="3367696"/>
              <a:ext cx="2458388" cy="1806986"/>
            </a:xfrm>
            <a:custGeom>
              <a:avLst/>
              <a:gdLst>
                <a:gd name="connsiteX0" fmla="*/ 608533 w 1655806"/>
                <a:gd name="connsiteY0" fmla="*/ 0 h 1217066"/>
                <a:gd name="connsiteX1" fmla="*/ 1113138 w 1655806"/>
                <a:gd name="connsiteY1" fmla="*/ 268296 h 1217066"/>
                <a:gd name="connsiteX2" fmla="*/ 1138667 w 1655806"/>
                <a:gd name="connsiteY2" fmla="*/ 315330 h 1217066"/>
                <a:gd name="connsiteX3" fmla="*/ 1430691 w 1655806"/>
                <a:gd name="connsiteY3" fmla="*/ 315330 h 1217066"/>
                <a:gd name="connsiteX4" fmla="*/ 1655806 w 1655806"/>
                <a:gd name="connsiteY4" fmla="*/ 608533 h 1217066"/>
                <a:gd name="connsiteX5" fmla="*/ 1430691 w 1655806"/>
                <a:gd name="connsiteY5" fmla="*/ 901735 h 1217066"/>
                <a:gd name="connsiteX6" fmla="*/ 1138668 w 1655806"/>
                <a:gd name="connsiteY6" fmla="*/ 901735 h 1217066"/>
                <a:gd name="connsiteX7" fmla="*/ 1113138 w 1655806"/>
                <a:gd name="connsiteY7" fmla="*/ 948770 h 1217066"/>
                <a:gd name="connsiteX8" fmla="*/ 608533 w 1655806"/>
                <a:gd name="connsiteY8" fmla="*/ 1217066 h 1217066"/>
                <a:gd name="connsiteX9" fmla="*/ 0 w 1655806"/>
                <a:gd name="connsiteY9" fmla="*/ 608533 h 1217066"/>
                <a:gd name="connsiteX10" fmla="*/ 608533 w 1655806"/>
                <a:gd name="connsiteY10" fmla="*/ 0 h 121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5806" h="1217066">
                  <a:moveTo>
                    <a:pt x="608533" y="0"/>
                  </a:moveTo>
                  <a:cubicBezTo>
                    <a:pt x="818585" y="0"/>
                    <a:pt x="1003780" y="106426"/>
                    <a:pt x="1113138" y="268296"/>
                  </a:cubicBezTo>
                  <a:lnTo>
                    <a:pt x="1138667" y="315330"/>
                  </a:lnTo>
                  <a:lnTo>
                    <a:pt x="1430691" y="315330"/>
                  </a:lnTo>
                  <a:lnTo>
                    <a:pt x="1655806" y="608533"/>
                  </a:lnTo>
                  <a:lnTo>
                    <a:pt x="1430691" y="901735"/>
                  </a:lnTo>
                  <a:lnTo>
                    <a:pt x="1138668" y="901735"/>
                  </a:lnTo>
                  <a:lnTo>
                    <a:pt x="1113138" y="948770"/>
                  </a:lnTo>
                  <a:cubicBezTo>
                    <a:pt x="1003780" y="1110640"/>
                    <a:pt x="818585" y="1217066"/>
                    <a:pt x="608533" y="1217066"/>
                  </a:cubicBezTo>
                  <a:cubicBezTo>
                    <a:pt x="272450" y="1217066"/>
                    <a:pt x="0" y="944616"/>
                    <a:pt x="0" y="608533"/>
                  </a:cubicBezTo>
                  <a:cubicBezTo>
                    <a:pt x="0" y="272450"/>
                    <a:pt x="272450" y="0"/>
                    <a:pt x="608533" y="0"/>
                  </a:cubicBezTo>
                  <a:close/>
                </a:path>
              </a:pathLst>
            </a:cu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8">
              <a:extLst>
                <a:ext uri="{FF2B5EF4-FFF2-40B4-BE49-F238E27FC236}">
                  <a16:creationId xmlns:a16="http://schemas.microsoft.com/office/drawing/2014/main" id="{56ED08AA-5C2A-4D75-9C0D-6BA395A9D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9204" y="4245218"/>
              <a:ext cx="665815" cy="538319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0" name="千图PPT彼岸天：ID 8661124库_组合 29">
            <a:extLst>
              <a:ext uri="{FF2B5EF4-FFF2-40B4-BE49-F238E27FC236}">
                <a16:creationId xmlns:a16="http://schemas.microsoft.com/office/drawing/2014/main" id="{F4CB9D24-32A5-4701-AC11-EEC6C85DE563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312737" y="2094472"/>
            <a:ext cx="1806986" cy="2458388"/>
            <a:chOff x="5312737" y="2094472"/>
            <a:chExt cx="1806986" cy="2458388"/>
          </a:xfrm>
        </p:grpSpPr>
        <p:sp>
          <p:nvSpPr>
            <p:cNvPr id="8" name="千图PPT彼岸天：ID 8661124库_Freeform: Shape 10">
              <a:extLst>
                <a:ext uri="{FF2B5EF4-FFF2-40B4-BE49-F238E27FC236}">
                  <a16:creationId xmlns:a16="http://schemas.microsoft.com/office/drawing/2014/main" id="{20F519A6-46CD-44F8-A411-617701444D1A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 rot="2700000">
              <a:off x="4987036" y="2420173"/>
              <a:ext cx="2458388" cy="1806986"/>
            </a:xfrm>
            <a:custGeom>
              <a:avLst/>
              <a:gdLst>
                <a:gd name="connsiteX0" fmla="*/ 608533 w 1655806"/>
                <a:gd name="connsiteY0" fmla="*/ 0 h 1217066"/>
                <a:gd name="connsiteX1" fmla="*/ 1113138 w 1655806"/>
                <a:gd name="connsiteY1" fmla="*/ 268296 h 1217066"/>
                <a:gd name="connsiteX2" fmla="*/ 1138667 w 1655806"/>
                <a:gd name="connsiteY2" fmla="*/ 315330 h 1217066"/>
                <a:gd name="connsiteX3" fmla="*/ 1430691 w 1655806"/>
                <a:gd name="connsiteY3" fmla="*/ 315330 h 1217066"/>
                <a:gd name="connsiteX4" fmla="*/ 1655806 w 1655806"/>
                <a:gd name="connsiteY4" fmla="*/ 608533 h 1217066"/>
                <a:gd name="connsiteX5" fmla="*/ 1430691 w 1655806"/>
                <a:gd name="connsiteY5" fmla="*/ 901735 h 1217066"/>
                <a:gd name="connsiteX6" fmla="*/ 1138668 w 1655806"/>
                <a:gd name="connsiteY6" fmla="*/ 901735 h 1217066"/>
                <a:gd name="connsiteX7" fmla="*/ 1113138 w 1655806"/>
                <a:gd name="connsiteY7" fmla="*/ 948770 h 1217066"/>
                <a:gd name="connsiteX8" fmla="*/ 608533 w 1655806"/>
                <a:gd name="connsiteY8" fmla="*/ 1217066 h 1217066"/>
                <a:gd name="connsiteX9" fmla="*/ 0 w 1655806"/>
                <a:gd name="connsiteY9" fmla="*/ 608533 h 1217066"/>
                <a:gd name="connsiteX10" fmla="*/ 608533 w 1655806"/>
                <a:gd name="connsiteY10" fmla="*/ 0 h 121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5806" h="1217066">
                  <a:moveTo>
                    <a:pt x="608533" y="0"/>
                  </a:moveTo>
                  <a:cubicBezTo>
                    <a:pt x="818585" y="0"/>
                    <a:pt x="1003780" y="106426"/>
                    <a:pt x="1113138" y="268296"/>
                  </a:cubicBezTo>
                  <a:lnTo>
                    <a:pt x="1138667" y="315330"/>
                  </a:lnTo>
                  <a:lnTo>
                    <a:pt x="1430691" y="315330"/>
                  </a:lnTo>
                  <a:lnTo>
                    <a:pt x="1655806" y="608533"/>
                  </a:lnTo>
                  <a:lnTo>
                    <a:pt x="1430691" y="901735"/>
                  </a:lnTo>
                  <a:lnTo>
                    <a:pt x="1138668" y="901735"/>
                  </a:lnTo>
                  <a:lnTo>
                    <a:pt x="1113138" y="948770"/>
                  </a:lnTo>
                  <a:cubicBezTo>
                    <a:pt x="1003780" y="1110640"/>
                    <a:pt x="818585" y="1217066"/>
                    <a:pt x="608533" y="1217066"/>
                  </a:cubicBezTo>
                  <a:cubicBezTo>
                    <a:pt x="272450" y="1217066"/>
                    <a:pt x="0" y="944616"/>
                    <a:pt x="0" y="608533"/>
                  </a:cubicBezTo>
                  <a:cubicBezTo>
                    <a:pt x="0" y="272450"/>
                    <a:pt x="272450" y="0"/>
                    <a:pt x="608533" y="0"/>
                  </a:cubicBezTo>
                  <a:close/>
                </a:path>
              </a:pathLst>
            </a:cu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11">
              <a:extLst>
                <a:ext uri="{FF2B5EF4-FFF2-40B4-BE49-F238E27FC236}">
                  <a16:creationId xmlns:a16="http://schemas.microsoft.com/office/drawing/2014/main" id="{1FC7D77F-BB0E-4863-A5A6-9FAF153A4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3388" y="2745116"/>
              <a:ext cx="410821" cy="648817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9" name="千图PPT彼岸天：ID 8661124库_组合 28">
            <a:extLst>
              <a:ext uri="{FF2B5EF4-FFF2-40B4-BE49-F238E27FC236}">
                <a16:creationId xmlns:a16="http://schemas.microsoft.com/office/drawing/2014/main" id="{96FC8C62-F53A-46F9-8CB8-7360890A51E9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3607110" y="3367696"/>
            <a:ext cx="2458388" cy="1806986"/>
            <a:chOff x="3607110" y="3367696"/>
            <a:chExt cx="2458388" cy="1806986"/>
          </a:xfrm>
        </p:grpSpPr>
        <p:sp>
          <p:nvSpPr>
            <p:cNvPr id="10" name="千图PPT彼岸天：ID 8661124库_Freeform: Shape 13">
              <a:extLst>
                <a:ext uri="{FF2B5EF4-FFF2-40B4-BE49-F238E27FC236}">
                  <a16:creationId xmlns:a16="http://schemas.microsoft.com/office/drawing/2014/main" id="{B2B22B75-5574-4531-A6D9-11E047A17F05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 rot="18900000">
              <a:off x="3607110" y="3367696"/>
              <a:ext cx="2458388" cy="1806986"/>
            </a:xfrm>
            <a:custGeom>
              <a:avLst/>
              <a:gdLst>
                <a:gd name="connsiteX0" fmla="*/ 608533 w 1655806"/>
                <a:gd name="connsiteY0" fmla="*/ 0 h 1217066"/>
                <a:gd name="connsiteX1" fmla="*/ 1113138 w 1655806"/>
                <a:gd name="connsiteY1" fmla="*/ 268296 h 1217066"/>
                <a:gd name="connsiteX2" fmla="*/ 1138667 w 1655806"/>
                <a:gd name="connsiteY2" fmla="*/ 315330 h 1217066"/>
                <a:gd name="connsiteX3" fmla="*/ 1430691 w 1655806"/>
                <a:gd name="connsiteY3" fmla="*/ 315330 h 1217066"/>
                <a:gd name="connsiteX4" fmla="*/ 1655806 w 1655806"/>
                <a:gd name="connsiteY4" fmla="*/ 608533 h 1217066"/>
                <a:gd name="connsiteX5" fmla="*/ 1430691 w 1655806"/>
                <a:gd name="connsiteY5" fmla="*/ 901735 h 1217066"/>
                <a:gd name="connsiteX6" fmla="*/ 1138668 w 1655806"/>
                <a:gd name="connsiteY6" fmla="*/ 901735 h 1217066"/>
                <a:gd name="connsiteX7" fmla="*/ 1113138 w 1655806"/>
                <a:gd name="connsiteY7" fmla="*/ 948770 h 1217066"/>
                <a:gd name="connsiteX8" fmla="*/ 608533 w 1655806"/>
                <a:gd name="connsiteY8" fmla="*/ 1217066 h 1217066"/>
                <a:gd name="connsiteX9" fmla="*/ 0 w 1655806"/>
                <a:gd name="connsiteY9" fmla="*/ 608533 h 1217066"/>
                <a:gd name="connsiteX10" fmla="*/ 608533 w 1655806"/>
                <a:gd name="connsiteY10" fmla="*/ 0 h 121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5806" h="1217066">
                  <a:moveTo>
                    <a:pt x="608533" y="0"/>
                  </a:moveTo>
                  <a:cubicBezTo>
                    <a:pt x="818585" y="0"/>
                    <a:pt x="1003780" y="106426"/>
                    <a:pt x="1113138" y="268296"/>
                  </a:cubicBezTo>
                  <a:lnTo>
                    <a:pt x="1138667" y="315330"/>
                  </a:lnTo>
                  <a:lnTo>
                    <a:pt x="1430691" y="315330"/>
                  </a:lnTo>
                  <a:lnTo>
                    <a:pt x="1655806" y="608533"/>
                  </a:lnTo>
                  <a:lnTo>
                    <a:pt x="1430691" y="901735"/>
                  </a:lnTo>
                  <a:lnTo>
                    <a:pt x="1138668" y="901735"/>
                  </a:lnTo>
                  <a:lnTo>
                    <a:pt x="1113138" y="948770"/>
                  </a:lnTo>
                  <a:cubicBezTo>
                    <a:pt x="1003780" y="1110640"/>
                    <a:pt x="818585" y="1217066"/>
                    <a:pt x="608533" y="1217066"/>
                  </a:cubicBezTo>
                  <a:cubicBezTo>
                    <a:pt x="272450" y="1217066"/>
                    <a:pt x="0" y="944616"/>
                    <a:pt x="0" y="608533"/>
                  </a:cubicBezTo>
                  <a:cubicBezTo>
                    <a:pt x="0" y="272450"/>
                    <a:pt x="272450" y="0"/>
                    <a:pt x="608533" y="0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14">
              <a:extLst>
                <a:ext uri="{FF2B5EF4-FFF2-40B4-BE49-F238E27FC236}">
                  <a16:creationId xmlns:a16="http://schemas.microsoft.com/office/drawing/2014/main" id="{81D0ABB7-7572-41D3-9F86-D6279B779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922" y="4245218"/>
              <a:ext cx="512820" cy="586486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F68EDE14-C434-4B0B-990B-5849816C4518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2660746" y="2094472"/>
            <a:ext cx="1806986" cy="2458388"/>
            <a:chOff x="2660746" y="2094472"/>
            <a:chExt cx="1806986" cy="2458388"/>
          </a:xfrm>
        </p:grpSpPr>
        <p:sp>
          <p:nvSpPr>
            <p:cNvPr id="12" name="千图PPT彼岸天：ID 8661124库_Freeform: Shape 16">
              <a:extLst>
                <a:ext uri="{FF2B5EF4-FFF2-40B4-BE49-F238E27FC236}">
                  <a16:creationId xmlns:a16="http://schemas.microsoft.com/office/drawing/2014/main" id="{6AC95E01-BA4E-4D13-9621-D43D84D0A2AE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 rot="2700000">
              <a:off x="2335045" y="2420173"/>
              <a:ext cx="2458388" cy="1806986"/>
            </a:xfrm>
            <a:custGeom>
              <a:avLst/>
              <a:gdLst>
                <a:gd name="connsiteX0" fmla="*/ 608533 w 1655806"/>
                <a:gd name="connsiteY0" fmla="*/ 0 h 1217066"/>
                <a:gd name="connsiteX1" fmla="*/ 1113138 w 1655806"/>
                <a:gd name="connsiteY1" fmla="*/ 268296 h 1217066"/>
                <a:gd name="connsiteX2" fmla="*/ 1138667 w 1655806"/>
                <a:gd name="connsiteY2" fmla="*/ 315330 h 1217066"/>
                <a:gd name="connsiteX3" fmla="*/ 1430691 w 1655806"/>
                <a:gd name="connsiteY3" fmla="*/ 315330 h 1217066"/>
                <a:gd name="connsiteX4" fmla="*/ 1655806 w 1655806"/>
                <a:gd name="connsiteY4" fmla="*/ 608533 h 1217066"/>
                <a:gd name="connsiteX5" fmla="*/ 1430691 w 1655806"/>
                <a:gd name="connsiteY5" fmla="*/ 901735 h 1217066"/>
                <a:gd name="connsiteX6" fmla="*/ 1138668 w 1655806"/>
                <a:gd name="connsiteY6" fmla="*/ 901735 h 1217066"/>
                <a:gd name="connsiteX7" fmla="*/ 1113138 w 1655806"/>
                <a:gd name="connsiteY7" fmla="*/ 948770 h 1217066"/>
                <a:gd name="connsiteX8" fmla="*/ 608533 w 1655806"/>
                <a:gd name="connsiteY8" fmla="*/ 1217066 h 1217066"/>
                <a:gd name="connsiteX9" fmla="*/ 0 w 1655806"/>
                <a:gd name="connsiteY9" fmla="*/ 608533 h 1217066"/>
                <a:gd name="connsiteX10" fmla="*/ 608533 w 1655806"/>
                <a:gd name="connsiteY10" fmla="*/ 0 h 121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5806" h="1217066">
                  <a:moveTo>
                    <a:pt x="608533" y="0"/>
                  </a:moveTo>
                  <a:cubicBezTo>
                    <a:pt x="818585" y="0"/>
                    <a:pt x="1003780" y="106426"/>
                    <a:pt x="1113138" y="268296"/>
                  </a:cubicBezTo>
                  <a:lnTo>
                    <a:pt x="1138667" y="315330"/>
                  </a:lnTo>
                  <a:lnTo>
                    <a:pt x="1430691" y="315330"/>
                  </a:lnTo>
                  <a:lnTo>
                    <a:pt x="1655806" y="608533"/>
                  </a:lnTo>
                  <a:lnTo>
                    <a:pt x="1430691" y="901735"/>
                  </a:lnTo>
                  <a:lnTo>
                    <a:pt x="1138668" y="901735"/>
                  </a:lnTo>
                  <a:lnTo>
                    <a:pt x="1113138" y="948770"/>
                  </a:lnTo>
                  <a:cubicBezTo>
                    <a:pt x="1003780" y="1110640"/>
                    <a:pt x="818585" y="1217066"/>
                    <a:pt x="608533" y="1217066"/>
                  </a:cubicBezTo>
                  <a:cubicBezTo>
                    <a:pt x="272450" y="1217066"/>
                    <a:pt x="0" y="944616"/>
                    <a:pt x="0" y="608533"/>
                  </a:cubicBezTo>
                  <a:cubicBezTo>
                    <a:pt x="0" y="272450"/>
                    <a:pt x="272450" y="0"/>
                    <a:pt x="608533" y="0"/>
                  </a:cubicBezTo>
                  <a:close/>
                </a:path>
              </a:pathLst>
            </a:cu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17">
              <a:extLst>
                <a:ext uri="{FF2B5EF4-FFF2-40B4-BE49-F238E27FC236}">
                  <a16:creationId xmlns:a16="http://schemas.microsoft.com/office/drawing/2014/main" id="{A89634BE-FD41-4874-B53A-F51927645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272" y="2890320"/>
              <a:ext cx="475987" cy="5383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4" name="千图PPT彼岸天：ID 8661124库_组合 1">
            <a:extLst>
              <a:ext uri="{FF2B5EF4-FFF2-40B4-BE49-F238E27FC236}">
                <a16:creationId xmlns:a16="http://schemas.microsoft.com/office/drawing/2014/main" id="{C2E8E5DE-C5DA-4C58-8DC7-2E9FA31492DE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735646" y="1252772"/>
            <a:ext cx="2517738" cy="908518"/>
            <a:chOff x="735646" y="1252772"/>
            <a:chExt cx="2517738" cy="908518"/>
          </a:xfrm>
        </p:grpSpPr>
        <p:sp>
          <p:nvSpPr>
            <p:cNvPr id="27" name="Rectangle 22">
              <a:extLst>
                <a:ext uri="{FF2B5EF4-FFF2-40B4-BE49-F238E27FC236}">
                  <a16:creationId xmlns:a16="http://schemas.microsoft.com/office/drawing/2014/main" id="{931EB323-0AE7-4ED7-B3ED-AE45364C9E42}"/>
                </a:ext>
              </a:extLst>
            </p:cNvPr>
            <p:cNvSpPr/>
            <p:nvPr/>
          </p:nvSpPr>
          <p:spPr>
            <a:xfrm>
              <a:off x="1837612" y="1252772"/>
              <a:ext cx="1415772" cy="338554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28" name="Rectangle 18">
              <a:extLst>
                <a:ext uri="{FF2B5EF4-FFF2-40B4-BE49-F238E27FC236}">
                  <a16:creationId xmlns:a16="http://schemas.microsoft.com/office/drawing/2014/main" id="{9FF89413-EC54-4B4D-B5F1-6CAC87E4B1C2}"/>
                </a:ext>
              </a:extLst>
            </p:cNvPr>
            <p:cNvSpPr/>
            <p:nvPr/>
          </p:nvSpPr>
          <p:spPr>
            <a:xfrm>
              <a:off x="735646" y="1591326"/>
              <a:ext cx="2517738" cy="569964"/>
            </a:xfrm>
            <a:prstGeom prst="rect">
              <a:avLst/>
            </a:prstGeom>
          </p:spPr>
          <p:txBody>
            <a:bodyPr wrap="square" anchor="ctr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rgbClr val="000000"/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rgbClr val="000000"/>
                  </a:solidFill>
                </a:rPr>
              </a:br>
              <a:endParaRPr lang="zh-CN" altLang="en-US" sz="11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5" name="千图PPT彼岸天：ID 8661124库_组合 24">
            <a:extLst>
              <a:ext uri="{FF2B5EF4-FFF2-40B4-BE49-F238E27FC236}">
                <a16:creationId xmlns:a16="http://schemas.microsoft.com/office/drawing/2014/main" id="{F28DDF55-E12A-40A0-BC21-6EF2129DBCBF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4752111" y="1252772"/>
            <a:ext cx="2517738" cy="908518"/>
            <a:chOff x="735646" y="1252772"/>
            <a:chExt cx="2517738" cy="908518"/>
          </a:xfrm>
        </p:grpSpPr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19580639-8AF3-4A80-97ED-6CCCCC57CF7F}"/>
                </a:ext>
              </a:extLst>
            </p:cNvPr>
            <p:cNvSpPr/>
            <p:nvPr/>
          </p:nvSpPr>
          <p:spPr>
            <a:xfrm>
              <a:off x="1286629" y="1252772"/>
              <a:ext cx="1415772" cy="338554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616ED3FD-E8E6-44FE-B173-30B257550093}"/>
                </a:ext>
              </a:extLst>
            </p:cNvPr>
            <p:cNvSpPr/>
            <p:nvPr/>
          </p:nvSpPr>
          <p:spPr>
            <a:xfrm>
              <a:off x="735646" y="1591326"/>
              <a:ext cx="2517738" cy="569964"/>
            </a:xfrm>
            <a:prstGeom prst="rect">
              <a:avLst/>
            </a:prstGeom>
          </p:spPr>
          <p:txBody>
            <a:bodyPr wrap="square" anchor="ctr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rgbClr val="000000"/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rgbClr val="000000"/>
                  </a:solidFill>
                </a:rPr>
              </a:br>
              <a:endParaRPr lang="zh-CN" altLang="en-US" sz="11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6" name="千图PPT彼岸天：ID 8661124库_组合 27">
            <a:extLst>
              <a:ext uri="{FF2B5EF4-FFF2-40B4-BE49-F238E27FC236}">
                <a16:creationId xmlns:a16="http://schemas.microsoft.com/office/drawing/2014/main" id="{12865706-E2D2-4081-9993-62AB3E83B787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8957126" y="1252772"/>
            <a:ext cx="2517738" cy="908518"/>
            <a:chOff x="735646" y="1252772"/>
            <a:chExt cx="2517738" cy="908518"/>
          </a:xfrm>
        </p:grpSpPr>
        <p:sp>
          <p:nvSpPr>
            <p:cNvPr id="23" name="Rectangle 28">
              <a:extLst>
                <a:ext uri="{FF2B5EF4-FFF2-40B4-BE49-F238E27FC236}">
                  <a16:creationId xmlns:a16="http://schemas.microsoft.com/office/drawing/2014/main" id="{1B802802-362D-4E1A-912F-069E6FD59DF6}"/>
                </a:ext>
              </a:extLst>
            </p:cNvPr>
            <p:cNvSpPr/>
            <p:nvPr/>
          </p:nvSpPr>
          <p:spPr>
            <a:xfrm>
              <a:off x="735646" y="1252772"/>
              <a:ext cx="1415772" cy="338554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4" name="Rectangle 29">
              <a:extLst>
                <a:ext uri="{FF2B5EF4-FFF2-40B4-BE49-F238E27FC236}">
                  <a16:creationId xmlns:a16="http://schemas.microsoft.com/office/drawing/2014/main" id="{749AEBF0-CC12-4FBB-8768-7E513DF4D23C}"/>
                </a:ext>
              </a:extLst>
            </p:cNvPr>
            <p:cNvSpPr/>
            <p:nvPr/>
          </p:nvSpPr>
          <p:spPr>
            <a:xfrm>
              <a:off x="735646" y="1591326"/>
              <a:ext cx="2517738" cy="569964"/>
            </a:xfrm>
            <a:prstGeom prst="rect">
              <a:avLst/>
            </a:prstGeom>
          </p:spPr>
          <p:txBody>
            <a:bodyPr wrap="square" anchor="ctr">
              <a:norm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 dirty="0">
                  <a:solidFill>
                    <a:srgbClr val="000000"/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rgbClr val="000000"/>
                  </a:solidFill>
                </a:rPr>
              </a:br>
              <a:endParaRPr lang="zh-CN" altLang="en-US" sz="11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7" name="千图PPT彼岸天：ID 8661124库_组合 30">
            <a:extLst>
              <a:ext uri="{FF2B5EF4-FFF2-40B4-BE49-F238E27FC236}">
                <a16:creationId xmlns:a16="http://schemas.microsoft.com/office/drawing/2014/main" id="{69A26AF0-9B9A-444A-B94A-2FFB94531ADB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1424535" y="5213120"/>
            <a:ext cx="2517738" cy="908518"/>
            <a:chOff x="735646" y="1252772"/>
            <a:chExt cx="2517738" cy="908518"/>
          </a:xfrm>
        </p:grpSpPr>
        <p:sp>
          <p:nvSpPr>
            <p:cNvPr id="21" name="Rectangle 31">
              <a:extLst>
                <a:ext uri="{FF2B5EF4-FFF2-40B4-BE49-F238E27FC236}">
                  <a16:creationId xmlns:a16="http://schemas.microsoft.com/office/drawing/2014/main" id="{B108E4FB-136E-4F54-9C0A-E9B38AF662E5}"/>
                </a:ext>
              </a:extLst>
            </p:cNvPr>
            <p:cNvSpPr/>
            <p:nvPr/>
          </p:nvSpPr>
          <p:spPr>
            <a:xfrm>
              <a:off x="1837612" y="1252772"/>
              <a:ext cx="1415772" cy="338554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22" name="Rectangle 32">
              <a:extLst>
                <a:ext uri="{FF2B5EF4-FFF2-40B4-BE49-F238E27FC236}">
                  <a16:creationId xmlns:a16="http://schemas.microsoft.com/office/drawing/2014/main" id="{6941BE62-616A-4863-90CC-833B29488552}"/>
                </a:ext>
              </a:extLst>
            </p:cNvPr>
            <p:cNvSpPr/>
            <p:nvPr/>
          </p:nvSpPr>
          <p:spPr>
            <a:xfrm>
              <a:off x="735646" y="1591326"/>
              <a:ext cx="2517738" cy="569964"/>
            </a:xfrm>
            <a:prstGeom prst="rect">
              <a:avLst/>
            </a:prstGeom>
          </p:spPr>
          <p:txBody>
            <a:bodyPr wrap="square" anchor="ctr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rgbClr val="000000"/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rgbClr val="000000"/>
                  </a:solidFill>
                </a:rPr>
              </a:br>
              <a:endParaRPr lang="zh-CN" altLang="en-US" sz="11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8" name="千图PPT彼岸天：ID 8661124库_组合 33">
            <a:extLst>
              <a:ext uri="{FF2B5EF4-FFF2-40B4-BE49-F238E27FC236}">
                <a16:creationId xmlns:a16="http://schemas.microsoft.com/office/drawing/2014/main" id="{F60858E1-0C5C-4550-AF3F-599C65FF2781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7914335" y="5213120"/>
            <a:ext cx="2517738" cy="908518"/>
            <a:chOff x="735646" y="1252772"/>
            <a:chExt cx="2517738" cy="908518"/>
          </a:xfrm>
        </p:grpSpPr>
        <p:sp>
          <p:nvSpPr>
            <p:cNvPr id="19" name="Rectangle 34">
              <a:extLst>
                <a:ext uri="{FF2B5EF4-FFF2-40B4-BE49-F238E27FC236}">
                  <a16:creationId xmlns:a16="http://schemas.microsoft.com/office/drawing/2014/main" id="{C2FEB1A9-B81B-416A-804D-EFC5D475A2F3}"/>
                </a:ext>
              </a:extLst>
            </p:cNvPr>
            <p:cNvSpPr/>
            <p:nvPr/>
          </p:nvSpPr>
          <p:spPr>
            <a:xfrm>
              <a:off x="735646" y="1252772"/>
              <a:ext cx="1415772" cy="338554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r>
                <a:rPr lang="zh-CN" altLang="en-US" sz="16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  <p:sp>
          <p:nvSpPr>
            <p:cNvPr id="20" name="Rectangle 35">
              <a:extLst>
                <a:ext uri="{FF2B5EF4-FFF2-40B4-BE49-F238E27FC236}">
                  <a16:creationId xmlns:a16="http://schemas.microsoft.com/office/drawing/2014/main" id="{EA06CD23-8160-4EA1-981F-6B91A5090B13}"/>
                </a:ext>
              </a:extLst>
            </p:cNvPr>
            <p:cNvSpPr/>
            <p:nvPr/>
          </p:nvSpPr>
          <p:spPr>
            <a:xfrm>
              <a:off x="735646" y="1591326"/>
              <a:ext cx="2517738" cy="569964"/>
            </a:xfrm>
            <a:prstGeom prst="rect">
              <a:avLst/>
            </a:prstGeom>
          </p:spPr>
          <p:txBody>
            <a:bodyPr wrap="square" anchor="ctr">
              <a:normAutofit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 dirty="0">
                  <a:solidFill>
                    <a:srgbClr val="000000"/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rgbClr val="000000"/>
                  </a:solidFill>
                </a:rPr>
              </a:br>
              <a:endParaRPr lang="zh-CN" altLang="en-US" sz="11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441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id="{71BD52A9-D378-4CFC-B151-7DD141695DC9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540014" y="873014"/>
            <a:ext cx="5111973" cy="5111973"/>
            <a:chOff x="3540015" y="873014"/>
            <a:chExt cx="5111973" cy="5111973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9CC9579F-8A33-4A5F-92DF-EDC22F962856}"/>
                </a:ext>
              </a:extLst>
            </p:cNvPr>
            <p:cNvGrpSpPr/>
            <p:nvPr/>
          </p:nvGrpSpPr>
          <p:grpSpPr>
            <a:xfrm>
              <a:off x="5607052" y="873014"/>
              <a:ext cx="977898" cy="2289149"/>
              <a:chOff x="5607052" y="873014"/>
              <a:chExt cx="977898" cy="2289149"/>
            </a:xfrm>
          </p:grpSpPr>
          <p:sp>
            <p:nvSpPr>
              <p:cNvPr id="33" name="箭头: 五边形 32">
                <a:extLst>
                  <a:ext uri="{FF2B5EF4-FFF2-40B4-BE49-F238E27FC236}">
                    <a16:creationId xmlns:a16="http://schemas.microsoft.com/office/drawing/2014/main" id="{9F58102F-AF63-49D8-A9DB-FA791D85EFD0}"/>
                  </a:ext>
                </a:extLst>
              </p:cNvPr>
              <p:cNvSpPr/>
              <p:nvPr/>
            </p:nvSpPr>
            <p:spPr bwMode="auto">
              <a:xfrm rot="16200000">
                <a:off x="5195901" y="1323114"/>
                <a:ext cx="1800200" cy="900000"/>
              </a:xfrm>
              <a:prstGeom prst="homePlat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:a16="http://schemas.microsoft.com/office/drawing/2014/main" id="{FAC42868-1E87-4024-90CC-5422BD2811E7}"/>
                  </a:ext>
                </a:extLst>
              </p:cNvPr>
              <p:cNvSpPr/>
              <p:nvPr/>
            </p:nvSpPr>
            <p:spPr bwMode="auto">
              <a:xfrm>
                <a:off x="5607052" y="2184265"/>
                <a:ext cx="977898" cy="97789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椭圆 34">
                <a:extLst>
                  <a:ext uri="{FF2B5EF4-FFF2-40B4-BE49-F238E27FC236}">
                    <a16:creationId xmlns:a16="http://schemas.microsoft.com/office/drawing/2014/main" id="{5691C0B8-488F-4BF6-9A89-DABA3B55879F}"/>
                  </a:ext>
                </a:extLst>
              </p:cNvPr>
              <p:cNvSpPr/>
              <p:nvPr/>
            </p:nvSpPr>
            <p:spPr bwMode="auto">
              <a:xfrm>
                <a:off x="5689601" y="2266814"/>
                <a:ext cx="812800" cy="812800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400"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sp>
            <p:nvSpPr>
              <p:cNvPr id="36" name="任意多边形: 形状 35">
                <a:extLst>
                  <a:ext uri="{FF2B5EF4-FFF2-40B4-BE49-F238E27FC236}">
                    <a16:creationId xmlns:a16="http://schemas.microsoft.com/office/drawing/2014/main" id="{9C8159B6-8372-40D3-9CEC-ECF71181B9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905502" y="1338141"/>
                <a:ext cx="380998" cy="3809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6" y="15577"/>
                    </a:moveTo>
                    <a:cubicBezTo>
                      <a:pt x="12144" y="16865"/>
                      <a:pt x="9844" y="18851"/>
                      <a:pt x="8177" y="21278"/>
                    </a:cubicBezTo>
                    <a:cubicBezTo>
                      <a:pt x="9017" y="21487"/>
                      <a:pt x="9895" y="21600"/>
                      <a:pt x="10801" y="21600"/>
                    </a:cubicBezTo>
                    <a:cubicBezTo>
                      <a:pt x="12429" y="21600"/>
                      <a:pt x="13973" y="21237"/>
                      <a:pt x="15358" y="20591"/>
                    </a:cubicBezTo>
                    <a:cubicBezTo>
                      <a:pt x="15580" y="19502"/>
                      <a:pt x="15699" y="18376"/>
                      <a:pt x="15699" y="17222"/>
                    </a:cubicBezTo>
                    <a:cubicBezTo>
                      <a:pt x="15699" y="16807"/>
                      <a:pt x="15679" y="16394"/>
                      <a:pt x="15648" y="15985"/>
                    </a:cubicBezTo>
                    <a:cubicBezTo>
                      <a:pt x="15371" y="15896"/>
                      <a:pt x="15116" y="15757"/>
                      <a:pt x="14896" y="15577"/>
                    </a:cubicBezTo>
                    <a:close/>
                    <a:moveTo>
                      <a:pt x="18049" y="2796"/>
                    </a:moveTo>
                    <a:cubicBezTo>
                      <a:pt x="16319" y="2963"/>
                      <a:pt x="14667" y="3397"/>
                      <a:pt x="13127" y="4050"/>
                    </a:cubicBezTo>
                    <a:cubicBezTo>
                      <a:pt x="13136" y="4125"/>
                      <a:pt x="13139" y="4202"/>
                      <a:pt x="13139" y="4280"/>
                    </a:cubicBezTo>
                    <a:cubicBezTo>
                      <a:pt x="13139" y="4642"/>
                      <a:pt x="13052" y="4984"/>
                      <a:pt x="12904" y="5289"/>
                    </a:cubicBezTo>
                    <a:cubicBezTo>
                      <a:pt x="14441" y="7094"/>
                      <a:pt x="15635" y="9198"/>
                      <a:pt x="16388" y="11500"/>
                    </a:cubicBezTo>
                    <a:cubicBezTo>
                      <a:pt x="17323" y="11517"/>
                      <a:pt x="18121" y="12090"/>
                      <a:pt x="18465" y="12903"/>
                    </a:cubicBezTo>
                    <a:cubicBezTo>
                      <a:pt x="19505" y="12797"/>
                      <a:pt x="20517" y="12599"/>
                      <a:pt x="21493" y="12312"/>
                    </a:cubicBezTo>
                    <a:cubicBezTo>
                      <a:pt x="21562" y="11817"/>
                      <a:pt x="21600" y="11314"/>
                      <a:pt x="21600" y="10799"/>
                    </a:cubicBezTo>
                    <a:cubicBezTo>
                      <a:pt x="21600" y="7626"/>
                      <a:pt x="20230" y="4772"/>
                      <a:pt x="18049" y="2796"/>
                    </a:cubicBezTo>
                    <a:close/>
                    <a:moveTo>
                      <a:pt x="13739" y="14349"/>
                    </a:moveTo>
                    <a:cubicBezTo>
                      <a:pt x="11074" y="13908"/>
                      <a:pt x="8601" y="12890"/>
                      <a:pt x="6450" y="11433"/>
                    </a:cubicBezTo>
                    <a:cubicBezTo>
                      <a:pt x="6101" y="11646"/>
                      <a:pt x="5691" y="11773"/>
                      <a:pt x="5251" y="11773"/>
                    </a:cubicBezTo>
                    <a:cubicBezTo>
                      <a:pt x="5090" y="11773"/>
                      <a:pt x="4933" y="11755"/>
                      <a:pt x="4781" y="11724"/>
                    </a:cubicBezTo>
                    <a:cubicBezTo>
                      <a:pt x="3750" y="13677"/>
                      <a:pt x="3093" y="15854"/>
                      <a:pt x="2903" y="18164"/>
                    </a:cubicBezTo>
                    <a:cubicBezTo>
                      <a:pt x="3931" y="19266"/>
                      <a:pt x="5186" y="20154"/>
                      <a:pt x="6595" y="20750"/>
                    </a:cubicBezTo>
                    <a:cubicBezTo>
                      <a:pt x="8345" y="18059"/>
                      <a:pt x="10792" y="15833"/>
                      <a:pt x="13739" y="14349"/>
                    </a:cubicBezTo>
                    <a:close/>
                    <a:moveTo>
                      <a:pt x="17258" y="15906"/>
                    </a:moveTo>
                    <a:cubicBezTo>
                      <a:pt x="17290" y="16340"/>
                      <a:pt x="17306" y="16780"/>
                      <a:pt x="17306" y="17222"/>
                    </a:cubicBezTo>
                    <a:cubicBezTo>
                      <a:pt x="17306" y="18003"/>
                      <a:pt x="17256" y="18770"/>
                      <a:pt x="17163" y="19525"/>
                    </a:cubicBezTo>
                    <a:cubicBezTo>
                      <a:pt x="18993" y="18186"/>
                      <a:pt x="20389" y="16288"/>
                      <a:pt x="21091" y="14080"/>
                    </a:cubicBezTo>
                    <a:cubicBezTo>
                      <a:pt x="20259" y="14281"/>
                      <a:pt x="19403" y="14425"/>
                      <a:pt x="18531" y="14508"/>
                    </a:cubicBezTo>
                    <a:cubicBezTo>
                      <a:pt x="18326" y="15137"/>
                      <a:pt x="17860" y="15646"/>
                      <a:pt x="17258" y="15906"/>
                    </a:cubicBezTo>
                    <a:close/>
                    <a:moveTo>
                      <a:pt x="14278" y="12804"/>
                    </a:moveTo>
                    <a:cubicBezTo>
                      <a:pt x="14421" y="12507"/>
                      <a:pt x="14624" y="12244"/>
                      <a:pt x="14874" y="12035"/>
                    </a:cubicBezTo>
                    <a:cubicBezTo>
                      <a:pt x="14196" y="9947"/>
                      <a:pt x="13122" y="8037"/>
                      <a:pt x="11738" y="6396"/>
                    </a:cubicBezTo>
                    <a:cubicBezTo>
                      <a:pt x="11462" y="6512"/>
                      <a:pt x="11160" y="6577"/>
                      <a:pt x="10842" y="6577"/>
                    </a:cubicBezTo>
                    <a:cubicBezTo>
                      <a:pt x="10343" y="6577"/>
                      <a:pt x="9883" y="6417"/>
                      <a:pt x="9507" y="6147"/>
                    </a:cubicBezTo>
                    <a:cubicBezTo>
                      <a:pt x="8673" y="6781"/>
                      <a:pt x="7903" y="7490"/>
                      <a:pt x="7202" y="8265"/>
                    </a:cubicBezTo>
                    <a:cubicBezTo>
                      <a:pt x="7421" y="8615"/>
                      <a:pt x="7550" y="9030"/>
                      <a:pt x="7550" y="9475"/>
                    </a:cubicBezTo>
                    <a:cubicBezTo>
                      <a:pt x="7550" y="9715"/>
                      <a:pt x="7513" y="9946"/>
                      <a:pt x="7444" y="10163"/>
                    </a:cubicBezTo>
                    <a:cubicBezTo>
                      <a:pt x="9459" y="11510"/>
                      <a:pt x="11779" y="12433"/>
                      <a:pt x="14278" y="12804"/>
                    </a:cubicBezTo>
                    <a:close/>
                    <a:moveTo>
                      <a:pt x="10842" y="1982"/>
                    </a:moveTo>
                    <a:cubicBezTo>
                      <a:pt x="11448" y="1982"/>
                      <a:pt x="11999" y="2219"/>
                      <a:pt x="12409" y="2604"/>
                    </a:cubicBezTo>
                    <a:cubicBezTo>
                      <a:pt x="13608" y="2088"/>
                      <a:pt x="14870" y="1692"/>
                      <a:pt x="16183" y="1439"/>
                    </a:cubicBezTo>
                    <a:cubicBezTo>
                      <a:pt x="14599" y="526"/>
                      <a:pt x="12761" y="0"/>
                      <a:pt x="10801" y="0"/>
                    </a:cubicBezTo>
                    <a:cubicBezTo>
                      <a:pt x="9464" y="0"/>
                      <a:pt x="8183" y="245"/>
                      <a:pt x="7001" y="690"/>
                    </a:cubicBezTo>
                    <a:cubicBezTo>
                      <a:pt x="7940" y="1152"/>
                      <a:pt x="8833" y="1693"/>
                      <a:pt x="9674" y="2303"/>
                    </a:cubicBezTo>
                    <a:cubicBezTo>
                      <a:pt x="10018" y="2100"/>
                      <a:pt x="10415" y="1982"/>
                      <a:pt x="10842" y="1982"/>
                    </a:cubicBezTo>
                    <a:close/>
                    <a:moveTo>
                      <a:pt x="2954" y="9475"/>
                    </a:moveTo>
                    <a:cubicBezTo>
                      <a:pt x="2954" y="9153"/>
                      <a:pt x="3021" y="8844"/>
                      <a:pt x="3141" y="8566"/>
                    </a:cubicBezTo>
                    <a:cubicBezTo>
                      <a:pt x="2404" y="7757"/>
                      <a:pt x="1736" y="6884"/>
                      <a:pt x="1151" y="5952"/>
                    </a:cubicBezTo>
                    <a:cubicBezTo>
                      <a:pt x="417" y="7410"/>
                      <a:pt x="0" y="9056"/>
                      <a:pt x="0" y="10799"/>
                    </a:cubicBezTo>
                    <a:cubicBezTo>
                      <a:pt x="0" y="12819"/>
                      <a:pt x="556" y="14708"/>
                      <a:pt x="1521" y="16325"/>
                    </a:cubicBezTo>
                    <a:cubicBezTo>
                      <a:pt x="1866" y="14381"/>
                      <a:pt x="2520" y="12545"/>
                      <a:pt x="3424" y="10861"/>
                    </a:cubicBezTo>
                    <a:cubicBezTo>
                      <a:pt x="3130" y="10477"/>
                      <a:pt x="2954" y="9996"/>
                      <a:pt x="2954" y="9475"/>
                    </a:cubicBezTo>
                    <a:close/>
                    <a:moveTo>
                      <a:pt x="5251" y="7176"/>
                    </a:moveTo>
                    <a:cubicBezTo>
                      <a:pt x="5487" y="7176"/>
                      <a:pt x="5715" y="7213"/>
                      <a:pt x="5930" y="7278"/>
                    </a:cubicBezTo>
                    <a:cubicBezTo>
                      <a:pt x="6738" y="6372"/>
                      <a:pt x="7636" y="5547"/>
                      <a:pt x="8608" y="4813"/>
                    </a:cubicBezTo>
                    <a:cubicBezTo>
                      <a:pt x="8567" y="4642"/>
                      <a:pt x="8543" y="4464"/>
                      <a:pt x="8543" y="4280"/>
                    </a:cubicBezTo>
                    <a:cubicBezTo>
                      <a:pt x="8543" y="4026"/>
                      <a:pt x="8587" y="3781"/>
                      <a:pt x="8663" y="3552"/>
                    </a:cubicBezTo>
                    <a:cubicBezTo>
                      <a:pt x="7575" y="2771"/>
                      <a:pt x="6391" y="2115"/>
                      <a:pt x="5131" y="1609"/>
                    </a:cubicBezTo>
                    <a:cubicBezTo>
                      <a:pt x="3949" y="2338"/>
                      <a:pt x="2920" y="3289"/>
                      <a:pt x="2099" y="4405"/>
                    </a:cubicBezTo>
                    <a:cubicBezTo>
                      <a:pt x="2708" y="5484"/>
                      <a:pt x="3433" y="6491"/>
                      <a:pt x="4256" y="7407"/>
                    </a:cubicBezTo>
                    <a:cubicBezTo>
                      <a:pt x="4557" y="7261"/>
                      <a:pt x="4895" y="7176"/>
                      <a:pt x="5251" y="717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31406677-03F8-4BE5-A9B8-4255CA19039F}"/>
                </a:ext>
              </a:extLst>
            </p:cNvPr>
            <p:cNvGrpSpPr/>
            <p:nvPr/>
          </p:nvGrpSpPr>
          <p:grpSpPr>
            <a:xfrm>
              <a:off x="3540015" y="2940052"/>
              <a:ext cx="2289149" cy="977898"/>
              <a:chOff x="3540015" y="2940052"/>
              <a:chExt cx="2289149" cy="977898"/>
            </a:xfrm>
          </p:grpSpPr>
          <p:sp>
            <p:nvSpPr>
              <p:cNvPr id="29" name="箭头: 五边形 28">
                <a:extLst>
                  <a:ext uri="{FF2B5EF4-FFF2-40B4-BE49-F238E27FC236}">
                    <a16:creationId xmlns:a16="http://schemas.microsoft.com/office/drawing/2014/main" id="{B75E25A7-C63D-409B-9D35-2D56226E84C2}"/>
                  </a:ext>
                </a:extLst>
              </p:cNvPr>
              <p:cNvSpPr/>
              <p:nvPr/>
            </p:nvSpPr>
            <p:spPr bwMode="auto">
              <a:xfrm rot="10800000" flipV="1">
                <a:off x="3540015" y="2979001"/>
                <a:ext cx="1800200" cy="900000"/>
              </a:xfrm>
              <a:prstGeom prst="homePlate">
                <a:avLst/>
              </a:prstGeom>
              <a:solidFill>
                <a:schemeClr val="accent1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椭圆 29">
                <a:extLst>
                  <a:ext uri="{FF2B5EF4-FFF2-40B4-BE49-F238E27FC236}">
                    <a16:creationId xmlns:a16="http://schemas.microsoft.com/office/drawing/2014/main" id="{97000EA9-D314-480A-8EC4-A80D545479D6}"/>
                  </a:ext>
                </a:extLst>
              </p:cNvPr>
              <p:cNvSpPr/>
              <p:nvPr/>
            </p:nvSpPr>
            <p:spPr bwMode="auto">
              <a:xfrm rot="5400000" flipV="1">
                <a:off x="4851266" y="2940052"/>
                <a:ext cx="977898" cy="97789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椭圆 30">
                <a:extLst>
                  <a:ext uri="{FF2B5EF4-FFF2-40B4-BE49-F238E27FC236}">
                    <a16:creationId xmlns:a16="http://schemas.microsoft.com/office/drawing/2014/main" id="{DE019008-4D49-4370-8D40-F6F8ADC64AEE}"/>
                  </a:ext>
                </a:extLst>
              </p:cNvPr>
              <p:cNvSpPr/>
              <p:nvPr/>
            </p:nvSpPr>
            <p:spPr bwMode="auto">
              <a:xfrm rot="10800000" flipV="1">
                <a:off x="4933815" y="3022601"/>
                <a:ext cx="812800" cy="812800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400"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sp>
            <p:nvSpPr>
              <p:cNvPr id="32" name="任意多边形: 形状 31">
                <a:extLst>
                  <a:ext uri="{FF2B5EF4-FFF2-40B4-BE49-F238E27FC236}">
                    <a16:creationId xmlns:a16="http://schemas.microsoft.com/office/drawing/2014/main" id="{3073CBB7-323B-466E-8146-2800ACB206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6461" y="3239823"/>
                <a:ext cx="380998" cy="380998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3A73CDEA-A664-46FD-B310-32A294672686}"/>
                </a:ext>
              </a:extLst>
            </p:cNvPr>
            <p:cNvGrpSpPr/>
            <p:nvPr/>
          </p:nvGrpSpPr>
          <p:grpSpPr>
            <a:xfrm>
              <a:off x="6362839" y="2940052"/>
              <a:ext cx="2289149" cy="977898"/>
              <a:chOff x="6362839" y="2940052"/>
              <a:chExt cx="2289149" cy="977898"/>
            </a:xfrm>
          </p:grpSpPr>
          <p:sp>
            <p:nvSpPr>
              <p:cNvPr id="25" name="箭头: 五边形 24">
                <a:extLst>
                  <a:ext uri="{FF2B5EF4-FFF2-40B4-BE49-F238E27FC236}">
                    <a16:creationId xmlns:a16="http://schemas.microsoft.com/office/drawing/2014/main" id="{000DAE98-C8FC-4858-88C3-C5E429545AC4}"/>
                  </a:ext>
                </a:extLst>
              </p:cNvPr>
              <p:cNvSpPr/>
              <p:nvPr/>
            </p:nvSpPr>
            <p:spPr bwMode="auto">
              <a:xfrm>
                <a:off x="6851788" y="2979001"/>
                <a:ext cx="1800200" cy="900000"/>
              </a:xfrm>
              <a:prstGeom prst="homePlate">
                <a:avLst/>
              </a:prstGeom>
              <a:solidFill>
                <a:schemeClr val="accent3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id="{9B980022-D8FC-4AD1-B82B-956BF79BE8FD}"/>
                  </a:ext>
                </a:extLst>
              </p:cNvPr>
              <p:cNvSpPr/>
              <p:nvPr/>
            </p:nvSpPr>
            <p:spPr bwMode="auto">
              <a:xfrm rot="5400000">
                <a:off x="6362839" y="2940052"/>
                <a:ext cx="977898" cy="97789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id="{53D3A36E-5BD3-4515-BFD7-B9EBCDACDD4C}"/>
                  </a:ext>
                </a:extLst>
              </p:cNvPr>
              <p:cNvSpPr/>
              <p:nvPr/>
            </p:nvSpPr>
            <p:spPr bwMode="auto">
              <a:xfrm>
                <a:off x="6445387" y="3022602"/>
                <a:ext cx="812800" cy="812798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400"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id="{9470F011-A141-43C6-B83C-65EA9B50C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545" y="3239823"/>
                <a:ext cx="380998" cy="380998"/>
              </a:xfrm>
              <a:custGeom>
                <a:avLst/>
                <a:gdLst>
                  <a:gd name="T0" fmla="+- 0 10800 98"/>
                  <a:gd name="T1" fmla="*/ T0 w 21404"/>
                  <a:gd name="T2" fmla="+- 0 10864 128"/>
                  <a:gd name="T3" fmla="*/ 10864 h 21472"/>
                  <a:gd name="T4" fmla="+- 0 10800 98"/>
                  <a:gd name="T5" fmla="*/ T4 w 21404"/>
                  <a:gd name="T6" fmla="+- 0 10864 128"/>
                  <a:gd name="T7" fmla="*/ 10864 h 21472"/>
                  <a:gd name="T8" fmla="+- 0 10800 98"/>
                  <a:gd name="T9" fmla="*/ T8 w 21404"/>
                  <a:gd name="T10" fmla="+- 0 10864 128"/>
                  <a:gd name="T11" fmla="*/ 10864 h 21472"/>
                  <a:gd name="T12" fmla="+- 0 10800 98"/>
                  <a:gd name="T13" fmla="*/ T12 w 21404"/>
                  <a:gd name="T14" fmla="+- 0 10864 128"/>
                  <a:gd name="T15" fmla="*/ 10864 h 2147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04" h="21472">
                    <a:moveTo>
                      <a:pt x="3386" y="13932"/>
                    </a:moveTo>
                    <a:cubicBezTo>
                      <a:pt x="4126" y="16483"/>
                      <a:pt x="4518" y="17503"/>
                      <a:pt x="6826" y="18467"/>
                    </a:cubicBezTo>
                    <a:cubicBezTo>
                      <a:pt x="8742" y="19998"/>
                      <a:pt x="9918" y="21472"/>
                      <a:pt x="10702" y="21472"/>
                    </a:cubicBezTo>
                    <a:cubicBezTo>
                      <a:pt x="11486" y="21472"/>
                      <a:pt x="12662" y="19998"/>
                      <a:pt x="14578" y="18978"/>
                    </a:cubicBezTo>
                    <a:cubicBezTo>
                      <a:pt x="16886" y="17503"/>
                      <a:pt x="16102" y="17503"/>
                      <a:pt x="16886" y="14499"/>
                    </a:cubicBezTo>
                    <a:cubicBezTo>
                      <a:pt x="10702" y="18467"/>
                      <a:pt x="10702" y="18467"/>
                      <a:pt x="10702" y="18467"/>
                    </a:cubicBezTo>
                    <a:lnTo>
                      <a:pt x="3386" y="13932"/>
                    </a:lnTo>
                    <a:close/>
                    <a:moveTo>
                      <a:pt x="21110" y="6902"/>
                    </a:moveTo>
                    <a:cubicBezTo>
                      <a:pt x="11834" y="382"/>
                      <a:pt x="11834" y="382"/>
                      <a:pt x="11834" y="382"/>
                    </a:cubicBezTo>
                    <a:cubicBezTo>
                      <a:pt x="11486" y="-128"/>
                      <a:pt x="10310" y="-128"/>
                      <a:pt x="9526" y="382"/>
                    </a:cubicBezTo>
                    <a:cubicBezTo>
                      <a:pt x="294" y="6902"/>
                      <a:pt x="294" y="6902"/>
                      <a:pt x="294" y="6902"/>
                    </a:cubicBezTo>
                    <a:cubicBezTo>
                      <a:pt x="-98" y="7412"/>
                      <a:pt x="-98" y="7922"/>
                      <a:pt x="294" y="8943"/>
                    </a:cubicBezTo>
                    <a:cubicBezTo>
                      <a:pt x="9526" y="15463"/>
                      <a:pt x="9526" y="15463"/>
                      <a:pt x="9526" y="15463"/>
                    </a:cubicBezTo>
                    <a:cubicBezTo>
                      <a:pt x="10310" y="15973"/>
                      <a:pt x="11486" y="15973"/>
                      <a:pt x="11834" y="15463"/>
                    </a:cubicBezTo>
                    <a:cubicBezTo>
                      <a:pt x="17670" y="10927"/>
                      <a:pt x="17670" y="10927"/>
                      <a:pt x="17670" y="10927"/>
                    </a:cubicBezTo>
                    <a:cubicBezTo>
                      <a:pt x="11486" y="8943"/>
                      <a:pt x="11486" y="8943"/>
                      <a:pt x="11486" y="8943"/>
                    </a:cubicBezTo>
                    <a:cubicBezTo>
                      <a:pt x="11094" y="8943"/>
                      <a:pt x="11094" y="9396"/>
                      <a:pt x="10702" y="9396"/>
                    </a:cubicBezTo>
                    <a:cubicBezTo>
                      <a:pt x="9526" y="9396"/>
                      <a:pt x="8742" y="8433"/>
                      <a:pt x="8742" y="7412"/>
                    </a:cubicBezTo>
                    <a:cubicBezTo>
                      <a:pt x="8742" y="6902"/>
                      <a:pt x="9526" y="5938"/>
                      <a:pt x="10702" y="5938"/>
                    </a:cubicBezTo>
                    <a:cubicBezTo>
                      <a:pt x="11486" y="5938"/>
                      <a:pt x="12270" y="6392"/>
                      <a:pt x="12662" y="6902"/>
                    </a:cubicBezTo>
                    <a:cubicBezTo>
                      <a:pt x="19194" y="9907"/>
                      <a:pt x="19194" y="9907"/>
                      <a:pt x="19194" y="9907"/>
                    </a:cubicBezTo>
                    <a:cubicBezTo>
                      <a:pt x="21110" y="8943"/>
                      <a:pt x="21110" y="8943"/>
                      <a:pt x="21110" y="8943"/>
                    </a:cubicBezTo>
                    <a:cubicBezTo>
                      <a:pt x="21502" y="7922"/>
                      <a:pt x="21502" y="7412"/>
                      <a:pt x="21110" y="6902"/>
                    </a:cubicBezTo>
                    <a:close/>
                    <a:moveTo>
                      <a:pt x="18410" y="19488"/>
                    </a:moveTo>
                    <a:cubicBezTo>
                      <a:pt x="18018" y="19998"/>
                      <a:pt x="19586" y="20508"/>
                      <a:pt x="19978" y="18978"/>
                    </a:cubicBezTo>
                    <a:cubicBezTo>
                      <a:pt x="20326" y="11948"/>
                      <a:pt x="19194" y="9907"/>
                      <a:pt x="19194" y="9907"/>
                    </a:cubicBezTo>
                    <a:cubicBezTo>
                      <a:pt x="17670" y="10927"/>
                      <a:pt x="17670" y="10927"/>
                      <a:pt x="17670" y="10927"/>
                    </a:cubicBezTo>
                    <a:cubicBezTo>
                      <a:pt x="17670" y="10927"/>
                      <a:pt x="19194" y="12458"/>
                      <a:pt x="18410" y="194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BD180967-76C1-4CFE-BCBC-F47D8594E1E4}"/>
                </a:ext>
              </a:extLst>
            </p:cNvPr>
            <p:cNvGrpSpPr/>
            <p:nvPr/>
          </p:nvGrpSpPr>
          <p:grpSpPr>
            <a:xfrm>
              <a:off x="5607052" y="3695838"/>
              <a:ext cx="977898" cy="2289149"/>
              <a:chOff x="5607052" y="3695838"/>
              <a:chExt cx="977898" cy="2289149"/>
            </a:xfrm>
          </p:grpSpPr>
          <p:sp>
            <p:nvSpPr>
              <p:cNvPr id="21" name="箭头: 五边形 20">
                <a:extLst>
                  <a:ext uri="{FF2B5EF4-FFF2-40B4-BE49-F238E27FC236}">
                    <a16:creationId xmlns:a16="http://schemas.microsoft.com/office/drawing/2014/main" id="{16422AF8-6A5E-4C24-983A-946D69207712}"/>
                  </a:ext>
                </a:extLst>
              </p:cNvPr>
              <p:cNvSpPr/>
              <p:nvPr/>
            </p:nvSpPr>
            <p:spPr bwMode="auto">
              <a:xfrm rot="5400000" flipV="1">
                <a:off x="5195901" y="4634887"/>
                <a:ext cx="1800200" cy="900000"/>
              </a:xfrm>
              <a:prstGeom prst="homePlat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id="{2F98BC48-C6DB-4821-A758-A704E1F17E8F}"/>
                  </a:ext>
                </a:extLst>
              </p:cNvPr>
              <p:cNvSpPr/>
              <p:nvPr/>
            </p:nvSpPr>
            <p:spPr bwMode="auto">
              <a:xfrm flipV="1">
                <a:off x="5607052" y="3695838"/>
                <a:ext cx="977898" cy="97789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椭圆 22">
                <a:extLst>
                  <a:ext uri="{FF2B5EF4-FFF2-40B4-BE49-F238E27FC236}">
                    <a16:creationId xmlns:a16="http://schemas.microsoft.com/office/drawing/2014/main" id="{8B58C3C7-CB59-41A1-8B05-5901B48C797F}"/>
                  </a:ext>
                </a:extLst>
              </p:cNvPr>
              <p:cNvSpPr/>
              <p:nvPr/>
            </p:nvSpPr>
            <p:spPr bwMode="auto">
              <a:xfrm>
                <a:off x="5689601" y="3778387"/>
                <a:ext cx="812800" cy="812798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2400">
                    <a:solidFill>
                      <a:schemeClr val="bg1"/>
                    </a:solidFill>
                    <a:latin typeface="Impact" panose="020B0806030902050204" pitchFamily="34" charset="0"/>
                  </a:rPr>
                  <a:t>04</a:t>
                </a:r>
              </a:p>
            </p:txBody>
          </p:sp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id="{6000FE1A-B5B4-464C-AE14-357DD4318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5502" y="5138862"/>
                <a:ext cx="380998" cy="38099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413" y="19459"/>
                    </a:moveTo>
                    <a:cubicBezTo>
                      <a:pt x="3413" y="20724"/>
                      <a:pt x="4778" y="21600"/>
                      <a:pt x="6046" y="21600"/>
                    </a:cubicBezTo>
                    <a:cubicBezTo>
                      <a:pt x="7363" y="21600"/>
                      <a:pt x="8191" y="20724"/>
                      <a:pt x="8191" y="19459"/>
                    </a:cubicBezTo>
                    <a:cubicBezTo>
                      <a:pt x="8191" y="18146"/>
                      <a:pt x="7363" y="16832"/>
                      <a:pt x="6046" y="16832"/>
                    </a:cubicBezTo>
                    <a:cubicBezTo>
                      <a:pt x="4778" y="16832"/>
                      <a:pt x="3413" y="18146"/>
                      <a:pt x="3413" y="19459"/>
                    </a:cubicBezTo>
                    <a:close/>
                    <a:moveTo>
                      <a:pt x="15554" y="19459"/>
                    </a:moveTo>
                    <a:cubicBezTo>
                      <a:pt x="15554" y="20724"/>
                      <a:pt x="16822" y="21600"/>
                      <a:pt x="18138" y="21600"/>
                    </a:cubicBezTo>
                    <a:cubicBezTo>
                      <a:pt x="19455" y="21600"/>
                      <a:pt x="20332" y="20724"/>
                      <a:pt x="20332" y="19459"/>
                    </a:cubicBezTo>
                    <a:cubicBezTo>
                      <a:pt x="20332" y="18146"/>
                      <a:pt x="19455" y="16832"/>
                      <a:pt x="18138" y="16832"/>
                    </a:cubicBezTo>
                    <a:cubicBezTo>
                      <a:pt x="16822" y="16832"/>
                      <a:pt x="15554" y="18146"/>
                      <a:pt x="15554" y="19459"/>
                    </a:cubicBezTo>
                    <a:close/>
                    <a:moveTo>
                      <a:pt x="7753" y="13816"/>
                    </a:moveTo>
                    <a:cubicBezTo>
                      <a:pt x="21161" y="9924"/>
                      <a:pt x="21161" y="9924"/>
                      <a:pt x="21161" y="9924"/>
                    </a:cubicBezTo>
                    <a:cubicBezTo>
                      <a:pt x="21600" y="9924"/>
                      <a:pt x="21600" y="9486"/>
                      <a:pt x="21600" y="9097"/>
                    </a:cubicBezTo>
                    <a:cubicBezTo>
                      <a:pt x="21600" y="2627"/>
                      <a:pt x="21600" y="2627"/>
                      <a:pt x="21600" y="2627"/>
                    </a:cubicBezTo>
                    <a:cubicBezTo>
                      <a:pt x="4778" y="2627"/>
                      <a:pt x="4778" y="2627"/>
                      <a:pt x="4778" y="2627"/>
                    </a:cubicBezTo>
                    <a:cubicBezTo>
                      <a:pt x="4778" y="486"/>
                      <a:pt x="4778" y="486"/>
                      <a:pt x="4778" y="486"/>
                    </a:cubicBezTo>
                    <a:lnTo>
                      <a:pt x="4340" y="0"/>
                    </a:lnTo>
                    <a:cubicBezTo>
                      <a:pt x="439" y="0"/>
                      <a:pt x="439" y="0"/>
                      <a:pt x="439" y="0"/>
                    </a:cubicBezTo>
                    <a:cubicBezTo>
                      <a:pt x="0" y="0"/>
                      <a:pt x="0" y="486"/>
                      <a:pt x="0" y="486"/>
                    </a:cubicBezTo>
                    <a:cubicBezTo>
                      <a:pt x="0" y="2627"/>
                      <a:pt x="0" y="2627"/>
                      <a:pt x="0" y="2627"/>
                    </a:cubicBezTo>
                    <a:cubicBezTo>
                      <a:pt x="2194" y="2627"/>
                      <a:pt x="2194" y="2627"/>
                      <a:pt x="2194" y="2627"/>
                    </a:cubicBezTo>
                    <a:cubicBezTo>
                      <a:pt x="4778" y="13378"/>
                      <a:pt x="4778" y="13378"/>
                      <a:pt x="4778" y="13378"/>
                    </a:cubicBezTo>
                    <a:cubicBezTo>
                      <a:pt x="4778" y="14692"/>
                      <a:pt x="4778" y="14692"/>
                      <a:pt x="4778" y="14692"/>
                    </a:cubicBezTo>
                    <a:cubicBezTo>
                      <a:pt x="4778" y="16443"/>
                      <a:pt x="4778" y="16443"/>
                      <a:pt x="4778" y="16443"/>
                    </a:cubicBezTo>
                    <a:cubicBezTo>
                      <a:pt x="4778" y="16832"/>
                      <a:pt x="5168" y="16832"/>
                      <a:pt x="5168" y="16832"/>
                    </a:cubicBezTo>
                    <a:cubicBezTo>
                      <a:pt x="6046" y="16832"/>
                      <a:pt x="6046" y="16832"/>
                      <a:pt x="6046" y="16832"/>
                    </a:cubicBezTo>
                    <a:cubicBezTo>
                      <a:pt x="18138" y="16832"/>
                      <a:pt x="18138" y="16832"/>
                      <a:pt x="18138" y="16832"/>
                    </a:cubicBezTo>
                    <a:cubicBezTo>
                      <a:pt x="21161" y="16832"/>
                      <a:pt x="21161" y="16832"/>
                      <a:pt x="21161" y="16832"/>
                    </a:cubicBezTo>
                    <a:cubicBezTo>
                      <a:pt x="21600" y="16832"/>
                      <a:pt x="21600" y="16832"/>
                      <a:pt x="21600" y="16443"/>
                    </a:cubicBezTo>
                    <a:cubicBezTo>
                      <a:pt x="21600" y="14692"/>
                      <a:pt x="21600" y="14692"/>
                      <a:pt x="21600" y="14692"/>
                    </a:cubicBezTo>
                    <a:cubicBezTo>
                      <a:pt x="8191" y="14692"/>
                      <a:pt x="8191" y="14692"/>
                      <a:pt x="8191" y="14692"/>
                    </a:cubicBezTo>
                    <a:cubicBezTo>
                      <a:pt x="6485" y="14692"/>
                      <a:pt x="6485" y="13816"/>
                      <a:pt x="7753" y="138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" name="千图PPT彼岸天：ID 8661124库_组合 4">
            <a:extLst>
              <a:ext uri="{FF2B5EF4-FFF2-40B4-BE49-F238E27FC236}">
                <a16:creationId xmlns:a16="http://schemas.microsoft.com/office/drawing/2014/main" id="{9B77328A-B8E2-4824-A41A-889C7C308CF0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579741" y="1553109"/>
            <a:ext cx="2587220" cy="782232"/>
            <a:chOff x="1579741" y="1924553"/>
            <a:chExt cx="2587220" cy="782232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AC2DEB8E-96FB-4AF7-8E5C-F5AB2DF34F07}"/>
                </a:ext>
              </a:extLst>
            </p:cNvPr>
            <p:cNvSpPr/>
            <p:nvPr/>
          </p:nvSpPr>
          <p:spPr>
            <a:xfrm>
              <a:off x="1579741" y="1924553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0C74BCF3-3331-4096-AB12-30A8B0034C65}"/>
                </a:ext>
              </a:extLst>
            </p:cNvPr>
            <p:cNvSpPr/>
            <p:nvPr/>
          </p:nvSpPr>
          <p:spPr>
            <a:xfrm>
              <a:off x="1579741" y="2170774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6" name="千图PPT彼岸天：ID 8661124库_组合 5">
            <a:extLst>
              <a:ext uri="{FF2B5EF4-FFF2-40B4-BE49-F238E27FC236}">
                <a16:creationId xmlns:a16="http://schemas.microsoft.com/office/drawing/2014/main" id="{DB0D9A08-B04F-4768-A4E5-3F5B269C971F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579741" y="4522659"/>
            <a:ext cx="2587220" cy="782232"/>
            <a:chOff x="1579741" y="4151215"/>
            <a:chExt cx="2587220" cy="782232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0ADF5A78-2AE0-4F01-9631-5660401ED033}"/>
                </a:ext>
              </a:extLst>
            </p:cNvPr>
            <p:cNvSpPr/>
            <p:nvPr/>
          </p:nvSpPr>
          <p:spPr>
            <a:xfrm>
              <a:off x="1579741" y="4151215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8D326761-7EEA-4F69-A9C3-DAF558BEA779}"/>
                </a:ext>
              </a:extLst>
            </p:cNvPr>
            <p:cNvSpPr/>
            <p:nvPr/>
          </p:nvSpPr>
          <p:spPr>
            <a:xfrm>
              <a:off x="1579741" y="4397436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7" name="千图PPT彼岸天：ID 8661124库_组合 6">
            <a:extLst>
              <a:ext uri="{FF2B5EF4-FFF2-40B4-BE49-F238E27FC236}">
                <a16:creationId xmlns:a16="http://schemas.microsoft.com/office/drawing/2014/main" id="{7D010C1A-6283-464A-895D-4CC00E618F26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025039" y="1558281"/>
            <a:ext cx="2587220" cy="782232"/>
            <a:chOff x="8025039" y="1924553"/>
            <a:chExt cx="2587220" cy="78223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6D31BF8B-6BE8-4B5C-AA28-043BC6D7905C}"/>
                </a:ext>
              </a:extLst>
            </p:cNvPr>
            <p:cNvSpPr/>
            <p:nvPr/>
          </p:nvSpPr>
          <p:spPr>
            <a:xfrm>
              <a:off x="8025039" y="1924553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E606543E-FEAA-41B0-A0F1-4D207CBEA0B8}"/>
                </a:ext>
              </a:extLst>
            </p:cNvPr>
            <p:cNvSpPr/>
            <p:nvPr/>
          </p:nvSpPr>
          <p:spPr>
            <a:xfrm>
              <a:off x="8025039" y="2170774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8" name="千图PPT彼岸天：ID 8661124库_组合 7">
            <a:extLst>
              <a:ext uri="{FF2B5EF4-FFF2-40B4-BE49-F238E27FC236}">
                <a16:creationId xmlns:a16="http://schemas.microsoft.com/office/drawing/2014/main" id="{05D2D464-18F6-48E1-8838-D3493959DC0A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025039" y="4522659"/>
            <a:ext cx="2587220" cy="782232"/>
            <a:chOff x="8025039" y="4151215"/>
            <a:chExt cx="2587220" cy="782232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B81129E5-952F-44C2-AA72-99E604FA88F2}"/>
                </a:ext>
              </a:extLst>
            </p:cNvPr>
            <p:cNvSpPr/>
            <p:nvPr/>
          </p:nvSpPr>
          <p:spPr>
            <a:xfrm>
              <a:off x="8025039" y="4151215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87EDEDCD-B361-4B26-B89A-001CDDF491F2}"/>
                </a:ext>
              </a:extLst>
            </p:cNvPr>
            <p:cNvSpPr/>
            <p:nvPr/>
          </p:nvSpPr>
          <p:spPr>
            <a:xfrm>
              <a:off x="8025039" y="4397436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654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千图PPT彼岸天：ID 8661124库_组合 39">
            <a:extLst>
              <a:ext uri="{FF2B5EF4-FFF2-40B4-BE49-F238E27FC236}">
                <a16:creationId xmlns:a16="http://schemas.microsoft.com/office/drawing/2014/main" id="{5B09AC98-8A97-47A7-AE39-5B32B04C285F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317091" y="1520788"/>
            <a:ext cx="4277945" cy="2578412"/>
            <a:chOff x="6317091" y="1520788"/>
            <a:chExt cx="4277945" cy="2578412"/>
          </a:xfrm>
        </p:grpSpPr>
        <p:sp>
          <p:nvSpPr>
            <p:cNvPr id="4" name="Freeform: Shape 29">
              <a:extLst>
                <a:ext uri="{FF2B5EF4-FFF2-40B4-BE49-F238E27FC236}">
                  <a16:creationId xmlns:a16="http://schemas.microsoft.com/office/drawing/2014/main" id="{7CCDFC05-B5D7-48CA-A154-13B522F98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3658" y="3012222"/>
              <a:ext cx="433346" cy="1086978"/>
            </a:xfrm>
            <a:custGeom>
              <a:avLst/>
              <a:gdLst/>
              <a:ahLst/>
              <a:cxnLst>
                <a:cxn ang="0">
                  <a:pos x="0" y="346"/>
                </a:cxn>
                <a:cxn ang="0">
                  <a:pos x="73" y="563"/>
                </a:cxn>
                <a:cxn ang="0">
                  <a:pos x="224" y="391"/>
                </a:cxn>
                <a:cxn ang="0">
                  <a:pos x="149" y="376"/>
                </a:cxn>
                <a:cxn ang="0">
                  <a:pos x="108" y="0"/>
                </a:cxn>
                <a:cxn ang="0">
                  <a:pos x="35" y="24"/>
                </a:cxn>
                <a:cxn ang="0">
                  <a:pos x="73" y="361"/>
                </a:cxn>
                <a:cxn ang="0">
                  <a:pos x="0" y="346"/>
                </a:cxn>
              </a:cxnLst>
              <a:rect l="0" t="0" r="r" b="b"/>
              <a:pathLst>
                <a:path w="224" h="563">
                  <a:moveTo>
                    <a:pt x="0" y="346"/>
                  </a:moveTo>
                  <a:cubicBezTo>
                    <a:pt x="73" y="563"/>
                    <a:pt x="73" y="563"/>
                    <a:pt x="73" y="563"/>
                  </a:cubicBezTo>
                  <a:cubicBezTo>
                    <a:pt x="224" y="391"/>
                    <a:pt x="224" y="391"/>
                    <a:pt x="224" y="391"/>
                  </a:cubicBezTo>
                  <a:cubicBezTo>
                    <a:pt x="149" y="376"/>
                    <a:pt x="149" y="376"/>
                    <a:pt x="149" y="376"/>
                  </a:cubicBezTo>
                  <a:cubicBezTo>
                    <a:pt x="160" y="250"/>
                    <a:pt x="146" y="121"/>
                    <a:pt x="108" y="0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69" y="132"/>
                    <a:pt x="82" y="247"/>
                    <a:pt x="73" y="361"/>
                  </a:cubicBezTo>
                  <a:lnTo>
                    <a:pt x="0" y="34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" name="Group 36">
              <a:extLst>
                <a:ext uri="{FF2B5EF4-FFF2-40B4-BE49-F238E27FC236}">
                  <a16:creationId xmlns:a16="http://schemas.microsoft.com/office/drawing/2014/main" id="{7448E410-6CCC-4651-9667-94F0506850B0}"/>
                </a:ext>
              </a:extLst>
            </p:cNvPr>
            <p:cNvGrpSpPr/>
            <p:nvPr/>
          </p:nvGrpSpPr>
          <p:grpSpPr>
            <a:xfrm>
              <a:off x="6317091" y="1520788"/>
              <a:ext cx="1780332" cy="1837213"/>
              <a:chOff x="4830763" y="1157288"/>
              <a:chExt cx="1565275" cy="1615284"/>
            </a:xfrm>
          </p:grpSpPr>
          <p:sp>
            <p:nvSpPr>
              <p:cNvPr id="36" name="Freeform: Shape 37">
                <a:extLst>
                  <a:ext uri="{FF2B5EF4-FFF2-40B4-BE49-F238E27FC236}">
                    <a16:creationId xmlns:a16="http://schemas.microsoft.com/office/drawing/2014/main" id="{1775C465-9F4F-4DB0-8E80-4E40261BD9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0763" y="1207297"/>
                <a:ext cx="1565275" cy="1565275"/>
              </a:xfrm>
              <a:custGeom>
                <a:avLst/>
                <a:gdLst/>
                <a:ahLst/>
                <a:cxnLst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</a:cxnLst>
                <a:rect l="0" t="0" r="r" b="b"/>
                <a:pathLst>
                  <a:path w="922" h="922">
                    <a:moveTo>
                      <a:pt x="16" y="490"/>
                    </a:move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38">
                <a:extLst>
                  <a:ext uri="{FF2B5EF4-FFF2-40B4-BE49-F238E27FC236}">
                    <a16:creationId xmlns:a16="http://schemas.microsoft.com/office/drawing/2014/main" id="{2D5D1804-C81A-48BC-853D-4F3931EC79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0763" y="1157288"/>
                <a:ext cx="1565275" cy="1565275"/>
              </a:xfrm>
              <a:custGeom>
                <a:avLst/>
                <a:gdLst/>
                <a:ahLst/>
                <a:cxnLst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</a:cxnLst>
                <a:rect l="0" t="0" r="r" b="b"/>
                <a:pathLst>
                  <a:path w="922" h="922">
                    <a:moveTo>
                      <a:pt x="16" y="490"/>
                    </a:move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Freeform: Shape 49">
              <a:extLst>
                <a:ext uri="{FF2B5EF4-FFF2-40B4-BE49-F238E27FC236}">
                  <a16:creationId xmlns:a16="http://schemas.microsoft.com/office/drawing/2014/main" id="{8F3683A3-0129-4968-8B0A-B9A6D341DDF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990006" y="2057052"/>
              <a:ext cx="434506" cy="46747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TextBox 61">
              <a:extLst>
                <a:ext uri="{FF2B5EF4-FFF2-40B4-BE49-F238E27FC236}">
                  <a16:creationId xmlns:a16="http://schemas.microsoft.com/office/drawing/2014/main" id="{D995A27C-9BD7-403F-A735-7A26FFC1EA2E}"/>
                </a:ext>
              </a:extLst>
            </p:cNvPr>
            <p:cNvSpPr txBox="1"/>
            <p:nvPr/>
          </p:nvSpPr>
          <p:spPr>
            <a:xfrm>
              <a:off x="6900682" y="2605640"/>
              <a:ext cx="662361" cy="276999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</a:t>
              </a:r>
              <a:r>
                <a:rPr lang="en-US" altLang="zh-CN" sz="1200" b="1">
                  <a:solidFill>
                    <a:schemeClr val="bg1"/>
                  </a:solidFill>
                </a:rPr>
                <a:t>02</a:t>
              </a:r>
            </a:p>
          </p:txBody>
        </p:sp>
        <p:grpSp>
          <p:nvGrpSpPr>
            <p:cNvPr id="20" name="Group 45">
              <a:extLst>
                <a:ext uri="{FF2B5EF4-FFF2-40B4-BE49-F238E27FC236}">
                  <a16:creationId xmlns:a16="http://schemas.microsoft.com/office/drawing/2014/main" id="{7A945663-D7C0-4A9F-A49C-D35C152B4F72}"/>
                </a:ext>
              </a:extLst>
            </p:cNvPr>
            <p:cNvGrpSpPr/>
            <p:nvPr/>
          </p:nvGrpSpPr>
          <p:grpSpPr>
            <a:xfrm>
              <a:off x="8097424" y="2013859"/>
              <a:ext cx="2497612" cy="866137"/>
              <a:chOff x="7645890" y="3344328"/>
              <a:chExt cx="2122517" cy="866137"/>
            </a:xfrm>
          </p:grpSpPr>
          <p:sp>
            <p:nvSpPr>
              <p:cNvPr id="30" name="TextBox 57">
                <a:extLst>
                  <a:ext uri="{FF2B5EF4-FFF2-40B4-BE49-F238E27FC236}">
                    <a16:creationId xmlns:a16="http://schemas.microsoft.com/office/drawing/2014/main" id="{C515177B-39BC-41F9-A6A8-BA91D418BE1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645890" y="3344328"/>
                <a:ext cx="1301593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3">
                        <a:lumMod val="100000"/>
                      </a:schemeClr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31" name="TextBox 58">
                <a:extLst>
                  <a:ext uri="{FF2B5EF4-FFF2-40B4-BE49-F238E27FC236}">
                    <a16:creationId xmlns:a16="http://schemas.microsoft.com/office/drawing/2014/main" id="{2D9516DE-14E9-496A-963F-1565592E6FC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645890" y="3654286"/>
                <a:ext cx="2122517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请替换文字内容复制你的内容到此 </a:t>
                </a: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F6DD7D4F-4539-4A81-9CD7-B12DBF55BD8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621407" y="1520788"/>
            <a:ext cx="4986391" cy="1837213"/>
            <a:chOff x="1621407" y="1520788"/>
            <a:chExt cx="4986391" cy="1837213"/>
          </a:xfrm>
        </p:grpSpPr>
        <p:sp>
          <p:nvSpPr>
            <p:cNvPr id="5" name="Freeform: Shape 30">
              <a:extLst>
                <a:ext uri="{FF2B5EF4-FFF2-40B4-BE49-F238E27FC236}">
                  <a16:creationId xmlns:a16="http://schemas.microsoft.com/office/drawing/2014/main" id="{10AF50F1-AD2D-4F47-9AFA-E8A12B3F9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014" y="1591207"/>
              <a:ext cx="1088784" cy="433347"/>
            </a:xfrm>
            <a:custGeom>
              <a:avLst/>
              <a:gdLst/>
              <a:ahLst/>
              <a:cxnLst>
                <a:cxn ang="0">
                  <a:pos x="361" y="151"/>
                </a:cxn>
                <a:cxn ang="0">
                  <a:pos x="346" y="224"/>
                </a:cxn>
                <a:cxn ang="0">
                  <a:pos x="563" y="151"/>
                </a:cxn>
                <a:cxn ang="0">
                  <a:pos x="391" y="0"/>
                </a:cxn>
                <a:cxn ang="0">
                  <a:pos x="376" y="75"/>
                </a:cxn>
                <a:cxn ang="0">
                  <a:pos x="0" y="116"/>
                </a:cxn>
                <a:cxn ang="0">
                  <a:pos x="23" y="189"/>
                </a:cxn>
                <a:cxn ang="0">
                  <a:pos x="361" y="151"/>
                </a:cxn>
              </a:cxnLst>
              <a:rect l="0" t="0" r="r" b="b"/>
              <a:pathLst>
                <a:path w="563" h="224">
                  <a:moveTo>
                    <a:pt x="361" y="151"/>
                  </a:moveTo>
                  <a:cubicBezTo>
                    <a:pt x="346" y="224"/>
                    <a:pt x="346" y="224"/>
                    <a:pt x="346" y="224"/>
                  </a:cubicBezTo>
                  <a:cubicBezTo>
                    <a:pt x="563" y="151"/>
                    <a:pt x="563" y="151"/>
                    <a:pt x="563" y="151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76" y="75"/>
                    <a:pt x="376" y="75"/>
                    <a:pt x="376" y="75"/>
                  </a:cubicBezTo>
                  <a:cubicBezTo>
                    <a:pt x="250" y="64"/>
                    <a:pt x="121" y="78"/>
                    <a:pt x="0" y="116"/>
                  </a:cubicBezTo>
                  <a:cubicBezTo>
                    <a:pt x="23" y="189"/>
                    <a:pt x="23" y="189"/>
                    <a:pt x="23" y="189"/>
                  </a:cubicBezTo>
                  <a:cubicBezTo>
                    <a:pt x="131" y="155"/>
                    <a:pt x="247" y="142"/>
                    <a:pt x="361" y="151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" name="Group 33">
              <a:extLst>
                <a:ext uri="{FF2B5EF4-FFF2-40B4-BE49-F238E27FC236}">
                  <a16:creationId xmlns:a16="http://schemas.microsoft.com/office/drawing/2014/main" id="{CFA902BE-5BC2-41A3-AE51-1237E2540194}"/>
                </a:ext>
              </a:extLst>
            </p:cNvPr>
            <p:cNvGrpSpPr/>
            <p:nvPr/>
          </p:nvGrpSpPr>
          <p:grpSpPr>
            <a:xfrm>
              <a:off x="4011325" y="1520788"/>
              <a:ext cx="1780332" cy="1837213"/>
              <a:chOff x="2803525" y="1157288"/>
              <a:chExt cx="1565275" cy="1615284"/>
            </a:xfrm>
          </p:grpSpPr>
          <p:sp>
            <p:nvSpPr>
              <p:cNvPr id="38" name="Freeform: Shape 34">
                <a:extLst>
                  <a:ext uri="{FF2B5EF4-FFF2-40B4-BE49-F238E27FC236}">
                    <a16:creationId xmlns:a16="http://schemas.microsoft.com/office/drawing/2014/main" id="{81272DBF-23F3-40FA-9BBE-7B28E5B87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3525" y="1207297"/>
                <a:ext cx="1565275" cy="1565275"/>
              </a:xfrm>
              <a:custGeom>
                <a:avLst/>
                <a:gdLst/>
                <a:ahLst/>
                <a:cxnLst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</a:cxnLst>
                <a:rect l="0" t="0" r="r" b="b"/>
                <a:pathLst>
                  <a:path w="922" h="922">
                    <a:moveTo>
                      <a:pt x="432" y="906"/>
                    </a:move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lnTo>
                      <a:pt x="432" y="90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35">
                <a:extLst>
                  <a:ext uri="{FF2B5EF4-FFF2-40B4-BE49-F238E27FC236}">
                    <a16:creationId xmlns:a16="http://schemas.microsoft.com/office/drawing/2014/main" id="{8E750E01-9FBA-41D3-9A64-BEA6B6135C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3525" y="1157288"/>
                <a:ext cx="1565275" cy="1565275"/>
              </a:xfrm>
              <a:custGeom>
                <a:avLst/>
                <a:gdLst/>
                <a:ahLst/>
                <a:cxnLst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</a:cxnLst>
                <a:rect l="0" t="0" r="r" b="b"/>
                <a:pathLst>
                  <a:path w="922" h="922">
                    <a:moveTo>
                      <a:pt x="432" y="906"/>
                    </a:move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lnTo>
                      <a:pt x="432" y="90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2" name="Freeform: Shape 46">
              <a:extLst>
                <a:ext uri="{FF2B5EF4-FFF2-40B4-BE49-F238E27FC236}">
                  <a16:creationId xmlns:a16="http://schemas.microsoft.com/office/drawing/2014/main" id="{7A88C49B-AB95-4D4C-A5BC-F1D1F4D19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641" y="2002887"/>
              <a:ext cx="387709" cy="570912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TextBox 50">
              <a:extLst>
                <a:ext uri="{FF2B5EF4-FFF2-40B4-BE49-F238E27FC236}">
                  <a16:creationId xmlns:a16="http://schemas.microsoft.com/office/drawing/2014/main" id="{3E0ECCE7-DCD8-4FF5-933E-4C6396A5EFC4}"/>
                </a:ext>
              </a:extLst>
            </p:cNvPr>
            <p:cNvSpPr txBox="1"/>
            <p:nvPr/>
          </p:nvSpPr>
          <p:spPr>
            <a:xfrm>
              <a:off x="4570312" y="2605640"/>
              <a:ext cx="662361" cy="276999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</a:t>
              </a:r>
              <a:r>
                <a:rPr lang="en-US" altLang="zh-CN" sz="1200" b="1">
                  <a:solidFill>
                    <a:schemeClr val="bg1"/>
                  </a:solidFill>
                </a:rPr>
                <a:t>01</a:t>
              </a:r>
            </a:p>
          </p:txBody>
        </p:sp>
        <p:grpSp>
          <p:nvGrpSpPr>
            <p:cNvPr id="21" name="Group 59">
              <a:extLst>
                <a:ext uri="{FF2B5EF4-FFF2-40B4-BE49-F238E27FC236}">
                  <a16:creationId xmlns:a16="http://schemas.microsoft.com/office/drawing/2014/main" id="{4EB1FDE8-31E0-47DE-AB97-ECD93F2BD831}"/>
                </a:ext>
              </a:extLst>
            </p:cNvPr>
            <p:cNvGrpSpPr/>
            <p:nvPr/>
          </p:nvGrpSpPr>
          <p:grpSpPr>
            <a:xfrm>
              <a:off x="1621407" y="1990164"/>
              <a:ext cx="2389919" cy="866137"/>
              <a:chOff x="2378292" y="4060687"/>
              <a:chExt cx="2389919" cy="866137"/>
            </a:xfrm>
          </p:grpSpPr>
          <p:sp>
            <p:nvSpPr>
              <p:cNvPr id="28" name="TextBox 60">
                <a:extLst>
                  <a:ext uri="{FF2B5EF4-FFF2-40B4-BE49-F238E27FC236}">
                    <a16:creationId xmlns:a16="http://schemas.microsoft.com/office/drawing/2014/main" id="{8DC625FC-119E-4893-9CC2-307E032390C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236598" y="4060687"/>
                <a:ext cx="1531613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360000" bIns="46800">
                <a:normAutofit/>
              </a:bodyPr>
              <a:lstStyle/>
              <a:p>
                <a:pPr algn="r" latinLnBrk="0"/>
                <a:r>
                  <a:rPr lang="zh-CN" altLang="en-US" sz="1400" dirty="0">
                    <a:solidFill>
                      <a:schemeClr val="accent1">
                        <a:lumMod val="100000"/>
                      </a:schemeClr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9" name="TextBox 66">
                <a:extLst>
                  <a:ext uri="{FF2B5EF4-FFF2-40B4-BE49-F238E27FC236}">
                    <a16:creationId xmlns:a16="http://schemas.microsoft.com/office/drawing/2014/main" id="{CFB6EE59-98F6-4C7B-A156-D2FD0F9CFF4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378292" y="4370645"/>
                <a:ext cx="2389918" cy="55617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360000" bIns="46800">
                <a:normAutofit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请替换文字内容复制你的内容到此 </a:t>
                </a:r>
              </a:p>
            </p:txBody>
          </p:sp>
        </p:grpSp>
      </p:grpSp>
      <p:grpSp>
        <p:nvGrpSpPr>
          <p:cNvPr id="41" name="千图PPT彼岸天：ID 8661124库_组合 40">
            <a:extLst>
              <a:ext uri="{FF2B5EF4-FFF2-40B4-BE49-F238E27FC236}">
                <a16:creationId xmlns:a16="http://schemas.microsoft.com/office/drawing/2014/main" id="{E3FDC397-4274-43E4-9F2B-76A43A8022C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519014" y="3826552"/>
            <a:ext cx="5076022" cy="1839558"/>
            <a:chOff x="5519014" y="3826552"/>
            <a:chExt cx="5076022" cy="1839558"/>
          </a:xfrm>
        </p:grpSpPr>
        <p:sp>
          <p:nvSpPr>
            <p:cNvPr id="7" name="Freeform: Shape 32">
              <a:extLst>
                <a:ext uri="{FF2B5EF4-FFF2-40B4-BE49-F238E27FC236}">
                  <a16:creationId xmlns:a16="http://schemas.microsoft.com/office/drawing/2014/main" id="{5BA9340C-B5DC-4F19-9896-20B8E0C0F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014" y="5225901"/>
              <a:ext cx="1088784" cy="433347"/>
            </a:xfrm>
            <a:custGeom>
              <a:avLst/>
              <a:gdLst/>
              <a:ahLst/>
              <a:cxnLst>
                <a:cxn ang="0">
                  <a:pos x="202" y="73"/>
                </a:cxn>
                <a:cxn ang="0">
                  <a:pos x="217" y="0"/>
                </a:cxn>
                <a:cxn ang="0">
                  <a:pos x="0" y="73"/>
                </a:cxn>
                <a:cxn ang="0">
                  <a:pos x="172" y="224"/>
                </a:cxn>
                <a:cxn ang="0">
                  <a:pos x="187" y="149"/>
                </a:cxn>
                <a:cxn ang="0">
                  <a:pos x="273" y="153"/>
                </a:cxn>
                <a:cxn ang="0">
                  <a:pos x="563" y="108"/>
                </a:cxn>
                <a:cxn ang="0">
                  <a:pos x="540" y="35"/>
                </a:cxn>
                <a:cxn ang="0">
                  <a:pos x="202" y="73"/>
                </a:cxn>
              </a:cxnLst>
              <a:rect l="0" t="0" r="r" b="b"/>
              <a:pathLst>
                <a:path w="563" h="224">
                  <a:moveTo>
                    <a:pt x="202" y="73"/>
                  </a:moveTo>
                  <a:cubicBezTo>
                    <a:pt x="217" y="0"/>
                    <a:pt x="217" y="0"/>
                    <a:pt x="217" y="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72" y="224"/>
                    <a:pt x="172" y="224"/>
                    <a:pt x="172" y="224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216" y="151"/>
                    <a:pt x="244" y="153"/>
                    <a:pt x="273" y="153"/>
                  </a:cubicBezTo>
                  <a:cubicBezTo>
                    <a:pt x="371" y="153"/>
                    <a:pt x="470" y="138"/>
                    <a:pt x="563" y="108"/>
                  </a:cubicBezTo>
                  <a:cubicBezTo>
                    <a:pt x="540" y="35"/>
                    <a:pt x="540" y="35"/>
                    <a:pt x="540" y="35"/>
                  </a:cubicBezTo>
                  <a:cubicBezTo>
                    <a:pt x="431" y="69"/>
                    <a:pt x="316" y="82"/>
                    <a:pt x="202" y="73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39">
              <a:extLst>
                <a:ext uri="{FF2B5EF4-FFF2-40B4-BE49-F238E27FC236}">
                  <a16:creationId xmlns:a16="http://schemas.microsoft.com/office/drawing/2014/main" id="{16CCD68D-9C8F-4FA9-9A9F-77D3BB02EB07}"/>
                </a:ext>
              </a:extLst>
            </p:cNvPr>
            <p:cNvGrpSpPr/>
            <p:nvPr/>
          </p:nvGrpSpPr>
          <p:grpSpPr>
            <a:xfrm>
              <a:off x="6317091" y="3826552"/>
              <a:ext cx="1780332" cy="1839558"/>
              <a:chOff x="4830763" y="3184525"/>
              <a:chExt cx="1565275" cy="1617345"/>
            </a:xfrm>
          </p:grpSpPr>
          <p:sp>
            <p:nvSpPr>
              <p:cNvPr id="34" name="Freeform: Shape 40">
                <a:extLst>
                  <a:ext uri="{FF2B5EF4-FFF2-40B4-BE49-F238E27FC236}">
                    <a16:creationId xmlns:a16="http://schemas.microsoft.com/office/drawing/2014/main" id="{ECDCDD62-88DB-49F2-9CC1-4E07B3C92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0763" y="3236595"/>
                <a:ext cx="1565275" cy="1565275"/>
              </a:xfrm>
              <a:custGeom>
                <a:avLst/>
                <a:gdLst/>
                <a:ahLst/>
                <a:cxnLst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</a:cxnLst>
                <a:rect l="0" t="0" r="r" b="b"/>
                <a:pathLst>
                  <a:path w="922" h="922">
                    <a:moveTo>
                      <a:pt x="16" y="490"/>
                    </a:move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41">
                <a:extLst>
                  <a:ext uri="{FF2B5EF4-FFF2-40B4-BE49-F238E27FC236}">
                    <a16:creationId xmlns:a16="http://schemas.microsoft.com/office/drawing/2014/main" id="{6338B8DC-034B-492A-8EE1-81E36290ED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0763" y="3184525"/>
                <a:ext cx="1565275" cy="1565275"/>
              </a:xfrm>
              <a:custGeom>
                <a:avLst/>
                <a:gdLst/>
                <a:ahLst/>
                <a:cxnLst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</a:cxnLst>
                <a:rect l="0" t="0" r="r" b="b"/>
                <a:pathLst>
                  <a:path w="922" h="922">
                    <a:moveTo>
                      <a:pt x="490" y="16"/>
                    </a:move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lnTo>
                      <a:pt x="490" y="16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" name="Freeform: Shape 52">
              <a:extLst>
                <a:ext uri="{FF2B5EF4-FFF2-40B4-BE49-F238E27FC236}">
                  <a16:creationId xmlns:a16="http://schemas.microsoft.com/office/drawing/2014/main" id="{3D89A1EC-8B94-4997-9E00-5BB777BD9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2070" y="4380874"/>
              <a:ext cx="473708" cy="443870"/>
            </a:xfrm>
            <a:custGeom>
              <a:avLst/>
              <a:gdLst/>
              <a:ahLst/>
              <a:cxnLst>
                <a:cxn ang="0">
                  <a:pos x="59" y="51"/>
                </a:cxn>
                <a:cxn ang="0">
                  <a:pos x="56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7"/>
                </a:cxn>
                <a:cxn ang="0">
                  <a:pos x="20" y="37"/>
                </a:cxn>
                <a:cxn ang="0">
                  <a:pos x="25" y="41"/>
                </a:cxn>
                <a:cxn ang="0">
                  <a:pos x="29" y="43"/>
                </a:cxn>
                <a:cxn ang="0">
                  <a:pos x="34" y="41"/>
                </a:cxn>
                <a:cxn ang="0">
                  <a:pos x="39" y="37"/>
                </a:cxn>
                <a:cxn ang="0">
                  <a:pos x="56" y="37"/>
                </a:cxn>
                <a:cxn ang="0">
                  <a:pos x="59" y="40"/>
                </a:cxn>
                <a:cxn ang="0">
                  <a:pos x="59" y="51"/>
                </a:cxn>
                <a:cxn ang="0">
                  <a:pos x="47" y="22"/>
                </a:cxn>
                <a:cxn ang="0">
                  <a:pos x="31" y="38"/>
                </a:cxn>
                <a:cxn ang="0">
                  <a:pos x="29" y="39"/>
                </a:cxn>
                <a:cxn ang="0">
                  <a:pos x="28" y="38"/>
                </a:cxn>
                <a:cxn ang="0">
                  <a:pos x="12" y="22"/>
                </a:cxn>
                <a:cxn ang="0">
                  <a:pos x="11" y="20"/>
                </a:cxn>
                <a:cxn ang="0">
                  <a:pos x="13" y="18"/>
                </a:cxn>
                <a:cxn ang="0">
                  <a:pos x="23" y="18"/>
                </a:cxn>
                <a:cxn ang="0">
                  <a:pos x="23" y="2"/>
                </a:cxn>
                <a:cxn ang="0">
                  <a:pos x="25" y="0"/>
                </a:cxn>
                <a:cxn ang="0">
                  <a:pos x="34" y="0"/>
                </a:cxn>
                <a:cxn ang="0">
                  <a:pos x="36" y="2"/>
                </a:cxn>
                <a:cxn ang="0">
                  <a:pos x="36" y="18"/>
                </a:cxn>
                <a:cxn ang="0">
                  <a:pos x="45" y="18"/>
                </a:cxn>
                <a:cxn ang="0">
                  <a:pos x="48" y="20"/>
                </a:cxn>
                <a:cxn ang="0">
                  <a:pos x="47" y="22"/>
                </a:cxn>
                <a:cxn ang="0">
                  <a:pos x="43" y="46"/>
                </a:cxn>
                <a:cxn ang="0">
                  <a:pos x="41" y="48"/>
                </a:cxn>
                <a:cxn ang="0">
                  <a:pos x="43" y="50"/>
                </a:cxn>
                <a:cxn ang="0">
                  <a:pos x="45" y="48"/>
                </a:cxn>
                <a:cxn ang="0">
                  <a:pos x="43" y="46"/>
                </a:cxn>
                <a:cxn ang="0">
                  <a:pos x="52" y="46"/>
                </a:cxn>
                <a:cxn ang="0">
                  <a:pos x="50" y="48"/>
                </a:cxn>
                <a:cxn ang="0">
                  <a:pos x="52" y="50"/>
                </a:cxn>
                <a:cxn ang="0">
                  <a:pos x="55" y="48"/>
                </a:cxn>
                <a:cxn ang="0">
                  <a:pos x="52" y="46"/>
                </a:cxn>
              </a:cxnLst>
              <a:rect l="0" t="0" r="r" b="b"/>
              <a:pathLst>
                <a:path w="59" h="55">
                  <a:moveTo>
                    <a:pt x="59" y="51"/>
                  </a:moveTo>
                  <a:cubicBezTo>
                    <a:pt x="59" y="53"/>
                    <a:pt x="58" y="55"/>
                    <a:pt x="56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7"/>
                    <a:pt x="3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3"/>
                    <a:pt x="28" y="43"/>
                    <a:pt x="29" y="43"/>
                  </a:cubicBezTo>
                  <a:cubicBezTo>
                    <a:pt x="31" y="43"/>
                    <a:pt x="33" y="43"/>
                    <a:pt x="34" y="41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8" y="37"/>
                    <a:pt x="59" y="38"/>
                    <a:pt x="59" y="40"/>
                  </a:cubicBezTo>
                  <a:lnTo>
                    <a:pt x="59" y="51"/>
                  </a:lnTo>
                  <a:close/>
                  <a:moveTo>
                    <a:pt x="47" y="22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39"/>
                    <a:pt x="30" y="39"/>
                    <a:pt x="29" y="39"/>
                  </a:cubicBezTo>
                  <a:cubicBezTo>
                    <a:pt x="29" y="39"/>
                    <a:pt x="28" y="39"/>
                    <a:pt x="28" y="38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2" y="19"/>
                    <a:pt x="13" y="18"/>
                    <a:pt x="1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4" y="0"/>
                    <a:pt x="2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6" y="1"/>
                    <a:pt x="36" y="2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6" y="18"/>
                    <a:pt x="47" y="19"/>
                    <a:pt x="48" y="20"/>
                  </a:cubicBezTo>
                  <a:cubicBezTo>
                    <a:pt x="48" y="20"/>
                    <a:pt x="48" y="21"/>
                    <a:pt x="47" y="22"/>
                  </a:cubicBezTo>
                  <a:close/>
                  <a:moveTo>
                    <a:pt x="43" y="46"/>
                  </a:moveTo>
                  <a:cubicBezTo>
                    <a:pt x="42" y="46"/>
                    <a:pt x="41" y="47"/>
                    <a:pt x="41" y="48"/>
                  </a:cubicBezTo>
                  <a:cubicBezTo>
                    <a:pt x="41" y="49"/>
                    <a:pt x="42" y="50"/>
                    <a:pt x="43" y="50"/>
                  </a:cubicBezTo>
                  <a:cubicBezTo>
                    <a:pt x="44" y="50"/>
                    <a:pt x="45" y="49"/>
                    <a:pt x="45" y="48"/>
                  </a:cubicBezTo>
                  <a:cubicBezTo>
                    <a:pt x="45" y="47"/>
                    <a:pt x="44" y="46"/>
                    <a:pt x="43" y="46"/>
                  </a:cubicBezTo>
                  <a:close/>
                  <a:moveTo>
                    <a:pt x="52" y="46"/>
                  </a:moveTo>
                  <a:cubicBezTo>
                    <a:pt x="51" y="46"/>
                    <a:pt x="50" y="47"/>
                    <a:pt x="50" y="48"/>
                  </a:cubicBezTo>
                  <a:cubicBezTo>
                    <a:pt x="50" y="49"/>
                    <a:pt x="51" y="50"/>
                    <a:pt x="52" y="50"/>
                  </a:cubicBezTo>
                  <a:cubicBezTo>
                    <a:pt x="54" y="50"/>
                    <a:pt x="55" y="49"/>
                    <a:pt x="55" y="48"/>
                  </a:cubicBezTo>
                  <a:cubicBezTo>
                    <a:pt x="55" y="47"/>
                    <a:pt x="54" y="46"/>
                    <a:pt x="52" y="4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TextBox 63">
              <a:extLst>
                <a:ext uri="{FF2B5EF4-FFF2-40B4-BE49-F238E27FC236}">
                  <a16:creationId xmlns:a16="http://schemas.microsoft.com/office/drawing/2014/main" id="{53E6E3CC-72CF-4C2C-A685-077995DCFA06}"/>
                </a:ext>
              </a:extLst>
            </p:cNvPr>
            <p:cNvSpPr txBox="1"/>
            <p:nvPr/>
          </p:nvSpPr>
          <p:spPr>
            <a:xfrm>
              <a:off x="6900682" y="4904309"/>
              <a:ext cx="662361" cy="276999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</a:t>
              </a:r>
              <a:r>
                <a:rPr lang="en-US" altLang="zh-CN" sz="1200" b="1">
                  <a:solidFill>
                    <a:schemeClr val="bg1"/>
                  </a:solidFill>
                </a:rPr>
                <a:t>03</a:t>
              </a:r>
            </a:p>
          </p:txBody>
        </p:sp>
        <p:grpSp>
          <p:nvGrpSpPr>
            <p:cNvPr id="22" name="Group 67">
              <a:extLst>
                <a:ext uri="{FF2B5EF4-FFF2-40B4-BE49-F238E27FC236}">
                  <a16:creationId xmlns:a16="http://schemas.microsoft.com/office/drawing/2014/main" id="{239A77DC-ADE0-46D5-B30B-9AD99D1E1F2E}"/>
                </a:ext>
              </a:extLst>
            </p:cNvPr>
            <p:cNvGrpSpPr/>
            <p:nvPr/>
          </p:nvGrpSpPr>
          <p:grpSpPr>
            <a:xfrm>
              <a:off x="8097424" y="4339729"/>
              <a:ext cx="2497612" cy="866137"/>
              <a:chOff x="7645890" y="3344328"/>
              <a:chExt cx="2122517" cy="866137"/>
            </a:xfrm>
          </p:grpSpPr>
          <p:sp>
            <p:nvSpPr>
              <p:cNvPr id="26" name="TextBox 68">
                <a:extLst>
                  <a:ext uri="{FF2B5EF4-FFF2-40B4-BE49-F238E27FC236}">
                    <a16:creationId xmlns:a16="http://schemas.microsoft.com/office/drawing/2014/main" id="{D6310D41-3F1E-461D-B2E0-FCE8532D853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645890" y="3344328"/>
                <a:ext cx="1301593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3">
                        <a:lumMod val="100000"/>
                      </a:schemeClr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7" name="TextBox 69">
                <a:extLst>
                  <a:ext uri="{FF2B5EF4-FFF2-40B4-BE49-F238E27FC236}">
                    <a16:creationId xmlns:a16="http://schemas.microsoft.com/office/drawing/2014/main" id="{835D65AE-F31B-49B1-9406-9636C5EA258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645890" y="3654286"/>
                <a:ext cx="2122517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请替换文字内容复制你的内容到此 </a:t>
                </a:r>
              </a:p>
            </p:txBody>
          </p:sp>
        </p:grpSp>
      </p:grpSp>
      <p:grpSp>
        <p:nvGrpSpPr>
          <p:cNvPr id="42" name="千图PPT彼岸天：ID 8661124库_组合 41">
            <a:extLst>
              <a:ext uri="{FF2B5EF4-FFF2-40B4-BE49-F238E27FC236}">
                <a16:creationId xmlns:a16="http://schemas.microsoft.com/office/drawing/2014/main" id="{A031317B-9E8F-4255-978F-92D2EAFEE93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621407" y="3012222"/>
            <a:ext cx="4170250" cy="2653888"/>
            <a:chOff x="1621407" y="3012222"/>
            <a:chExt cx="4170250" cy="2653888"/>
          </a:xfrm>
        </p:grpSpPr>
        <p:sp>
          <p:nvSpPr>
            <p:cNvPr id="6" name="Freeform: Shape 31">
              <a:extLst>
                <a:ext uri="{FF2B5EF4-FFF2-40B4-BE49-F238E27FC236}">
                  <a16:creationId xmlns:a16="http://schemas.microsoft.com/office/drawing/2014/main" id="{6854B180-2092-4C84-B7FD-BD32294EB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965" y="3012222"/>
              <a:ext cx="433346" cy="1086978"/>
            </a:xfrm>
            <a:custGeom>
              <a:avLst/>
              <a:gdLst/>
              <a:ahLst/>
              <a:cxnLst>
                <a:cxn ang="0">
                  <a:pos x="116" y="563"/>
                </a:cxn>
                <a:cxn ang="0">
                  <a:pos x="189" y="540"/>
                </a:cxn>
                <a:cxn ang="0">
                  <a:pos x="151" y="202"/>
                </a:cxn>
                <a:cxn ang="0">
                  <a:pos x="224" y="217"/>
                </a:cxn>
                <a:cxn ang="0">
                  <a:pos x="151" y="0"/>
                </a:cxn>
                <a:cxn ang="0">
                  <a:pos x="0" y="172"/>
                </a:cxn>
                <a:cxn ang="0">
                  <a:pos x="75" y="187"/>
                </a:cxn>
                <a:cxn ang="0">
                  <a:pos x="116" y="563"/>
                </a:cxn>
              </a:cxnLst>
              <a:rect l="0" t="0" r="r" b="b"/>
              <a:pathLst>
                <a:path w="224" h="563">
                  <a:moveTo>
                    <a:pt x="116" y="563"/>
                  </a:moveTo>
                  <a:cubicBezTo>
                    <a:pt x="189" y="540"/>
                    <a:pt x="189" y="540"/>
                    <a:pt x="189" y="540"/>
                  </a:cubicBezTo>
                  <a:cubicBezTo>
                    <a:pt x="155" y="432"/>
                    <a:pt x="142" y="316"/>
                    <a:pt x="151" y="202"/>
                  </a:cubicBezTo>
                  <a:cubicBezTo>
                    <a:pt x="224" y="217"/>
                    <a:pt x="224" y="217"/>
                    <a:pt x="224" y="217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75" y="187"/>
                    <a:pt x="75" y="187"/>
                    <a:pt x="75" y="187"/>
                  </a:cubicBezTo>
                  <a:cubicBezTo>
                    <a:pt x="64" y="313"/>
                    <a:pt x="78" y="442"/>
                    <a:pt x="116" y="563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Group 42">
              <a:extLst>
                <a:ext uri="{FF2B5EF4-FFF2-40B4-BE49-F238E27FC236}">
                  <a16:creationId xmlns:a16="http://schemas.microsoft.com/office/drawing/2014/main" id="{201EE9FD-0DDD-4830-91DD-19E4DE241EED}"/>
                </a:ext>
              </a:extLst>
            </p:cNvPr>
            <p:cNvGrpSpPr/>
            <p:nvPr/>
          </p:nvGrpSpPr>
          <p:grpSpPr>
            <a:xfrm>
              <a:off x="4011325" y="3826552"/>
              <a:ext cx="1780332" cy="1839558"/>
              <a:chOff x="2803525" y="3184525"/>
              <a:chExt cx="1565275" cy="1617345"/>
            </a:xfrm>
          </p:grpSpPr>
          <p:sp>
            <p:nvSpPr>
              <p:cNvPr id="32" name="Freeform: Shape 43">
                <a:extLst>
                  <a:ext uri="{FF2B5EF4-FFF2-40B4-BE49-F238E27FC236}">
                    <a16:creationId xmlns:a16="http://schemas.microsoft.com/office/drawing/2014/main" id="{7827D757-BCB9-4CB8-A421-F6FA7087D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3525" y="3236595"/>
                <a:ext cx="1565275" cy="1565275"/>
              </a:xfrm>
              <a:custGeom>
                <a:avLst/>
                <a:gdLst/>
                <a:ahLst/>
                <a:cxnLst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</a:cxnLst>
                <a:rect l="0" t="0" r="r" b="b"/>
                <a:pathLst>
                  <a:path w="922" h="922">
                    <a:moveTo>
                      <a:pt x="432" y="906"/>
                    </a:move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lnTo>
                      <a:pt x="432" y="90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44">
                <a:extLst>
                  <a:ext uri="{FF2B5EF4-FFF2-40B4-BE49-F238E27FC236}">
                    <a16:creationId xmlns:a16="http://schemas.microsoft.com/office/drawing/2014/main" id="{C6FCCC98-CF72-4F5E-9E5A-43BBC4199E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3525" y="3184525"/>
                <a:ext cx="1565275" cy="1565275"/>
              </a:xfrm>
              <a:custGeom>
                <a:avLst/>
                <a:gdLst/>
                <a:ahLst/>
                <a:cxnLst>
                  <a:cxn ang="0">
                    <a:pos x="906" y="432"/>
                  </a:cxn>
                  <a:cxn ang="0">
                    <a:pos x="490" y="16"/>
                  </a:cxn>
                  <a:cxn ang="0">
                    <a:pos x="432" y="16"/>
                  </a:cxn>
                  <a:cxn ang="0">
                    <a:pos x="16" y="432"/>
                  </a:cxn>
                  <a:cxn ang="0">
                    <a:pos x="16" y="490"/>
                  </a:cxn>
                  <a:cxn ang="0">
                    <a:pos x="432" y="906"/>
                  </a:cxn>
                  <a:cxn ang="0">
                    <a:pos x="490" y="906"/>
                  </a:cxn>
                  <a:cxn ang="0">
                    <a:pos x="906" y="490"/>
                  </a:cxn>
                  <a:cxn ang="0">
                    <a:pos x="906" y="432"/>
                  </a:cxn>
                </a:cxnLst>
                <a:rect l="0" t="0" r="r" b="b"/>
                <a:pathLst>
                  <a:path w="922" h="922">
                    <a:moveTo>
                      <a:pt x="906" y="432"/>
                    </a:moveTo>
                    <a:cubicBezTo>
                      <a:pt x="490" y="16"/>
                      <a:pt x="490" y="16"/>
                      <a:pt x="490" y="16"/>
                    </a:cubicBezTo>
                    <a:cubicBezTo>
                      <a:pt x="474" y="0"/>
                      <a:pt x="448" y="0"/>
                      <a:pt x="432" y="16"/>
                    </a:cubicBezTo>
                    <a:cubicBezTo>
                      <a:pt x="16" y="432"/>
                      <a:pt x="16" y="432"/>
                      <a:pt x="16" y="432"/>
                    </a:cubicBezTo>
                    <a:cubicBezTo>
                      <a:pt x="0" y="448"/>
                      <a:pt x="0" y="474"/>
                      <a:pt x="16" y="490"/>
                    </a:cubicBezTo>
                    <a:cubicBezTo>
                      <a:pt x="432" y="906"/>
                      <a:pt x="432" y="906"/>
                      <a:pt x="432" y="906"/>
                    </a:cubicBezTo>
                    <a:cubicBezTo>
                      <a:pt x="448" y="922"/>
                      <a:pt x="474" y="922"/>
                      <a:pt x="490" y="906"/>
                    </a:cubicBezTo>
                    <a:cubicBezTo>
                      <a:pt x="906" y="490"/>
                      <a:pt x="906" y="490"/>
                      <a:pt x="906" y="490"/>
                    </a:cubicBezTo>
                    <a:cubicBezTo>
                      <a:pt x="922" y="474"/>
                      <a:pt x="922" y="448"/>
                      <a:pt x="906" y="4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Freeform: Shape 55">
              <a:extLst>
                <a:ext uri="{FF2B5EF4-FFF2-40B4-BE49-F238E27FC236}">
                  <a16:creationId xmlns:a16="http://schemas.microsoft.com/office/drawing/2014/main" id="{904E6525-51D2-406F-ACFC-64E4A9192E6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50329" y="4380874"/>
              <a:ext cx="502324" cy="46421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TextBox 62">
              <a:extLst>
                <a:ext uri="{FF2B5EF4-FFF2-40B4-BE49-F238E27FC236}">
                  <a16:creationId xmlns:a16="http://schemas.microsoft.com/office/drawing/2014/main" id="{12A7039F-1979-48DD-A9FE-7E49BAA4639F}"/>
                </a:ext>
              </a:extLst>
            </p:cNvPr>
            <p:cNvSpPr txBox="1"/>
            <p:nvPr/>
          </p:nvSpPr>
          <p:spPr>
            <a:xfrm>
              <a:off x="4570312" y="4904309"/>
              <a:ext cx="662361" cy="276999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</a:rPr>
                <a:t>标题</a:t>
              </a:r>
              <a:r>
                <a:rPr lang="en-US" altLang="zh-CN" sz="1200" b="1">
                  <a:solidFill>
                    <a:schemeClr val="bg1"/>
                  </a:solidFill>
                </a:rPr>
                <a:t>04</a:t>
              </a:r>
            </a:p>
          </p:txBody>
        </p:sp>
        <p:grpSp>
          <p:nvGrpSpPr>
            <p:cNvPr id="23" name="Group 70">
              <a:extLst>
                <a:ext uri="{FF2B5EF4-FFF2-40B4-BE49-F238E27FC236}">
                  <a16:creationId xmlns:a16="http://schemas.microsoft.com/office/drawing/2014/main" id="{6EC1A9EE-54AC-4CA6-AF06-DB0B09AA1F20}"/>
                </a:ext>
              </a:extLst>
            </p:cNvPr>
            <p:cNvGrpSpPr/>
            <p:nvPr/>
          </p:nvGrpSpPr>
          <p:grpSpPr>
            <a:xfrm>
              <a:off x="1621407" y="4403954"/>
              <a:ext cx="2389919" cy="866137"/>
              <a:chOff x="2378292" y="4060687"/>
              <a:chExt cx="2389919" cy="866137"/>
            </a:xfrm>
          </p:grpSpPr>
          <p:sp>
            <p:nvSpPr>
              <p:cNvPr id="24" name="TextBox 71">
                <a:extLst>
                  <a:ext uri="{FF2B5EF4-FFF2-40B4-BE49-F238E27FC236}">
                    <a16:creationId xmlns:a16="http://schemas.microsoft.com/office/drawing/2014/main" id="{79AF5D6B-A6CB-4383-95D5-9F46722EE9A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236598" y="4060687"/>
                <a:ext cx="1531613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360000" bIns="46800">
                <a:normAutofit/>
              </a:bodyPr>
              <a:lstStyle/>
              <a:p>
                <a:pPr algn="r" latinLnBrk="0"/>
                <a:r>
                  <a:rPr lang="zh-CN" altLang="en-US" sz="1400" dirty="0">
                    <a:solidFill>
                      <a:schemeClr val="accent4">
                        <a:lumMod val="100000"/>
                      </a:schemeClr>
                    </a:solidFill>
                    <a:effectLst/>
                  </a:rPr>
                  <a:t>输入标题文本</a:t>
                </a:r>
              </a:p>
            </p:txBody>
          </p:sp>
          <p:sp>
            <p:nvSpPr>
              <p:cNvPr id="25" name="TextBox 72">
                <a:extLst>
                  <a:ext uri="{FF2B5EF4-FFF2-40B4-BE49-F238E27FC236}">
                    <a16:creationId xmlns:a16="http://schemas.microsoft.com/office/drawing/2014/main" id="{6B95E24E-5A33-4B7C-A615-F3BD32FBDED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378292" y="4370645"/>
                <a:ext cx="2389918" cy="55617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360000" bIns="46800">
                <a:normAutofit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请替换文字内容复制你的内容到此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976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switch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DC521051-F17B-4934-9874-71F3DA9C5B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7289">
            <a:off x="1779281" y="431968"/>
            <a:ext cx="2116226" cy="6285823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B9C4F059-7091-4D3D-8C7B-B02E16F1E609}"/>
              </a:ext>
            </a:extLst>
          </p:cNvPr>
          <p:cNvSpPr/>
          <p:nvPr/>
        </p:nvSpPr>
        <p:spPr>
          <a:xfrm>
            <a:off x="5983178" y="2290284"/>
            <a:ext cx="3384260" cy="5844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8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目录 </a:t>
            </a:r>
            <a:r>
              <a:rPr lang="en-US" altLang="zh-CN" sz="3198" b="1" dirty="0">
                <a:solidFill>
                  <a:schemeClr val="accent1"/>
                </a:solidFill>
              </a:rPr>
              <a:t>CONTENTS</a:t>
            </a:r>
            <a:endParaRPr lang="zh-CN" altLang="en-US" sz="3198" b="1" dirty="0">
              <a:solidFill>
                <a:schemeClr val="accent1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5BCD6C0A-1153-4FA7-B44D-EE08FA34DB6F}"/>
              </a:ext>
            </a:extLst>
          </p:cNvPr>
          <p:cNvSpPr/>
          <p:nvPr/>
        </p:nvSpPr>
        <p:spPr>
          <a:xfrm>
            <a:off x="5964436" y="3552346"/>
            <a:ext cx="5028941" cy="3794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66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THE CONTENT INPUT SECTION TITLES</a:t>
            </a:r>
            <a:endParaRPr lang="zh-CN" altLang="en-US" sz="18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769C862B-1774-49D2-B09D-B6031D037D35}"/>
              </a:ext>
            </a:extLst>
          </p:cNvPr>
          <p:cNvSpPr/>
          <p:nvPr/>
        </p:nvSpPr>
        <p:spPr>
          <a:xfrm>
            <a:off x="6086299" y="2900245"/>
            <a:ext cx="4202896" cy="652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66" b="1" dirty="0">
                <a:latin typeface="微软雅黑" pitchFamily="34" charset="-122"/>
                <a:ea typeface="微软雅黑" pitchFamily="34" charset="-122"/>
              </a:rPr>
              <a:t>单击输入章节标题内容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72F3921A-7074-4D3B-A794-FCE2C4A937CF}"/>
              </a:ext>
            </a:extLst>
          </p:cNvPr>
          <p:cNvSpPr/>
          <p:nvPr/>
        </p:nvSpPr>
        <p:spPr>
          <a:xfrm>
            <a:off x="4429059" y="2425461"/>
            <a:ext cx="1535377" cy="134373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995" dirty="0">
                <a:solidFill>
                  <a:schemeClr val="accent1"/>
                </a:solidFill>
              </a:rPr>
              <a:t>03</a:t>
            </a:r>
            <a:endParaRPr lang="zh-CN" altLang="en-US" sz="799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50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1">
            <a:extLst>
              <a:ext uri="{FF2B5EF4-FFF2-40B4-BE49-F238E27FC236}">
                <a16:creationId xmlns:a16="http://schemas.microsoft.com/office/drawing/2014/main" id="{9C7849F9-8140-4B6F-AC1A-BE18C2A85F6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047357" y="1628800"/>
            <a:ext cx="4097288" cy="3826133"/>
            <a:chOff x="4084597" y="1861209"/>
            <a:chExt cx="4097288" cy="3826133"/>
          </a:xfrm>
        </p:grpSpPr>
        <p:grpSp>
          <p:nvGrpSpPr>
            <p:cNvPr id="16" name="Group 2">
              <a:extLst>
                <a:ext uri="{FF2B5EF4-FFF2-40B4-BE49-F238E27FC236}">
                  <a16:creationId xmlns:a16="http://schemas.microsoft.com/office/drawing/2014/main" id="{45FB4106-8015-42CF-AC0E-CC3B008991B0}"/>
                </a:ext>
              </a:extLst>
            </p:cNvPr>
            <p:cNvGrpSpPr/>
            <p:nvPr/>
          </p:nvGrpSpPr>
          <p:grpSpPr>
            <a:xfrm>
              <a:off x="5007503" y="3014716"/>
              <a:ext cx="2135481" cy="870968"/>
              <a:chOff x="0" y="-1"/>
              <a:chExt cx="4270960" cy="1741933"/>
            </a:xfrm>
          </p:grpSpPr>
          <p:grpSp>
            <p:nvGrpSpPr>
              <p:cNvPr id="52" name="Group 38">
                <a:extLst>
                  <a:ext uri="{FF2B5EF4-FFF2-40B4-BE49-F238E27FC236}">
                    <a16:creationId xmlns:a16="http://schemas.microsoft.com/office/drawing/2014/main" id="{AC210632-A9CD-4FE7-85EA-577C0CB3C852}"/>
                  </a:ext>
                </a:extLst>
              </p:cNvPr>
              <p:cNvGrpSpPr/>
              <p:nvPr/>
            </p:nvGrpSpPr>
            <p:grpSpPr>
              <a:xfrm>
                <a:off x="0" y="818493"/>
                <a:ext cx="4270960" cy="923439"/>
                <a:chOff x="0" y="-1"/>
                <a:chExt cx="4270960" cy="923438"/>
              </a:xfrm>
            </p:grpSpPr>
            <p:sp>
              <p:nvSpPr>
                <p:cNvPr id="56" name="Freeform: Shape 42">
                  <a:extLst>
                    <a:ext uri="{FF2B5EF4-FFF2-40B4-BE49-F238E27FC236}">
                      <a16:creationId xmlns:a16="http://schemas.microsoft.com/office/drawing/2014/main" id="{627BC12C-C638-4B45-AE01-619FDAEDCDEE}"/>
                    </a:ext>
                  </a:extLst>
                </p:cNvPr>
                <p:cNvSpPr/>
                <p:nvPr/>
              </p:nvSpPr>
              <p:spPr>
                <a:xfrm rot="10800000">
                  <a:off x="0" y="9683"/>
                  <a:ext cx="2133860" cy="91374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281" y="21600"/>
                      </a:moveTo>
                      <a:lnTo>
                        <a:pt x="21600" y="17781"/>
                      </a:lnTo>
                      <a:lnTo>
                        <a:pt x="0" y="0"/>
                      </a:lnTo>
                      <a:lnTo>
                        <a:pt x="0" y="7370"/>
                      </a:lnTo>
                      <a:lnTo>
                        <a:pt x="17281" y="21600"/>
                      </a:lnTo>
                      <a:close/>
                    </a:path>
                  </a:pathLst>
                </a:custGeom>
                <a:solidFill>
                  <a:srgbClr val="E6E7E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Freeform: Shape 43">
                  <a:extLst>
                    <a:ext uri="{FF2B5EF4-FFF2-40B4-BE49-F238E27FC236}">
                      <a16:creationId xmlns:a16="http://schemas.microsoft.com/office/drawing/2014/main" id="{4F985B63-CA80-46D8-955E-BC74B83F3C82}"/>
                    </a:ext>
                  </a:extLst>
                </p:cNvPr>
                <p:cNvSpPr/>
                <p:nvPr/>
              </p:nvSpPr>
              <p:spPr>
                <a:xfrm rot="10800000">
                  <a:off x="2133854" y="-1"/>
                  <a:ext cx="2137106" cy="923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4286" y="21600"/>
                      </a:moveTo>
                      <a:lnTo>
                        <a:pt x="21600" y="7288"/>
                      </a:lnTo>
                      <a:lnTo>
                        <a:pt x="21600" y="0"/>
                      </a:lnTo>
                      <a:lnTo>
                        <a:pt x="0" y="17847"/>
                      </a:lnTo>
                      <a:lnTo>
                        <a:pt x="4286" y="21600"/>
                      </a:lnTo>
                      <a:close/>
                    </a:path>
                  </a:pathLst>
                </a:custGeom>
                <a:solidFill>
                  <a:srgbClr val="E6E7E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53" name="Group 39">
                <a:extLst>
                  <a:ext uri="{FF2B5EF4-FFF2-40B4-BE49-F238E27FC236}">
                    <a16:creationId xmlns:a16="http://schemas.microsoft.com/office/drawing/2014/main" id="{A63C5244-D708-4677-B0B1-B3C9CD5E5AE5}"/>
                  </a:ext>
                </a:extLst>
              </p:cNvPr>
              <p:cNvGrpSpPr/>
              <p:nvPr/>
            </p:nvGrpSpPr>
            <p:grpSpPr>
              <a:xfrm>
                <a:off x="144920" y="-1"/>
                <a:ext cx="3973546" cy="1430352"/>
                <a:chOff x="0" y="0"/>
                <a:chExt cx="3973544" cy="1430350"/>
              </a:xfrm>
            </p:grpSpPr>
            <p:sp>
              <p:nvSpPr>
                <p:cNvPr id="54" name="Freeform: Shape 40">
                  <a:extLst>
                    <a:ext uri="{FF2B5EF4-FFF2-40B4-BE49-F238E27FC236}">
                      <a16:creationId xmlns:a16="http://schemas.microsoft.com/office/drawing/2014/main" id="{1E7E4FC6-E97B-4530-86D6-B478EC3A4AF2}"/>
                    </a:ext>
                  </a:extLst>
                </p:cNvPr>
                <p:cNvSpPr/>
                <p:nvPr/>
              </p:nvSpPr>
              <p:spPr>
                <a:xfrm rot="10800000">
                  <a:off x="1988933" y="0"/>
                  <a:ext cx="1984611" cy="143035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5104" y="21600"/>
                      </a:moveTo>
                      <a:lnTo>
                        <a:pt x="21600" y="13426"/>
                      </a:lnTo>
                      <a:lnTo>
                        <a:pt x="21600" y="0"/>
                      </a:lnTo>
                      <a:lnTo>
                        <a:pt x="2949" y="9244"/>
                      </a:lnTo>
                      <a:lnTo>
                        <a:pt x="0" y="10704"/>
                      </a:lnTo>
                      <a:lnTo>
                        <a:pt x="5104" y="21600"/>
                      </a:lnTo>
                      <a:close/>
                    </a:path>
                  </a:pathLst>
                </a:custGeom>
                <a:solidFill>
                  <a:schemeClr val="accent3">
                    <a:alpha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Freeform: Shape 41">
                  <a:extLst>
                    <a:ext uri="{FF2B5EF4-FFF2-40B4-BE49-F238E27FC236}">
                      <a16:creationId xmlns:a16="http://schemas.microsoft.com/office/drawing/2014/main" id="{E4136B6B-0187-4F8E-B393-5817D243C7E4}"/>
                    </a:ext>
                  </a:extLst>
                </p:cNvPr>
                <p:cNvSpPr/>
                <p:nvPr/>
              </p:nvSpPr>
              <p:spPr>
                <a:xfrm rot="10800000">
                  <a:off x="0" y="6454"/>
                  <a:ext cx="1988939" cy="14238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497" y="21600"/>
                      </a:moveTo>
                      <a:lnTo>
                        <a:pt x="21600" y="10632"/>
                      </a:lnTo>
                      <a:lnTo>
                        <a:pt x="18542" y="9126"/>
                      </a:lnTo>
                      <a:lnTo>
                        <a:pt x="0" y="0"/>
                      </a:lnTo>
                      <a:lnTo>
                        <a:pt x="0" y="13482"/>
                      </a:lnTo>
                      <a:lnTo>
                        <a:pt x="16497" y="2160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7" name="Group 3">
              <a:extLst>
                <a:ext uri="{FF2B5EF4-FFF2-40B4-BE49-F238E27FC236}">
                  <a16:creationId xmlns:a16="http://schemas.microsoft.com/office/drawing/2014/main" id="{D0649F41-CF3C-4125-BB88-91907A57CF71}"/>
                </a:ext>
              </a:extLst>
            </p:cNvPr>
            <p:cNvGrpSpPr/>
            <p:nvPr/>
          </p:nvGrpSpPr>
          <p:grpSpPr>
            <a:xfrm>
              <a:off x="4640322" y="3504683"/>
              <a:ext cx="2864976" cy="1057429"/>
              <a:chOff x="-1" y="-1"/>
              <a:chExt cx="5729952" cy="2114857"/>
            </a:xfrm>
          </p:grpSpPr>
          <p:sp>
            <p:nvSpPr>
              <p:cNvPr id="50" name="Freeform: Shape 36">
                <a:extLst>
                  <a:ext uri="{FF2B5EF4-FFF2-40B4-BE49-F238E27FC236}">
                    <a16:creationId xmlns:a16="http://schemas.microsoft.com/office/drawing/2014/main" id="{F6F1C550-AA07-4924-BC2F-48C2B38EEDEB}"/>
                  </a:ext>
                </a:extLst>
              </p:cNvPr>
              <p:cNvSpPr/>
              <p:nvPr/>
            </p:nvSpPr>
            <p:spPr>
              <a:xfrm rot="10800000">
                <a:off x="2868219" y="-1"/>
                <a:ext cx="2861732" cy="2114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31" y="21530"/>
                    </a:moveTo>
                    <a:lnTo>
                      <a:pt x="5467" y="21600"/>
                    </a:lnTo>
                    <a:lnTo>
                      <a:pt x="21600" y="13808"/>
                    </a:lnTo>
                    <a:lnTo>
                      <a:pt x="21600" y="0"/>
                    </a:lnTo>
                    <a:lnTo>
                      <a:pt x="2166" y="9387"/>
                    </a:lnTo>
                    <a:lnTo>
                      <a:pt x="0" y="10434"/>
                    </a:lnTo>
                    <a:lnTo>
                      <a:pt x="5331" y="21530"/>
                    </a:ln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37">
                <a:extLst>
                  <a:ext uri="{FF2B5EF4-FFF2-40B4-BE49-F238E27FC236}">
                    <a16:creationId xmlns:a16="http://schemas.microsoft.com/office/drawing/2014/main" id="{B96DF08A-1BED-4357-B42D-6D73F5370F44}"/>
                  </a:ext>
                </a:extLst>
              </p:cNvPr>
              <p:cNvSpPr/>
              <p:nvPr/>
            </p:nvSpPr>
            <p:spPr>
              <a:xfrm rot="10800000">
                <a:off x="-1" y="9686"/>
                <a:ext cx="2868221" cy="2105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068" y="21600"/>
                    </a:moveTo>
                    <a:lnTo>
                      <a:pt x="16311" y="21476"/>
                    </a:lnTo>
                    <a:lnTo>
                      <a:pt x="21600" y="10376"/>
                    </a:lnTo>
                    <a:lnTo>
                      <a:pt x="19382" y="9311"/>
                    </a:lnTo>
                    <a:lnTo>
                      <a:pt x="0" y="0"/>
                    </a:lnTo>
                    <a:lnTo>
                      <a:pt x="0" y="13882"/>
                    </a:lnTo>
                    <a:lnTo>
                      <a:pt x="16068" y="21600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Group 4">
              <a:extLst>
                <a:ext uri="{FF2B5EF4-FFF2-40B4-BE49-F238E27FC236}">
                  <a16:creationId xmlns:a16="http://schemas.microsoft.com/office/drawing/2014/main" id="{28070E1D-BCD8-4532-9E41-E637879F044B}"/>
                </a:ext>
              </a:extLst>
            </p:cNvPr>
            <p:cNvGrpSpPr/>
            <p:nvPr/>
          </p:nvGrpSpPr>
          <p:grpSpPr>
            <a:xfrm>
              <a:off x="4563440" y="4102008"/>
              <a:ext cx="3034870" cy="646802"/>
              <a:chOff x="-1" y="0"/>
              <a:chExt cx="6069738" cy="1293601"/>
            </a:xfrm>
          </p:grpSpPr>
          <p:sp>
            <p:nvSpPr>
              <p:cNvPr id="48" name="Freeform: Shape 34">
                <a:extLst>
                  <a:ext uri="{FF2B5EF4-FFF2-40B4-BE49-F238E27FC236}">
                    <a16:creationId xmlns:a16="http://schemas.microsoft.com/office/drawing/2014/main" id="{002CD15F-03BD-4288-98CF-61F53D684FED}"/>
                  </a:ext>
                </a:extLst>
              </p:cNvPr>
              <p:cNvSpPr/>
              <p:nvPr/>
            </p:nvSpPr>
            <p:spPr>
              <a:xfrm rot="10800000">
                <a:off x="3021982" y="0"/>
                <a:ext cx="3047755" cy="1272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5995"/>
                    </a:moveTo>
                    <a:lnTo>
                      <a:pt x="21600" y="0"/>
                    </a:lnTo>
                    <a:lnTo>
                      <a:pt x="0" y="18476"/>
                    </a:lnTo>
                    <a:lnTo>
                      <a:pt x="33" y="18596"/>
                    </a:lnTo>
                    <a:lnTo>
                      <a:pt x="3353" y="21600"/>
                    </a:lnTo>
                    <a:lnTo>
                      <a:pt x="21600" y="5995"/>
                    </a:lnTo>
                    <a:close/>
                  </a:path>
                </a:pathLst>
              </a:custGeom>
              <a:solidFill>
                <a:srgbClr val="E6E7EA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35">
                <a:extLst>
                  <a:ext uri="{FF2B5EF4-FFF2-40B4-BE49-F238E27FC236}">
                    <a16:creationId xmlns:a16="http://schemas.microsoft.com/office/drawing/2014/main" id="{41039AEF-A40D-43AF-8B9B-C59293EFAF0D}"/>
                  </a:ext>
                </a:extLst>
              </p:cNvPr>
              <p:cNvSpPr/>
              <p:nvPr/>
            </p:nvSpPr>
            <p:spPr>
              <a:xfrm rot="10800000">
                <a:off x="-1" y="0"/>
                <a:ext cx="3055327" cy="12936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054"/>
                    </a:moveTo>
                    <a:lnTo>
                      <a:pt x="18199" y="21600"/>
                    </a:lnTo>
                    <a:lnTo>
                      <a:pt x="21590" y="18494"/>
                    </a:lnTo>
                    <a:lnTo>
                      <a:pt x="21600" y="18452"/>
                    </a:lnTo>
                    <a:lnTo>
                      <a:pt x="0" y="0"/>
                    </a:lnTo>
                    <a:lnTo>
                      <a:pt x="0" y="6054"/>
                    </a:lnTo>
                    <a:close/>
                  </a:path>
                </a:pathLst>
              </a:custGeom>
              <a:solidFill>
                <a:srgbClr val="E6E7EA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Group 5">
              <a:extLst>
                <a:ext uri="{FF2B5EF4-FFF2-40B4-BE49-F238E27FC236}">
                  <a16:creationId xmlns:a16="http://schemas.microsoft.com/office/drawing/2014/main" id="{AD040BC2-1A54-476C-8A27-A23694BF30A4}"/>
                </a:ext>
              </a:extLst>
            </p:cNvPr>
            <p:cNvGrpSpPr/>
            <p:nvPr/>
          </p:nvGrpSpPr>
          <p:grpSpPr>
            <a:xfrm>
              <a:off x="4084597" y="4194028"/>
              <a:ext cx="3991749" cy="1493314"/>
              <a:chOff x="-1" y="-1"/>
              <a:chExt cx="7983497" cy="2986627"/>
            </a:xfrm>
          </p:grpSpPr>
          <p:sp>
            <p:nvSpPr>
              <p:cNvPr id="46" name="Freeform: Shape 32">
                <a:extLst>
                  <a:ext uri="{FF2B5EF4-FFF2-40B4-BE49-F238E27FC236}">
                    <a16:creationId xmlns:a16="http://schemas.microsoft.com/office/drawing/2014/main" id="{971B34AD-BB4A-4BAF-BF94-534B9DA231C7}"/>
                  </a:ext>
                </a:extLst>
              </p:cNvPr>
              <p:cNvSpPr/>
              <p:nvPr/>
            </p:nvSpPr>
            <p:spPr>
              <a:xfrm rot="10800000">
                <a:off x="3979669" y="-1"/>
                <a:ext cx="4003827" cy="29866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158" y="21600"/>
                    </a:moveTo>
                    <a:lnTo>
                      <a:pt x="21600" y="13726"/>
                    </a:lnTo>
                    <a:lnTo>
                      <a:pt x="21600" y="0"/>
                    </a:lnTo>
                    <a:lnTo>
                      <a:pt x="0" y="10952"/>
                    </a:lnTo>
                    <a:lnTo>
                      <a:pt x="5158" y="21600"/>
                    </a:ln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33">
                <a:extLst>
                  <a:ext uri="{FF2B5EF4-FFF2-40B4-BE49-F238E27FC236}">
                    <a16:creationId xmlns:a16="http://schemas.microsoft.com/office/drawing/2014/main" id="{63FA182C-525B-4F61-9C4D-B9F7649EE18D}"/>
                  </a:ext>
                </a:extLst>
              </p:cNvPr>
              <p:cNvSpPr/>
              <p:nvPr/>
            </p:nvSpPr>
            <p:spPr>
              <a:xfrm rot="10800000">
                <a:off x="-1" y="-1"/>
                <a:ext cx="4003828" cy="2980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482" y="21600"/>
                    </a:moveTo>
                    <a:lnTo>
                      <a:pt x="21600" y="10996"/>
                    </a:lnTo>
                    <a:lnTo>
                      <a:pt x="0" y="0"/>
                    </a:lnTo>
                    <a:lnTo>
                      <a:pt x="0" y="13781"/>
                    </a:lnTo>
                    <a:lnTo>
                      <a:pt x="16482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6">
              <a:extLst>
                <a:ext uri="{FF2B5EF4-FFF2-40B4-BE49-F238E27FC236}">
                  <a16:creationId xmlns:a16="http://schemas.microsoft.com/office/drawing/2014/main" id="{6959CE8A-D3F0-4871-9411-E9C96E6ECF2F}"/>
                </a:ext>
              </a:extLst>
            </p:cNvPr>
            <p:cNvGrpSpPr/>
            <p:nvPr/>
          </p:nvGrpSpPr>
          <p:grpSpPr>
            <a:xfrm>
              <a:off x="5327277" y="2549745"/>
              <a:ext cx="1504770" cy="748274"/>
              <a:chOff x="-1" y="-2"/>
              <a:chExt cx="3009539" cy="1496546"/>
            </a:xfrm>
          </p:grpSpPr>
          <p:grpSp>
            <p:nvGrpSpPr>
              <p:cNvPr id="40" name="Group 26">
                <a:extLst>
                  <a:ext uri="{FF2B5EF4-FFF2-40B4-BE49-F238E27FC236}">
                    <a16:creationId xmlns:a16="http://schemas.microsoft.com/office/drawing/2014/main" id="{44E6DE12-A358-47F9-8C21-896347F6E801}"/>
                  </a:ext>
                </a:extLst>
              </p:cNvPr>
              <p:cNvGrpSpPr/>
              <p:nvPr/>
            </p:nvGrpSpPr>
            <p:grpSpPr>
              <a:xfrm>
                <a:off x="-1" y="799120"/>
                <a:ext cx="3009539" cy="697424"/>
                <a:chOff x="0" y="-1"/>
                <a:chExt cx="3009537" cy="697422"/>
              </a:xfrm>
            </p:grpSpPr>
            <p:sp>
              <p:nvSpPr>
                <p:cNvPr id="44" name="Freeform: Shape 30">
                  <a:extLst>
                    <a:ext uri="{FF2B5EF4-FFF2-40B4-BE49-F238E27FC236}">
                      <a16:creationId xmlns:a16="http://schemas.microsoft.com/office/drawing/2014/main" id="{D4D64B1E-3E3A-4152-88F5-9150DB5BD423}"/>
                    </a:ext>
                  </a:extLst>
                </p:cNvPr>
                <p:cNvSpPr/>
                <p:nvPr/>
              </p:nvSpPr>
              <p:spPr>
                <a:xfrm rot="10800000">
                  <a:off x="1494309" y="-1"/>
                  <a:ext cx="1515228" cy="69742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8917"/>
                      </a:moveTo>
                      <a:lnTo>
                        <a:pt x="21600" y="0"/>
                      </a:lnTo>
                      <a:lnTo>
                        <a:pt x="0" y="16776"/>
                      </a:lnTo>
                      <a:lnTo>
                        <a:pt x="193" y="17426"/>
                      </a:lnTo>
                      <a:lnTo>
                        <a:pt x="5270" y="21600"/>
                      </a:lnTo>
                      <a:lnTo>
                        <a:pt x="21600" y="8917"/>
                      </a:lnTo>
                      <a:close/>
                    </a:path>
                  </a:pathLst>
                </a:custGeom>
                <a:solidFill>
                  <a:srgbClr val="E6E7E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Freeform: Shape 31">
                  <a:extLst>
                    <a:ext uri="{FF2B5EF4-FFF2-40B4-BE49-F238E27FC236}">
                      <a16:creationId xmlns:a16="http://schemas.microsoft.com/office/drawing/2014/main" id="{0C2B1C9B-F289-4E2C-9AD9-0FDF888CAABC}"/>
                    </a:ext>
                  </a:extLst>
                </p:cNvPr>
                <p:cNvSpPr/>
                <p:nvPr/>
              </p:nvSpPr>
              <p:spPr>
                <a:xfrm rot="10800000">
                  <a:off x="0" y="9688"/>
                  <a:ext cx="1518473" cy="6877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9029"/>
                      </a:moveTo>
                      <a:lnTo>
                        <a:pt x="16153" y="21600"/>
                      </a:lnTo>
                      <a:lnTo>
                        <a:pt x="21508" y="17127"/>
                      </a:lnTo>
                      <a:lnTo>
                        <a:pt x="21600" y="16804"/>
                      </a:lnTo>
                      <a:lnTo>
                        <a:pt x="0" y="0"/>
                      </a:lnTo>
                      <a:lnTo>
                        <a:pt x="0" y="9029"/>
                      </a:lnTo>
                      <a:close/>
                    </a:path>
                  </a:pathLst>
                </a:custGeom>
                <a:solidFill>
                  <a:srgbClr val="E6E7E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1" name="Group 27">
                <a:extLst>
                  <a:ext uri="{FF2B5EF4-FFF2-40B4-BE49-F238E27FC236}">
                    <a16:creationId xmlns:a16="http://schemas.microsoft.com/office/drawing/2014/main" id="{9411D2D9-03C0-485E-9B77-22D5A13C9CD7}"/>
                  </a:ext>
                </a:extLst>
              </p:cNvPr>
              <p:cNvGrpSpPr/>
              <p:nvPr/>
            </p:nvGrpSpPr>
            <p:grpSpPr>
              <a:xfrm>
                <a:off x="127251" y="-2"/>
                <a:ext cx="2730872" cy="1207568"/>
                <a:chOff x="-1" y="-1"/>
                <a:chExt cx="2730872" cy="1207566"/>
              </a:xfrm>
            </p:grpSpPr>
            <p:sp>
              <p:nvSpPr>
                <p:cNvPr id="42" name="Freeform: Shape 28">
                  <a:extLst>
                    <a:ext uri="{FF2B5EF4-FFF2-40B4-BE49-F238E27FC236}">
                      <a16:creationId xmlns:a16="http://schemas.microsoft.com/office/drawing/2014/main" id="{551AB430-2D19-4A2F-853C-01E40014E31C}"/>
                    </a:ext>
                  </a:extLst>
                </p:cNvPr>
                <p:cNvSpPr/>
                <p:nvPr/>
              </p:nvSpPr>
              <p:spPr>
                <a:xfrm rot="10800000">
                  <a:off x="1367055" y="-1"/>
                  <a:ext cx="1363816" cy="12075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7427" y="21600"/>
                      </a:moveTo>
                      <a:lnTo>
                        <a:pt x="21600" y="15890"/>
                      </a:lnTo>
                      <a:lnTo>
                        <a:pt x="21600" y="0"/>
                      </a:lnTo>
                      <a:lnTo>
                        <a:pt x="3452" y="7312"/>
                      </a:lnTo>
                      <a:lnTo>
                        <a:pt x="0" y="8704"/>
                      </a:lnTo>
                      <a:lnTo>
                        <a:pt x="7427" y="21600"/>
                      </a:lnTo>
                      <a:close/>
                    </a:path>
                  </a:pathLst>
                </a:custGeom>
                <a:solidFill>
                  <a:schemeClr val="accent4">
                    <a:alpha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Freeform: Shape 29">
                  <a:extLst>
                    <a:ext uri="{FF2B5EF4-FFF2-40B4-BE49-F238E27FC236}">
                      <a16:creationId xmlns:a16="http://schemas.microsoft.com/office/drawing/2014/main" id="{D923A118-7B73-47CF-BD13-E0A6F16C0C9C}"/>
                    </a:ext>
                  </a:extLst>
                </p:cNvPr>
                <p:cNvSpPr/>
                <p:nvPr/>
              </p:nvSpPr>
              <p:spPr>
                <a:xfrm rot="10800000">
                  <a:off x="-1" y="3228"/>
                  <a:ext cx="1367060" cy="120433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172" y="21600"/>
                      </a:moveTo>
                      <a:lnTo>
                        <a:pt x="21600" y="8633"/>
                      </a:lnTo>
                      <a:lnTo>
                        <a:pt x="17949" y="7176"/>
                      </a:lnTo>
                      <a:lnTo>
                        <a:pt x="0" y="0"/>
                      </a:lnTo>
                      <a:lnTo>
                        <a:pt x="0" y="15932"/>
                      </a:lnTo>
                      <a:lnTo>
                        <a:pt x="14172" y="2160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21" name="Group 7">
              <a:extLst>
                <a:ext uri="{FF2B5EF4-FFF2-40B4-BE49-F238E27FC236}">
                  <a16:creationId xmlns:a16="http://schemas.microsoft.com/office/drawing/2014/main" id="{B22085D9-F79E-4401-9B18-46E5D040BD16}"/>
                </a:ext>
              </a:extLst>
            </p:cNvPr>
            <p:cNvGrpSpPr/>
            <p:nvPr/>
          </p:nvGrpSpPr>
          <p:grpSpPr>
            <a:xfrm>
              <a:off x="5626138" y="1861209"/>
              <a:ext cx="895508" cy="848368"/>
              <a:chOff x="0" y="0"/>
              <a:chExt cx="1791013" cy="1696733"/>
            </a:xfrm>
          </p:grpSpPr>
          <p:grpSp>
            <p:nvGrpSpPr>
              <p:cNvPr id="34" name="Group 20">
                <a:extLst>
                  <a:ext uri="{FF2B5EF4-FFF2-40B4-BE49-F238E27FC236}">
                    <a16:creationId xmlns:a16="http://schemas.microsoft.com/office/drawing/2014/main" id="{6B539BDF-218F-4DB8-A8CF-221504441E8F}"/>
                  </a:ext>
                </a:extLst>
              </p:cNvPr>
              <p:cNvGrpSpPr/>
              <p:nvPr/>
            </p:nvGrpSpPr>
            <p:grpSpPr>
              <a:xfrm>
                <a:off x="149614" y="0"/>
                <a:ext cx="1517027" cy="1475555"/>
                <a:chOff x="0" y="0"/>
                <a:chExt cx="1517025" cy="1475554"/>
              </a:xfrm>
            </p:grpSpPr>
            <p:sp>
              <p:nvSpPr>
                <p:cNvPr id="38" name="Freeform: Shape 24">
                  <a:extLst>
                    <a:ext uri="{FF2B5EF4-FFF2-40B4-BE49-F238E27FC236}">
                      <a16:creationId xmlns:a16="http://schemas.microsoft.com/office/drawing/2014/main" id="{990463B4-660D-43CB-9CCA-3C76CBC208FD}"/>
                    </a:ext>
                  </a:extLst>
                </p:cNvPr>
                <p:cNvSpPr/>
                <p:nvPr/>
              </p:nvSpPr>
              <p:spPr>
                <a:xfrm rot="10800000">
                  <a:off x="746972" y="0"/>
                  <a:ext cx="770053" cy="145941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21600" y="0"/>
                      </a:lnTo>
                      <a:lnTo>
                        <a:pt x="4967" y="3131"/>
                      </a:lnTo>
                      <a:lnTo>
                        <a:pt x="0" y="4066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chemeClr val="accent4">
                    <a:alpha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9" name="Freeform: Shape 25">
                  <a:extLst>
                    <a:ext uri="{FF2B5EF4-FFF2-40B4-BE49-F238E27FC236}">
                      <a16:creationId xmlns:a16="http://schemas.microsoft.com/office/drawing/2014/main" id="{64AF7B71-9C92-4B2A-BBCF-DC1173797A30}"/>
                    </a:ext>
                  </a:extLst>
                </p:cNvPr>
                <p:cNvSpPr/>
                <p:nvPr/>
              </p:nvSpPr>
              <p:spPr>
                <a:xfrm rot="10800000">
                  <a:off x="0" y="16143"/>
                  <a:ext cx="771132" cy="145941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4024"/>
                      </a:moveTo>
                      <a:lnTo>
                        <a:pt x="16216" y="3020"/>
                      </a:lnTo>
                      <a:lnTo>
                        <a:pt x="0" y="0"/>
                      </a:lnTo>
                      <a:lnTo>
                        <a:pt x="0" y="21600"/>
                      </a:lnTo>
                      <a:lnTo>
                        <a:pt x="21600" y="4024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5" name="Group 21">
                <a:extLst>
                  <a:ext uri="{FF2B5EF4-FFF2-40B4-BE49-F238E27FC236}">
                    <a16:creationId xmlns:a16="http://schemas.microsoft.com/office/drawing/2014/main" id="{AE5C5D21-67C1-4C2A-B5F1-6102CFE93EEC}"/>
                  </a:ext>
                </a:extLst>
              </p:cNvPr>
              <p:cNvGrpSpPr/>
              <p:nvPr/>
            </p:nvGrpSpPr>
            <p:grpSpPr>
              <a:xfrm>
                <a:off x="0" y="1247926"/>
                <a:ext cx="1791013" cy="448807"/>
                <a:chOff x="0" y="-1"/>
                <a:chExt cx="1791013" cy="448805"/>
              </a:xfrm>
            </p:grpSpPr>
            <p:sp>
              <p:nvSpPr>
                <p:cNvPr id="36" name="Freeform: Shape 22">
                  <a:extLst>
                    <a:ext uri="{FF2B5EF4-FFF2-40B4-BE49-F238E27FC236}">
                      <a16:creationId xmlns:a16="http://schemas.microsoft.com/office/drawing/2014/main" id="{2589B44B-6879-4822-9A81-B3199F564E74}"/>
                    </a:ext>
                  </a:extLst>
                </p:cNvPr>
                <p:cNvSpPr/>
                <p:nvPr/>
              </p:nvSpPr>
              <p:spPr>
                <a:xfrm rot="10800000">
                  <a:off x="896585" y="-1"/>
                  <a:ext cx="894428" cy="4488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1426"/>
                      </a:moveTo>
                      <a:lnTo>
                        <a:pt x="21600" y="0"/>
                      </a:lnTo>
                      <a:lnTo>
                        <a:pt x="0" y="15368"/>
                      </a:lnTo>
                      <a:lnTo>
                        <a:pt x="318" y="16338"/>
                      </a:lnTo>
                      <a:lnTo>
                        <a:pt x="7293" y="21600"/>
                      </a:lnTo>
                      <a:lnTo>
                        <a:pt x="21600" y="11426"/>
                      </a:lnTo>
                      <a:close/>
                    </a:path>
                  </a:pathLst>
                </a:custGeom>
                <a:solidFill>
                  <a:srgbClr val="E6E7E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Freeform: Shape 23">
                  <a:extLst>
                    <a:ext uri="{FF2B5EF4-FFF2-40B4-BE49-F238E27FC236}">
                      <a16:creationId xmlns:a16="http://schemas.microsoft.com/office/drawing/2014/main" id="{9D564A31-A621-4A81-8522-00000397A49C}"/>
                    </a:ext>
                  </a:extLst>
                </p:cNvPr>
                <p:cNvSpPr/>
                <p:nvPr/>
              </p:nvSpPr>
              <p:spPr>
                <a:xfrm rot="10800000">
                  <a:off x="0" y="6452"/>
                  <a:ext cx="896591" cy="44234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11619"/>
                      </a:moveTo>
                      <a:lnTo>
                        <a:pt x="13951" y="21600"/>
                      </a:lnTo>
                      <a:lnTo>
                        <a:pt x="21491" y="15805"/>
                      </a:lnTo>
                      <a:lnTo>
                        <a:pt x="21600" y="15469"/>
                      </a:lnTo>
                      <a:lnTo>
                        <a:pt x="0" y="0"/>
                      </a:lnTo>
                      <a:lnTo>
                        <a:pt x="0" y="11619"/>
                      </a:lnTo>
                      <a:close/>
                    </a:path>
                  </a:pathLst>
                </a:custGeom>
                <a:solidFill>
                  <a:srgbClr val="E6E7E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22" name="Group 8">
              <a:extLst>
                <a:ext uri="{FF2B5EF4-FFF2-40B4-BE49-F238E27FC236}">
                  <a16:creationId xmlns:a16="http://schemas.microsoft.com/office/drawing/2014/main" id="{66B41217-B1E2-4E7C-803C-070EA74934FB}"/>
                </a:ext>
              </a:extLst>
            </p:cNvPr>
            <p:cNvGrpSpPr/>
            <p:nvPr/>
          </p:nvGrpSpPr>
          <p:grpSpPr>
            <a:xfrm>
              <a:off x="7469854" y="4194030"/>
              <a:ext cx="712031" cy="712218"/>
              <a:chOff x="0" y="0"/>
              <a:chExt cx="1424059" cy="1424432"/>
            </a:xfrm>
          </p:grpSpPr>
          <p:sp>
            <p:nvSpPr>
              <p:cNvPr id="32" name="Oval 18">
                <a:extLst>
                  <a:ext uri="{FF2B5EF4-FFF2-40B4-BE49-F238E27FC236}">
                    <a16:creationId xmlns:a16="http://schemas.microsoft.com/office/drawing/2014/main" id="{1546F5C0-5E6E-42D4-A6F4-21E1C7CE3045}"/>
                  </a:ext>
                </a:extLst>
              </p:cNvPr>
              <p:cNvSpPr/>
              <p:nvPr/>
            </p:nvSpPr>
            <p:spPr>
              <a:xfrm>
                <a:off x="0" y="0"/>
                <a:ext cx="1424059" cy="1424432"/>
              </a:xfrm>
              <a:prstGeom prst="ellipse">
                <a:avLst/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19">
                <a:extLst>
                  <a:ext uri="{FF2B5EF4-FFF2-40B4-BE49-F238E27FC236}">
                    <a16:creationId xmlns:a16="http://schemas.microsoft.com/office/drawing/2014/main" id="{DC887067-A427-4BE8-B847-4956DABE40A9}"/>
                  </a:ext>
                </a:extLst>
              </p:cNvPr>
              <p:cNvSpPr/>
              <p:nvPr/>
            </p:nvSpPr>
            <p:spPr>
              <a:xfrm rot="1878951">
                <a:off x="399023" y="408411"/>
                <a:ext cx="672640" cy="6734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97" y="7822"/>
                    </a:moveTo>
                    <a:cubicBezTo>
                      <a:pt x="20468" y="10162"/>
                      <a:pt x="18217" y="11779"/>
                      <a:pt x="15729" y="11779"/>
                    </a:cubicBezTo>
                    <a:cubicBezTo>
                      <a:pt x="12478" y="11779"/>
                      <a:pt x="9833" y="9137"/>
                      <a:pt x="9833" y="5890"/>
                    </a:cubicBezTo>
                    <a:cubicBezTo>
                      <a:pt x="9833" y="2642"/>
                      <a:pt x="12478" y="0"/>
                      <a:pt x="15729" y="0"/>
                    </a:cubicBezTo>
                    <a:cubicBezTo>
                      <a:pt x="16690" y="0"/>
                      <a:pt x="17941" y="289"/>
                      <a:pt x="18744" y="828"/>
                    </a:cubicBezTo>
                    <a:cubicBezTo>
                      <a:pt x="18875" y="920"/>
                      <a:pt x="18954" y="1039"/>
                      <a:pt x="18954" y="1196"/>
                    </a:cubicBezTo>
                    <a:cubicBezTo>
                      <a:pt x="18954" y="1341"/>
                      <a:pt x="18862" y="1486"/>
                      <a:pt x="18744" y="1564"/>
                    </a:cubicBezTo>
                    <a:lnTo>
                      <a:pt x="14887" y="3786"/>
                    </a:lnTo>
                    <a:lnTo>
                      <a:pt x="14887" y="6731"/>
                    </a:lnTo>
                    <a:lnTo>
                      <a:pt x="17427" y="8138"/>
                    </a:lnTo>
                    <a:cubicBezTo>
                      <a:pt x="17862" y="7888"/>
                      <a:pt x="20916" y="5969"/>
                      <a:pt x="21179" y="5969"/>
                    </a:cubicBezTo>
                    <a:cubicBezTo>
                      <a:pt x="21442" y="5969"/>
                      <a:pt x="21600" y="6166"/>
                      <a:pt x="21600" y="6429"/>
                    </a:cubicBezTo>
                    <a:cubicBezTo>
                      <a:pt x="21600" y="6863"/>
                      <a:pt x="21442" y="7402"/>
                      <a:pt x="21297" y="7822"/>
                    </a:cubicBezTo>
                    <a:close/>
                    <a:moveTo>
                      <a:pt x="3936" y="16828"/>
                    </a:moveTo>
                    <a:cubicBezTo>
                      <a:pt x="3475" y="16828"/>
                      <a:pt x="3093" y="17209"/>
                      <a:pt x="3093" y="17669"/>
                    </a:cubicBezTo>
                    <a:cubicBezTo>
                      <a:pt x="3093" y="18129"/>
                      <a:pt x="3475" y="18511"/>
                      <a:pt x="3936" y="18511"/>
                    </a:cubicBezTo>
                    <a:cubicBezTo>
                      <a:pt x="4396" y="18511"/>
                      <a:pt x="4778" y="18129"/>
                      <a:pt x="4778" y="17669"/>
                    </a:cubicBezTo>
                    <a:cubicBezTo>
                      <a:pt x="4778" y="17209"/>
                      <a:pt x="4396" y="16828"/>
                      <a:pt x="3936" y="16828"/>
                    </a:cubicBezTo>
                    <a:close/>
                    <a:moveTo>
                      <a:pt x="4278" y="21114"/>
                    </a:moveTo>
                    <a:cubicBezTo>
                      <a:pt x="3975" y="21416"/>
                      <a:pt x="3541" y="21600"/>
                      <a:pt x="3093" y="21600"/>
                    </a:cubicBezTo>
                    <a:cubicBezTo>
                      <a:pt x="2646" y="21600"/>
                      <a:pt x="2211" y="21416"/>
                      <a:pt x="1895" y="21114"/>
                    </a:cubicBezTo>
                    <a:lnTo>
                      <a:pt x="500" y="19694"/>
                    </a:lnTo>
                    <a:cubicBezTo>
                      <a:pt x="184" y="19391"/>
                      <a:pt x="0" y="18958"/>
                      <a:pt x="0" y="18511"/>
                    </a:cubicBezTo>
                    <a:cubicBezTo>
                      <a:pt x="0" y="18064"/>
                      <a:pt x="184" y="17630"/>
                      <a:pt x="500" y="17314"/>
                    </a:cubicBezTo>
                    <a:lnTo>
                      <a:pt x="9464" y="8361"/>
                    </a:lnTo>
                    <a:cubicBezTo>
                      <a:pt x="10148" y="10084"/>
                      <a:pt x="11531" y="11464"/>
                      <a:pt x="13255" y="12148"/>
                    </a:cubicBezTo>
                    <a:cubicBezTo>
                      <a:pt x="13255" y="12148"/>
                      <a:pt x="4278" y="21114"/>
                      <a:pt x="4278" y="2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Group 9">
              <a:extLst>
                <a:ext uri="{FF2B5EF4-FFF2-40B4-BE49-F238E27FC236}">
                  <a16:creationId xmlns:a16="http://schemas.microsoft.com/office/drawing/2014/main" id="{900E3051-3E32-4218-BA8D-414235AE05E9}"/>
                </a:ext>
              </a:extLst>
            </p:cNvPr>
            <p:cNvGrpSpPr/>
            <p:nvPr/>
          </p:nvGrpSpPr>
          <p:grpSpPr>
            <a:xfrm>
              <a:off x="4547576" y="3491881"/>
              <a:ext cx="564642" cy="564790"/>
              <a:chOff x="4547576" y="3491881"/>
              <a:chExt cx="564642" cy="564790"/>
            </a:xfrm>
          </p:grpSpPr>
          <p:sp>
            <p:nvSpPr>
              <p:cNvPr id="30" name="Oval 16">
                <a:extLst>
                  <a:ext uri="{FF2B5EF4-FFF2-40B4-BE49-F238E27FC236}">
                    <a16:creationId xmlns:a16="http://schemas.microsoft.com/office/drawing/2014/main" id="{DA123AC8-F817-459B-B4DC-E7231EDD0481}"/>
                  </a:ext>
                </a:extLst>
              </p:cNvPr>
              <p:cNvSpPr/>
              <p:nvPr/>
            </p:nvSpPr>
            <p:spPr>
              <a:xfrm>
                <a:off x="4547576" y="3491881"/>
                <a:ext cx="564642" cy="564790"/>
              </a:xfrm>
              <a:prstGeom prst="ellipse">
                <a:avLst/>
              </a:pr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17">
                <a:extLst>
                  <a:ext uri="{FF2B5EF4-FFF2-40B4-BE49-F238E27FC236}">
                    <a16:creationId xmlns:a16="http://schemas.microsoft.com/office/drawing/2014/main" id="{49925E6F-E063-44FA-93E8-65226B0823FB}"/>
                  </a:ext>
                </a:extLst>
              </p:cNvPr>
              <p:cNvSpPr/>
              <p:nvPr/>
            </p:nvSpPr>
            <p:spPr>
              <a:xfrm>
                <a:off x="4731174" y="3675554"/>
                <a:ext cx="197446" cy="1974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829"/>
                    </a:moveTo>
                    <a:cubicBezTo>
                      <a:pt x="21600" y="21250"/>
                      <a:pt x="21250" y="21600"/>
                      <a:pt x="20829" y="21600"/>
                    </a:cubicBezTo>
                    <a:lnTo>
                      <a:pt x="14657" y="21600"/>
                    </a:lnTo>
                    <a:cubicBezTo>
                      <a:pt x="14235" y="21600"/>
                      <a:pt x="13886" y="21250"/>
                      <a:pt x="13886" y="20829"/>
                    </a:cubicBezTo>
                    <a:lnTo>
                      <a:pt x="13886" y="13886"/>
                    </a:lnTo>
                    <a:cubicBezTo>
                      <a:pt x="13464" y="13886"/>
                      <a:pt x="13114" y="13536"/>
                      <a:pt x="13114" y="13114"/>
                    </a:cubicBezTo>
                    <a:lnTo>
                      <a:pt x="13114" y="3857"/>
                    </a:lnTo>
                    <a:lnTo>
                      <a:pt x="18225" y="3857"/>
                    </a:lnTo>
                    <a:cubicBezTo>
                      <a:pt x="18394" y="3857"/>
                      <a:pt x="18550" y="3966"/>
                      <a:pt x="18599" y="4134"/>
                    </a:cubicBezTo>
                    <a:lnTo>
                      <a:pt x="21600" y="14657"/>
                    </a:lnTo>
                    <a:cubicBezTo>
                      <a:pt x="21600" y="14657"/>
                      <a:pt x="21600" y="20829"/>
                      <a:pt x="21600" y="20829"/>
                    </a:cubicBezTo>
                    <a:close/>
                    <a:moveTo>
                      <a:pt x="16971" y="3086"/>
                    </a:moveTo>
                    <a:lnTo>
                      <a:pt x="12729" y="3086"/>
                    </a:lnTo>
                    <a:lnTo>
                      <a:pt x="12729" y="386"/>
                    </a:lnTo>
                    <a:cubicBezTo>
                      <a:pt x="12729" y="169"/>
                      <a:pt x="12897" y="0"/>
                      <a:pt x="13114" y="0"/>
                    </a:cubicBezTo>
                    <a:lnTo>
                      <a:pt x="16586" y="0"/>
                    </a:lnTo>
                    <a:cubicBezTo>
                      <a:pt x="16803" y="0"/>
                      <a:pt x="16971" y="169"/>
                      <a:pt x="16971" y="386"/>
                    </a:cubicBezTo>
                    <a:cubicBezTo>
                      <a:pt x="16971" y="386"/>
                      <a:pt x="16971" y="3086"/>
                      <a:pt x="16971" y="3086"/>
                    </a:cubicBezTo>
                    <a:close/>
                    <a:moveTo>
                      <a:pt x="12343" y="12343"/>
                    </a:moveTo>
                    <a:lnTo>
                      <a:pt x="9257" y="12343"/>
                    </a:lnTo>
                    <a:lnTo>
                      <a:pt x="9257" y="3857"/>
                    </a:lnTo>
                    <a:lnTo>
                      <a:pt x="12343" y="3857"/>
                    </a:lnTo>
                    <a:cubicBezTo>
                      <a:pt x="12343" y="3857"/>
                      <a:pt x="12343" y="12343"/>
                      <a:pt x="12343" y="12343"/>
                    </a:cubicBezTo>
                    <a:close/>
                    <a:moveTo>
                      <a:pt x="8871" y="3086"/>
                    </a:moveTo>
                    <a:lnTo>
                      <a:pt x="4629" y="3086"/>
                    </a:lnTo>
                    <a:lnTo>
                      <a:pt x="4629" y="386"/>
                    </a:lnTo>
                    <a:cubicBezTo>
                      <a:pt x="4629" y="169"/>
                      <a:pt x="4797" y="0"/>
                      <a:pt x="5014" y="0"/>
                    </a:cubicBezTo>
                    <a:lnTo>
                      <a:pt x="8486" y="0"/>
                    </a:lnTo>
                    <a:cubicBezTo>
                      <a:pt x="8703" y="0"/>
                      <a:pt x="8871" y="169"/>
                      <a:pt x="8871" y="386"/>
                    </a:cubicBezTo>
                    <a:cubicBezTo>
                      <a:pt x="8871" y="386"/>
                      <a:pt x="8871" y="3086"/>
                      <a:pt x="8871" y="3086"/>
                    </a:cubicBezTo>
                    <a:close/>
                    <a:moveTo>
                      <a:pt x="8486" y="13114"/>
                    </a:moveTo>
                    <a:cubicBezTo>
                      <a:pt x="8486" y="13536"/>
                      <a:pt x="8136" y="13886"/>
                      <a:pt x="7714" y="13886"/>
                    </a:cubicBezTo>
                    <a:lnTo>
                      <a:pt x="7714" y="20829"/>
                    </a:lnTo>
                    <a:cubicBezTo>
                      <a:pt x="7714" y="21250"/>
                      <a:pt x="7365" y="21600"/>
                      <a:pt x="6943" y="21600"/>
                    </a:cubicBezTo>
                    <a:lnTo>
                      <a:pt x="771" y="21600"/>
                    </a:lnTo>
                    <a:cubicBezTo>
                      <a:pt x="350" y="21600"/>
                      <a:pt x="0" y="21250"/>
                      <a:pt x="0" y="20829"/>
                    </a:cubicBezTo>
                    <a:lnTo>
                      <a:pt x="0" y="14657"/>
                    </a:lnTo>
                    <a:lnTo>
                      <a:pt x="3001" y="4134"/>
                    </a:lnTo>
                    <a:cubicBezTo>
                      <a:pt x="3050" y="3966"/>
                      <a:pt x="3206" y="3857"/>
                      <a:pt x="3375" y="3857"/>
                    </a:cubicBezTo>
                    <a:lnTo>
                      <a:pt x="8486" y="3857"/>
                    </a:lnTo>
                    <a:cubicBezTo>
                      <a:pt x="8486" y="3857"/>
                      <a:pt x="8486" y="13114"/>
                      <a:pt x="8486" y="13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4" name="Group 10">
              <a:extLst>
                <a:ext uri="{FF2B5EF4-FFF2-40B4-BE49-F238E27FC236}">
                  <a16:creationId xmlns:a16="http://schemas.microsoft.com/office/drawing/2014/main" id="{0CEA0363-376F-4B20-A9EB-FF9A791A003E}"/>
                </a:ext>
              </a:extLst>
            </p:cNvPr>
            <p:cNvGrpSpPr/>
            <p:nvPr/>
          </p:nvGrpSpPr>
          <p:grpSpPr>
            <a:xfrm>
              <a:off x="6703567" y="3002743"/>
              <a:ext cx="430074" cy="430187"/>
              <a:chOff x="6703567" y="3002743"/>
              <a:chExt cx="430074" cy="430187"/>
            </a:xfrm>
          </p:grpSpPr>
          <p:sp>
            <p:nvSpPr>
              <p:cNvPr id="28" name="Oval 14">
                <a:extLst>
                  <a:ext uri="{FF2B5EF4-FFF2-40B4-BE49-F238E27FC236}">
                    <a16:creationId xmlns:a16="http://schemas.microsoft.com/office/drawing/2014/main" id="{5DC1DE48-DBFA-4137-A359-9E36BA8015AD}"/>
                  </a:ext>
                </a:extLst>
              </p:cNvPr>
              <p:cNvSpPr/>
              <p:nvPr/>
            </p:nvSpPr>
            <p:spPr>
              <a:xfrm>
                <a:off x="6703567" y="3002743"/>
                <a:ext cx="430074" cy="430187"/>
              </a:xfrm>
              <a:prstGeom prst="ellipse">
                <a:avLst/>
              </a:pr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15">
                <a:extLst>
                  <a:ext uri="{FF2B5EF4-FFF2-40B4-BE49-F238E27FC236}">
                    <a16:creationId xmlns:a16="http://schemas.microsoft.com/office/drawing/2014/main" id="{D6B9D9B9-BA7D-4D45-A0FD-2DA3FA968977}"/>
                  </a:ext>
                </a:extLst>
              </p:cNvPr>
              <p:cNvSpPr/>
              <p:nvPr/>
            </p:nvSpPr>
            <p:spPr>
              <a:xfrm rot="16044877">
                <a:off x="6831550" y="3095911"/>
                <a:ext cx="182799" cy="2055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3" h="21368" extrusionOk="0">
                    <a:moveTo>
                      <a:pt x="9210" y="17445"/>
                    </a:moveTo>
                    <a:lnTo>
                      <a:pt x="6091" y="18421"/>
                    </a:lnTo>
                    <a:cubicBezTo>
                      <a:pt x="5969" y="18459"/>
                      <a:pt x="5833" y="18428"/>
                      <a:pt x="5754" y="18344"/>
                    </a:cubicBezTo>
                    <a:cubicBezTo>
                      <a:pt x="5352" y="17930"/>
                      <a:pt x="4874" y="17519"/>
                      <a:pt x="4113" y="17070"/>
                    </a:cubicBezTo>
                    <a:cubicBezTo>
                      <a:pt x="3351" y="16622"/>
                      <a:pt x="2722" y="16380"/>
                      <a:pt x="2113" y="16197"/>
                    </a:cubicBezTo>
                    <a:cubicBezTo>
                      <a:pt x="1990" y="16160"/>
                      <a:pt x="1912" y="16066"/>
                      <a:pt x="1920" y="15959"/>
                    </a:cubicBezTo>
                    <a:lnTo>
                      <a:pt x="2107" y="13255"/>
                    </a:lnTo>
                    <a:lnTo>
                      <a:pt x="2945" y="12321"/>
                    </a:lnTo>
                    <a:cubicBezTo>
                      <a:pt x="2945" y="12321"/>
                      <a:pt x="4821" y="12112"/>
                      <a:pt x="7270" y="13556"/>
                    </a:cubicBezTo>
                    <a:cubicBezTo>
                      <a:pt x="9715" y="14998"/>
                      <a:pt x="10050" y="16510"/>
                      <a:pt x="10050" y="16510"/>
                    </a:cubicBezTo>
                    <a:cubicBezTo>
                      <a:pt x="10050" y="16510"/>
                      <a:pt x="9210" y="17445"/>
                      <a:pt x="9210" y="17445"/>
                    </a:cubicBezTo>
                    <a:close/>
                    <a:moveTo>
                      <a:pt x="17932" y="1607"/>
                    </a:moveTo>
                    <a:cubicBezTo>
                      <a:pt x="15041" y="-99"/>
                      <a:pt x="12983" y="-62"/>
                      <a:pt x="12201" y="41"/>
                    </a:cubicBezTo>
                    <a:cubicBezTo>
                      <a:pt x="11981" y="69"/>
                      <a:pt x="11796" y="172"/>
                      <a:pt x="11667" y="317"/>
                    </a:cubicBezTo>
                    <a:lnTo>
                      <a:pt x="4613" y="8201"/>
                    </a:lnTo>
                    <a:lnTo>
                      <a:pt x="1158" y="12064"/>
                    </a:lnTo>
                    <a:cubicBezTo>
                      <a:pt x="735" y="12537"/>
                      <a:pt x="491" y="13098"/>
                      <a:pt x="453" y="13681"/>
                    </a:cubicBezTo>
                    <a:lnTo>
                      <a:pt x="1" y="20638"/>
                    </a:lnTo>
                    <a:cubicBezTo>
                      <a:pt x="-31" y="21139"/>
                      <a:pt x="584" y="21501"/>
                      <a:pt x="1161" y="21322"/>
                    </a:cubicBezTo>
                    <a:lnTo>
                      <a:pt x="9186" y="18835"/>
                    </a:lnTo>
                    <a:cubicBezTo>
                      <a:pt x="9862" y="18625"/>
                      <a:pt x="10450" y="18260"/>
                      <a:pt x="10874" y="17785"/>
                    </a:cubicBezTo>
                    <a:lnTo>
                      <a:pt x="13690" y="14637"/>
                    </a:lnTo>
                    <a:lnTo>
                      <a:pt x="21378" y="6041"/>
                    </a:lnTo>
                    <a:cubicBezTo>
                      <a:pt x="21514" y="5889"/>
                      <a:pt x="21569" y="5704"/>
                      <a:pt x="21531" y="5518"/>
                    </a:cubicBezTo>
                    <a:cubicBezTo>
                      <a:pt x="21403" y="4867"/>
                      <a:pt x="20787" y="3289"/>
                      <a:pt x="17932" y="16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Group 11">
              <a:extLst>
                <a:ext uri="{FF2B5EF4-FFF2-40B4-BE49-F238E27FC236}">
                  <a16:creationId xmlns:a16="http://schemas.microsoft.com/office/drawing/2014/main" id="{B0F95FAE-3D52-45C6-B2C5-80A2C89C641E}"/>
                </a:ext>
              </a:extLst>
            </p:cNvPr>
            <p:cNvGrpSpPr/>
            <p:nvPr/>
          </p:nvGrpSpPr>
          <p:grpSpPr>
            <a:xfrm>
              <a:off x="5306033" y="2533581"/>
              <a:ext cx="369768" cy="369865"/>
              <a:chOff x="5306033" y="2533581"/>
              <a:chExt cx="369768" cy="369865"/>
            </a:xfrm>
          </p:grpSpPr>
          <p:sp>
            <p:nvSpPr>
              <p:cNvPr id="26" name="Oval 12">
                <a:extLst>
                  <a:ext uri="{FF2B5EF4-FFF2-40B4-BE49-F238E27FC236}">
                    <a16:creationId xmlns:a16="http://schemas.microsoft.com/office/drawing/2014/main" id="{351FAB57-404B-4038-A54F-F350C821C771}"/>
                  </a:ext>
                </a:extLst>
              </p:cNvPr>
              <p:cNvSpPr/>
              <p:nvPr/>
            </p:nvSpPr>
            <p:spPr>
              <a:xfrm>
                <a:off x="5306033" y="2533581"/>
                <a:ext cx="369768" cy="369865"/>
              </a:xfrm>
              <a:prstGeom prst="ellipse">
                <a:avLst/>
              </a:pr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13">
                <a:extLst>
                  <a:ext uri="{FF2B5EF4-FFF2-40B4-BE49-F238E27FC236}">
                    <a16:creationId xmlns:a16="http://schemas.microsoft.com/office/drawing/2014/main" id="{C00DACA8-AA1B-4FA0-8A95-00E79A141A37}"/>
                  </a:ext>
                </a:extLst>
              </p:cNvPr>
              <p:cNvSpPr/>
              <p:nvPr/>
            </p:nvSpPr>
            <p:spPr>
              <a:xfrm>
                <a:off x="5444872" y="2632381"/>
                <a:ext cx="103357" cy="172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8090"/>
                    </a:moveTo>
                    <a:cubicBezTo>
                      <a:pt x="9562" y="18090"/>
                      <a:pt x="8550" y="18698"/>
                      <a:pt x="8550" y="19440"/>
                    </a:cubicBezTo>
                    <a:cubicBezTo>
                      <a:pt x="8550" y="20182"/>
                      <a:pt x="9562" y="20790"/>
                      <a:pt x="10800" y="20790"/>
                    </a:cubicBezTo>
                    <a:cubicBezTo>
                      <a:pt x="12038" y="20790"/>
                      <a:pt x="13050" y="20182"/>
                      <a:pt x="13050" y="19440"/>
                    </a:cubicBezTo>
                    <a:cubicBezTo>
                      <a:pt x="13050" y="18698"/>
                      <a:pt x="12038" y="18090"/>
                      <a:pt x="10800" y="18090"/>
                    </a:cubicBezTo>
                    <a:close/>
                    <a:moveTo>
                      <a:pt x="13050" y="2160"/>
                    </a:moveTo>
                    <a:lnTo>
                      <a:pt x="8550" y="2160"/>
                    </a:lnTo>
                    <a:cubicBezTo>
                      <a:pt x="8297" y="2160"/>
                      <a:pt x="8100" y="2278"/>
                      <a:pt x="8100" y="2430"/>
                    </a:cubicBezTo>
                    <a:cubicBezTo>
                      <a:pt x="8100" y="2582"/>
                      <a:pt x="8297" y="2700"/>
                      <a:pt x="8550" y="2700"/>
                    </a:cubicBezTo>
                    <a:lnTo>
                      <a:pt x="13050" y="2700"/>
                    </a:lnTo>
                    <a:cubicBezTo>
                      <a:pt x="13303" y="2700"/>
                      <a:pt x="13500" y="2582"/>
                      <a:pt x="13500" y="2430"/>
                    </a:cubicBezTo>
                    <a:cubicBezTo>
                      <a:pt x="13500" y="2278"/>
                      <a:pt x="13303" y="2160"/>
                      <a:pt x="13050" y="2160"/>
                    </a:cubicBezTo>
                    <a:close/>
                    <a:moveTo>
                      <a:pt x="18900" y="4860"/>
                    </a:moveTo>
                    <a:cubicBezTo>
                      <a:pt x="18900" y="4573"/>
                      <a:pt x="18478" y="4320"/>
                      <a:pt x="18000" y="4320"/>
                    </a:cubicBezTo>
                    <a:lnTo>
                      <a:pt x="3600" y="4320"/>
                    </a:lnTo>
                    <a:cubicBezTo>
                      <a:pt x="3122" y="4320"/>
                      <a:pt x="2700" y="4573"/>
                      <a:pt x="2700" y="4860"/>
                    </a:cubicBezTo>
                    <a:lnTo>
                      <a:pt x="2700" y="16740"/>
                    </a:lnTo>
                    <a:cubicBezTo>
                      <a:pt x="2700" y="17027"/>
                      <a:pt x="3122" y="17280"/>
                      <a:pt x="3600" y="17280"/>
                    </a:cubicBezTo>
                    <a:lnTo>
                      <a:pt x="18000" y="17280"/>
                    </a:lnTo>
                    <a:cubicBezTo>
                      <a:pt x="18478" y="17280"/>
                      <a:pt x="18900" y="17027"/>
                      <a:pt x="18900" y="16740"/>
                    </a:cubicBezTo>
                    <a:cubicBezTo>
                      <a:pt x="18900" y="16740"/>
                      <a:pt x="18900" y="4860"/>
                      <a:pt x="18900" y="4860"/>
                    </a:cubicBezTo>
                    <a:close/>
                    <a:moveTo>
                      <a:pt x="21600" y="19440"/>
                    </a:moveTo>
                    <a:cubicBezTo>
                      <a:pt x="21600" y="20621"/>
                      <a:pt x="19969" y="21600"/>
                      <a:pt x="18000" y="21600"/>
                    </a:cubicBezTo>
                    <a:lnTo>
                      <a:pt x="3600" y="21600"/>
                    </a:lnTo>
                    <a:cubicBezTo>
                      <a:pt x="1631" y="21600"/>
                      <a:pt x="0" y="20621"/>
                      <a:pt x="0" y="19440"/>
                    </a:cubicBezTo>
                    <a:lnTo>
                      <a:pt x="0" y="2160"/>
                    </a:lnTo>
                    <a:cubicBezTo>
                      <a:pt x="0" y="979"/>
                      <a:pt x="1631" y="0"/>
                      <a:pt x="3600" y="0"/>
                    </a:cubicBezTo>
                    <a:lnTo>
                      <a:pt x="18000" y="0"/>
                    </a:lnTo>
                    <a:cubicBezTo>
                      <a:pt x="19969" y="0"/>
                      <a:pt x="21600" y="979"/>
                      <a:pt x="21600" y="2160"/>
                    </a:cubicBezTo>
                    <a:cubicBezTo>
                      <a:pt x="21600" y="2160"/>
                      <a:pt x="21600" y="19440"/>
                      <a:pt x="21600" y="1944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" name="千图PPT彼岸天：ID 8661124库_组合 44">
            <a:extLst>
              <a:ext uri="{FF2B5EF4-FFF2-40B4-BE49-F238E27FC236}">
                <a16:creationId xmlns:a16="http://schemas.microsoft.com/office/drawing/2014/main" id="{9A6C57F2-A26D-41C3-8D71-35DEEC72CEE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10285" y="2252764"/>
            <a:ext cx="10771430" cy="3050088"/>
            <a:chOff x="735248" y="2643961"/>
            <a:chExt cx="10771430" cy="3050088"/>
          </a:xfrm>
        </p:grpSpPr>
        <p:grpSp>
          <p:nvGrpSpPr>
            <p:cNvPr id="6" name="Group 45">
              <a:extLst>
                <a:ext uri="{FF2B5EF4-FFF2-40B4-BE49-F238E27FC236}">
                  <a16:creationId xmlns:a16="http://schemas.microsoft.com/office/drawing/2014/main" id="{015E0AC2-2F23-4473-A18E-E4D5EDE7DCF1}"/>
                </a:ext>
              </a:extLst>
            </p:cNvPr>
            <p:cNvGrpSpPr/>
            <p:nvPr/>
          </p:nvGrpSpPr>
          <p:grpSpPr>
            <a:xfrm>
              <a:off x="8575271" y="2643961"/>
              <a:ext cx="2931407" cy="3046673"/>
              <a:chOff x="8575271" y="2643961"/>
              <a:chExt cx="2931407" cy="3046673"/>
            </a:xfrm>
          </p:grpSpPr>
          <p:sp>
            <p:nvSpPr>
              <p:cNvPr id="12" name="TextBox 51">
                <a:extLst>
                  <a:ext uri="{FF2B5EF4-FFF2-40B4-BE49-F238E27FC236}">
                    <a16:creationId xmlns:a16="http://schemas.microsoft.com/office/drawing/2014/main" id="{CFCD1AEB-9CD2-470A-B605-FE8E38D8A70E}"/>
                  </a:ext>
                </a:extLst>
              </p:cNvPr>
              <p:cNvSpPr txBox="1"/>
              <p:nvPr/>
            </p:nvSpPr>
            <p:spPr>
              <a:xfrm>
                <a:off x="8575271" y="2643961"/>
                <a:ext cx="2897592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b="1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  <p:sp>
            <p:nvSpPr>
              <p:cNvPr id="13" name="Rectangle 52">
                <a:extLst>
                  <a:ext uri="{FF2B5EF4-FFF2-40B4-BE49-F238E27FC236}">
                    <a16:creationId xmlns:a16="http://schemas.microsoft.com/office/drawing/2014/main" id="{0D1F9FFA-41BB-45DB-9273-20B782419E68}"/>
                  </a:ext>
                </a:extLst>
              </p:cNvPr>
              <p:cNvSpPr/>
              <p:nvPr/>
            </p:nvSpPr>
            <p:spPr>
              <a:xfrm>
                <a:off x="8575271" y="2920959"/>
                <a:ext cx="2897592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ysClr val="windowText" lastClr="000000"/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ysClr val="windowText" lastClr="000000"/>
                    </a:solidFill>
                  </a:rPr>
                </a:br>
                <a:endParaRPr lang="zh-CN" altLang="en-US" sz="105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" name="TextBox 53">
                <a:extLst>
                  <a:ext uri="{FF2B5EF4-FFF2-40B4-BE49-F238E27FC236}">
                    <a16:creationId xmlns:a16="http://schemas.microsoft.com/office/drawing/2014/main" id="{6F8611E4-4835-40B4-A629-890BC74CD776}"/>
                  </a:ext>
                </a:extLst>
              </p:cNvPr>
              <p:cNvSpPr txBox="1"/>
              <p:nvPr/>
            </p:nvSpPr>
            <p:spPr>
              <a:xfrm>
                <a:off x="8591128" y="4808963"/>
                <a:ext cx="2915550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b="1" dirty="0">
                    <a:solidFill>
                      <a:schemeClr val="accent5"/>
                    </a:solidFill>
                  </a:rPr>
                  <a:t>输入标题文本</a:t>
                </a:r>
              </a:p>
            </p:txBody>
          </p:sp>
          <p:sp>
            <p:nvSpPr>
              <p:cNvPr id="15" name="Rectangle 54">
                <a:extLst>
                  <a:ext uri="{FF2B5EF4-FFF2-40B4-BE49-F238E27FC236}">
                    <a16:creationId xmlns:a16="http://schemas.microsoft.com/office/drawing/2014/main" id="{35DC60C9-E297-4995-B04A-CCA0D2EBC1CF}"/>
                  </a:ext>
                </a:extLst>
              </p:cNvPr>
              <p:cNvSpPr/>
              <p:nvPr/>
            </p:nvSpPr>
            <p:spPr>
              <a:xfrm>
                <a:off x="8591128" y="5085961"/>
                <a:ext cx="2915550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ysClr val="windowText" lastClr="000000"/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ysClr val="windowText" lastClr="000000"/>
                    </a:solidFill>
                  </a:rPr>
                </a:br>
                <a:endParaRPr lang="zh-CN" altLang="en-US" sz="105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7" name="Group 46">
              <a:extLst>
                <a:ext uri="{FF2B5EF4-FFF2-40B4-BE49-F238E27FC236}">
                  <a16:creationId xmlns:a16="http://schemas.microsoft.com/office/drawing/2014/main" id="{8AB65F46-3B8D-459B-91EF-133BC9AEBBE8}"/>
                </a:ext>
              </a:extLst>
            </p:cNvPr>
            <p:cNvGrpSpPr/>
            <p:nvPr/>
          </p:nvGrpSpPr>
          <p:grpSpPr>
            <a:xfrm>
              <a:off x="735248" y="2719547"/>
              <a:ext cx="2902014" cy="2974502"/>
              <a:chOff x="735248" y="2719547"/>
              <a:chExt cx="2902014" cy="2974502"/>
            </a:xfrm>
          </p:grpSpPr>
          <p:sp>
            <p:nvSpPr>
              <p:cNvPr id="8" name="TextBox 47">
                <a:extLst>
                  <a:ext uri="{FF2B5EF4-FFF2-40B4-BE49-F238E27FC236}">
                    <a16:creationId xmlns:a16="http://schemas.microsoft.com/office/drawing/2014/main" id="{3FB577D4-64E0-4F14-A272-D0A238D81DBE}"/>
                  </a:ext>
                </a:extLst>
              </p:cNvPr>
              <p:cNvSpPr txBox="1"/>
              <p:nvPr/>
            </p:nvSpPr>
            <p:spPr>
              <a:xfrm>
                <a:off x="735248" y="2719547"/>
                <a:ext cx="2902014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b="1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  <p:sp>
            <p:nvSpPr>
              <p:cNvPr id="9" name="Rectangle 48">
                <a:extLst>
                  <a:ext uri="{FF2B5EF4-FFF2-40B4-BE49-F238E27FC236}">
                    <a16:creationId xmlns:a16="http://schemas.microsoft.com/office/drawing/2014/main" id="{A85A57F6-9422-42F3-B4A4-B6719BE29036}"/>
                  </a:ext>
                </a:extLst>
              </p:cNvPr>
              <p:cNvSpPr/>
              <p:nvPr/>
            </p:nvSpPr>
            <p:spPr>
              <a:xfrm>
                <a:off x="735248" y="2996545"/>
                <a:ext cx="2902014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ysClr val="windowText" lastClr="000000"/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ysClr val="windowText" lastClr="000000"/>
                    </a:solidFill>
                  </a:rPr>
                </a:br>
                <a:endParaRPr lang="zh-CN" altLang="en-US" sz="105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" name="TextBox 49">
                <a:extLst>
                  <a:ext uri="{FF2B5EF4-FFF2-40B4-BE49-F238E27FC236}">
                    <a16:creationId xmlns:a16="http://schemas.microsoft.com/office/drawing/2014/main" id="{D152E62B-1F93-4914-9DB1-C6B24890CA26}"/>
                  </a:ext>
                </a:extLst>
              </p:cNvPr>
              <p:cNvSpPr txBox="1"/>
              <p:nvPr/>
            </p:nvSpPr>
            <p:spPr>
              <a:xfrm>
                <a:off x="735248" y="4812378"/>
                <a:ext cx="2855562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b="1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  <p:sp>
            <p:nvSpPr>
              <p:cNvPr id="11" name="Rectangle 50">
                <a:extLst>
                  <a:ext uri="{FF2B5EF4-FFF2-40B4-BE49-F238E27FC236}">
                    <a16:creationId xmlns:a16="http://schemas.microsoft.com/office/drawing/2014/main" id="{7443A8CE-6969-4EE4-80BA-2E7DC0E0D6C5}"/>
                  </a:ext>
                </a:extLst>
              </p:cNvPr>
              <p:cNvSpPr/>
              <p:nvPr/>
            </p:nvSpPr>
            <p:spPr>
              <a:xfrm>
                <a:off x="735248" y="5089376"/>
                <a:ext cx="2855562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ysClr val="windowText" lastClr="000000"/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ysClr val="windowText" lastClr="000000"/>
                    </a:solidFill>
                  </a:rPr>
                </a:br>
                <a:endParaRPr lang="zh-CN" altLang="en-US" sz="1050" dirty="0">
                  <a:solidFill>
                    <a:sysClr val="windowText" lastClr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6648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6">
            <a:extLst>
              <a:ext uri="{FF2B5EF4-FFF2-40B4-BE49-F238E27FC236}">
                <a16:creationId xmlns:a16="http://schemas.microsoft.com/office/drawing/2014/main" id="{FCD04E64-6E35-4521-A40B-EAF1F6D6C5D4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249623" y="1800047"/>
            <a:ext cx="3692755" cy="3257906"/>
            <a:chOff x="1438045" y="2019300"/>
            <a:chExt cx="3692755" cy="3257906"/>
          </a:xfrm>
        </p:grpSpPr>
        <p:grpSp>
          <p:nvGrpSpPr>
            <p:cNvPr id="40" name="Group 14">
              <a:extLst>
                <a:ext uri="{FF2B5EF4-FFF2-40B4-BE49-F238E27FC236}">
                  <a16:creationId xmlns:a16="http://schemas.microsoft.com/office/drawing/2014/main" id="{D8331380-30D3-4CD7-BB36-22CEED485839}"/>
                </a:ext>
              </a:extLst>
            </p:cNvPr>
            <p:cNvGrpSpPr/>
            <p:nvPr/>
          </p:nvGrpSpPr>
          <p:grpSpPr>
            <a:xfrm>
              <a:off x="1438045" y="2019300"/>
              <a:ext cx="3692755" cy="3257906"/>
              <a:chOff x="1438045" y="2019300"/>
              <a:chExt cx="3692755" cy="3257906"/>
            </a:xfrm>
          </p:grpSpPr>
          <p:grpSp>
            <p:nvGrpSpPr>
              <p:cNvPr id="45" name="Group 11">
                <a:extLst>
                  <a:ext uri="{FF2B5EF4-FFF2-40B4-BE49-F238E27FC236}">
                    <a16:creationId xmlns:a16="http://schemas.microsoft.com/office/drawing/2014/main" id="{9CAB2B6C-B661-410D-B913-8699E2FE96E2}"/>
                  </a:ext>
                </a:extLst>
              </p:cNvPr>
              <p:cNvGrpSpPr/>
              <p:nvPr/>
            </p:nvGrpSpPr>
            <p:grpSpPr>
              <a:xfrm>
                <a:off x="2512047" y="2220414"/>
                <a:ext cx="2418107" cy="2417172"/>
                <a:chOff x="4614994" y="2041391"/>
                <a:chExt cx="2418107" cy="2417172"/>
              </a:xfrm>
            </p:grpSpPr>
            <p:sp>
              <p:nvSpPr>
                <p:cNvPr id="48" name="Freeform: Shape 1">
                  <a:extLst>
                    <a:ext uri="{FF2B5EF4-FFF2-40B4-BE49-F238E27FC236}">
                      <a16:creationId xmlns:a16="http://schemas.microsoft.com/office/drawing/2014/main" id="{19DB64A9-BE90-4070-AFF0-780F89912185}"/>
                    </a:ext>
                  </a:extLst>
                </p:cNvPr>
                <p:cNvSpPr/>
                <p:nvPr/>
              </p:nvSpPr>
              <p:spPr>
                <a:xfrm>
                  <a:off x="5843499" y="2041391"/>
                  <a:ext cx="1189602" cy="1189601"/>
                </a:xfrm>
                <a:custGeom>
                  <a:avLst/>
                  <a:gdLst>
                    <a:gd name="connsiteX0" fmla="*/ 0 w 1908629"/>
                    <a:gd name="connsiteY0" fmla="*/ 0 h 1908628"/>
                    <a:gd name="connsiteX1" fmla="*/ 1898775 w 1908629"/>
                    <a:gd name="connsiteY1" fmla="*/ 1713483 h 1908628"/>
                    <a:gd name="connsiteX2" fmla="*/ 1908629 w 1908629"/>
                    <a:gd name="connsiteY2" fmla="*/ 1908628 h 1908628"/>
                    <a:gd name="connsiteX3" fmla="*/ 0 w 1908629"/>
                    <a:gd name="connsiteY3" fmla="*/ 1908628 h 1908628"/>
                    <a:gd name="connsiteX4" fmla="*/ 0 w 1908629"/>
                    <a:gd name="connsiteY4" fmla="*/ 0 h 1908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08629" h="1908628">
                      <a:moveTo>
                        <a:pt x="0" y="0"/>
                      </a:moveTo>
                      <a:cubicBezTo>
                        <a:pt x="988226" y="0"/>
                        <a:pt x="1801034" y="751045"/>
                        <a:pt x="1898775" y="1713483"/>
                      </a:cubicBezTo>
                      <a:lnTo>
                        <a:pt x="1908629" y="1908628"/>
                      </a:lnTo>
                      <a:lnTo>
                        <a:pt x="0" y="19086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Freeform: Shape 2">
                  <a:extLst>
                    <a:ext uri="{FF2B5EF4-FFF2-40B4-BE49-F238E27FC236}">
                      <a16:creationId xmlns:a16="http://schemas.microsoft.com/office/drawing/2014/main" id="{55EB7E5E-1284-4129-A9DF-BE6D149C45A4}"/>
                    </a:ext>
                  </a:extLst>
                </p:cNvPr>
                <p:cNvSpPr/>
                <p:nvPr/>
              </p:nvSpPr>
              <p:spPr>
                <a:xfrm>
                  <a:off x="5843499" y="3268961"/>
                  <a:ext cx="1189602" cy="1189602"/>
                </a:xfrm>
                <a:custGeom>
                  <a:avLst/>
                  <a:gdLst>
                    <a:gd name="connsiteX0" fmla="*/ 0 w 1908629"/>
                    <a:gd name="connsiteY0" fmla="*/ 0 h 1908630"/>
                    <a:gd name="connsiteX1" fmla="*/ 1908629 w 1908629"/>
                    <a:gd name="connsiteY1" fmla="*/ 0 h 1908630"/>
                    <a:gd name="connsiteX2" fmla="*/ 1908629 w 1908629"/>
                    <a:gd name="connsiteY2" fmla="*/ 1 h 1908630"/>
                    <a:gd name="connsiteX3" fmla="*/ 0 w 1908629"/>
                    <a:gd name="connsiteY3" fmla="*/ 1908630 h 1908630"/>
                    <a:gd name="connsiteX4" fmla="*/ 0 w 1908629"/>
                    <a:gd name="connsiteY4" fmla="*/ 0 h 1908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08629" h="1908630">
                      <a:moveTo>
                        <a:pt x="0" y="0"/>
                      </a:moveTo>
                      <a:lnTo>
                        <a:pt x="1908629" y="0"/>
                      </a:lnTo>
                      <a:lnTo>
                        <a:pt x="1908629" y="1"/>
                      </a:lnTo>
                      <a:cubicBezTo>
                        <a:pt x="1908629" y="1054108"/>
                        <a:pt x="1054107" y="1908630"/>
                        <a:pt x="0" y="190863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Freeform: Shape 3">
                  <a:extLst>
                    <a:ext uri="{FF2B5EF4-FFF2-40B4-BE49-F238E27FC236}">
                      <a16:creationId xmlns:a16="http://schemas.microsoft.com/office/drawing/2014/main" id="{63FBE0DA-C7E2-4243-AEAC-103983C4A400}"/>
                    </a:ext>
                  </a:extLst>
                </p:cNvPr>
                <p:cNvSpPr/>
                <p:nvPr/>
              </p:nvSpPr>
              <p:spPr>
                <a:xfrm>
                  <a:off x="4614994" y="2041391"/>
                  <a:ext cx="1189602" cy="1189601"/>
                </a:xfrm>
                <a:custGeom>
                  <a:avLst/>
                  <a:gdLst>
                    <a:gd name="connsiteX0" fmla="*/ 1908629 w 1908629"/>
                    <a:gd name="connsiteY0" fmla="*/ 0 h 1908628"/>
                    <a:gd name="connsiteX1" fmla="*/ 1908629 w 1908629"/>
                    <a:gd name="connsiteY1" fmla="*/ 1908628 h 1908628"/>
                    <a:gd name="connsiteX2" fmla="*/ 0 w 1908629"/>
                    <a:gd name="connsiteY2" fmla="*/ 1908628 h 1908628"/>
                    <a:gd name="connsiteX3" fmla="*/ 9854 w 1908629"/>
                    <a:gd name="connsiteY3" fmla="*/ 1713483 h 1908628"/>
                    <a:gd name="connsiteX4" fmla="*/ 1908629 w 1908629"/>
                    <a:gd name="connsiteY4" fmla="*/ 0 h 1908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08629" h="1908628">
                      <a:moveTo>
                        <a:pt x="1908629" y="0"/>
                      </a:moveTo>
                      <a:lnTo>
                        <a:pt x="1908629" y="1908628"/>
                      </a:lnTo>
                      <a:lnTo>
                        <a:pt x="0" y="1908628"/>
                      </a:lnTo>
                      <a:lnTo>
                        <a:pt x="9854" y="1713483"/>
                      </a:lnTo>
                      <a:cubicBezTo>
                        <a:pt x="107595" y="751045"/>
                        <a:pt x="920404" y="0"/>
                        <a:pt x="190862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Freeform: Shape 4">
                  <a:extLst>
                    <a:ext uri="{FF2B5EF4-FFF2-40B4-BE49-F238E27FC236}">
                      <a16:creationId xmlns:a16="http://schemas.microsoft.com/office/drawing/2014/main" id="{32A8F2E5-6C40-4170-9A6D-BF4F87DBFA28}"/>
                    </a:ext>
                  </a:extLst>
                </p:cNvPr>
                <p:cNvSpPr/>
                <p:nvPr/>
              </p:nvSpPr>
              <p:spPr>
                <a:xfrm>
                  <a:off x="4614994" y="3268961"/>
                  <a:ext cx="1189602" cy="1189602"/>
                </a:xfrm>
                <a:custGeom>
                  <a:avLst/>
                  <a:gdLst>
                    <a:gd name="connsiteX0" fmla="*/ 0 w 1908629"/>
                    <a:gd name="connsiteY0" fmla="*/ 0 h 1908630"/>
                    <a:gd name="connsiteX1" fmla="*/ 1908629 w 1908629"/>
                    <a:gd name="connsiteY1" fmla="*/ 0 h 1908630"/>
                    <a:gd name="connsiteX2" fmla="*/ 1908629 w 1908629"/>
                    <a:gd name="connsiteY2" fmla="*/ 1908630 h 1908630"/>
                    <a:gd name="connsiteX3" fmla="*/ 0 w 1908629"/>
                    <a:gd name="connsiteY3" fmla="*/ 1 h 1908630"/>
                    <a:gd name="connsiteX4" fmla="*/ 0 w 1908629"/>
                    <a:gd name="connsiteY4" fmla="*/ 0 h 1908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08629" h="1908630">
                      <a:moveTo>
                        <a:pt x="0" y="0"/>
                      </a:moveTo>
                      <a:lnTo>
                        <a:pt x="1908629" y="0"/>
                      </a:lnTo>
                      <a:lnTo>
                        <a:pt x="1908629" y="1908630"/>
                      </a:lnTo>
                      <a:cubicBezTo>
                        <a:pt x="854522" y="1908630"/>
                        <a:pt x="0" y="1054108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46" name="Circle: Hollow 12">
                <a:extLst>
                  <a:ext uri="{FF2B5EF4-FFF2-40B4-BE49-F238E27FC236}">
                    <a16:creationId xmlns:a16="http://schemas.microsoft.com/office/drawing/2014/main" id="{44096ADF-DB79-460E-9EE7-ACB17CD204DF}"/>
                  </a:ext>
                </a:extLst>
              </p:cNvPr>
              <p:cNvSpPr/>
              <p:nvPr/>
            </p:nvSpPr>
            <p:spPr>
              <a:xfrm>
                <a:off x="2311400" y="2019300"/>
                <a:ext cx="2819400" cy="2819400"/>
              </a:xfrm>
              <a:prstGeom prst="donut">
                <a:avLst>
                  <a:gd name="adj" fmla="val 7485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Rectangle: Rounded Corners 13">
                <a:extLst>
                  <a:ext uri="{FF2B5EF4-FFF2-40B4-BE49-F238E27FC236}">
                    <a16:creationId xmlns:a16="http://schemas.microsoft.com/office/drawing/2014/main" id="{E870A007-2312-4B80-A27C-12A898A50F4D}"/>
                  </a:ext>
                </a:extLst>
              </p:cNvPr>
              <p:cNvSpPr/>
              <p:nvPr/>
            </p:nvSpPr>
            <p:spPr>
              <a:xfrm rot="18900000">
                <a:off x="1438045" y="4802422"/>
                <a:ext cx="1758462" cy="474784"/>
              </a:xfrm>
              <a:prstGeom prst="roundRect">
                <a:avLst>
                  <a:gd name="adj" fmla="val 33334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1" name="Freeform: Shape 28">
              <a:extLst>
                <a:ext uri="{FF2B5EF4-FFF2-40B4-BE49-F238E27FC236}">
                  <a16:creationId xmlns:a16="http://schemas.microsoft.com/office/drawing/2014/main" id="{AF029024-F4BF-401D-B628-90A753509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3231" y="3752845"/>
              <a:ext cx="368996" cy="368311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29">
              <a:extLst>
                <a:ext uri="{FF2B5EF4-FFF2-40B4-BE49-F238E27FC236}">
                  <a16:creationId xmlns:a16="http://schemas.microsoft.com/office/drawing/2014/main" id="{F890F3B7-81CE-4E6E-B848-50272505A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6406" y="2703073"/>
              <a:ext cx="462647" cy="380257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30">
              <a:extLst>
                <a:ext uri="{FF2B5EF4-FFF2-40B4-BE49-F238E27FC236}">
                  <a16:creationId xmlns:a16="http://schemas.microsoft.com/office/drawing/2014/main" id="{D975A5A6-84AF-4307-AE48-5179E7C39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717" y="3746022"/>
              <a:ext cx="396373" cy="381957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31">
              <a:extLst>
                <a:ext uri="{FF2B5EF4-FFF2-40B4-BE49-F238E27FC236}">
                  <a16:creationId xmlns:a16="http://schemas.microsoft.com/office/drawing/2014/main" id="{DAE5ADB3-0319-46C7-9FC2-DA237AECF39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67598" y="2676125"/>
              <a:ext cx="434611" cy="434152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千图PPT彼岸天：ID 8661124库_组合 36">
            <a:extLst>
              <a:ext uri="{FF2B5EF4-FFF2-40B4-BE49-F238E27FC236}">
                <a16:creationId xmlns:a16="http://schemas.microsoft.com/office/drawing/2014/main" id="{3E6254BB-8AC5-4021-8DB4-3D52208C5E3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21697" y="2443620"/>
            <a:ext cx="3076006" cy="2570769"/>
            <a:chOff x="821697" y="2443620"/>
            <a:chExt cx="3076006" cy="2570769"/>
          </a:xfrm>
        </p:grpSpPr>
        <p:grpSp>
          <p:nvGrpSpPr>
            <p:cNvPr id="30" name="Group 37">
              <a:extLst>
                <a:ext uri="{FF2B5EF4-FFF2-40B4-BE49-F238E27FC236}">
                  <a16:creationId xmlns:a16="http://schemas.microsoft.com/office/drawing/2014/main" id="{29CD206A-1764-4D8C-B7A3-AA4F2210941A}"/>
                </a:ext>
              </a:extLst>
            </p:cNvPr>
            <p:cNvGrpSpPr/>
            <p:nvPr/>
          </p:nvGrpSpPr>
          <p:grpSpPr>
            <a:xfrm>
              <a:off x="821697" y="2466418"/>
              <a:ext cx="489858" cy="489858"/>
              <a:chOff x="-4257973" y="1987229"/>
              <a:chExt cx="1016000" cy="1016000"/>
            </a:xfrm>
            <a:effectLst/>
          </p:grpSpPr>
          <p:sp>
            <p:nvSpPr>
              <p:cNvPr id="38" name="Oval 45">
                <a:extLst>
                  <a:ext uri="{FF2B5EF4-FFF2-40B4-BE49-F238E27FC236}">
                    <a16:creationId xmlns:a16="http://schemas.microsoft.com/office/drawing/2014/main" id="{EB666A9D-C477-4DD0-BD47-3DA1A15D7D80}"/>
                  </a:ext>
                </a:extLst>
              </p:cNvPr>
              <p:cNvSpPr/>
              <p:nvPr/>
            </p:nvSpPr>
            <p:spPr>
              <a:xfrm>
                <a:off x="-4257973" y="1987229"/>
                <a:ext cx="1016000" cy="10160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46">
                <a:extLst>
                  <a:ext uri="{FF2B5EF4-FFF2-40B4-BE49-F238E27FC236}">
                    <a16:creationId xmlns:a16="http://schemas.microsoft.com/office/drawing/2014/main" id="{A2A0F3D4-865B-4BD0-A9EA-0A2584FA8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936612" y="2300569"/>
                <a:ext cx="373277" cy="373277"/>
              </a:xfrm>
              <a:custGeom>
                <a:avLst/>
                <a:gdLst>
                  <a:gd name="T0" fmla="*/ 177354294 w 21600"/>
                  <a:gd name="T1" fmla="*/ 119619947 h 21600"/>
                  <a:gd name="T2" fmla="*/ 181994773 w 21600"/>
                  <a:gd name="T3" fmla="*/ 90970153 h 21600"/>
                  <a:gd name="T4" fmla="*/ 90997440 w 21600"/>
                  <a:gd name="T5" fmla="*/ 0 h 21600"/>
                  <a:gd name="T6" fmla="*/ 0 w 21600"/>
                  <a:gd name="T7" fmla="*/ 90970153 h 21600"/>
                  <a:gd name="T8" fmla="*/ 90997440 w 21600"/>
                  <a:gd name="T9" fmla="*/ 181941690 h 21600"/>
                  <a:gd name="T10" fmla="*/ 119632265 w 21600"/>
                  <a:gd name="T11" fmla="*/ 177314796 h 21600"/>
                  <a:gd name="T12" fmla="*/ 140353873 w 21600"/>
                  <a:gd name="T13" fmla="*/ 198036404 h 21600"/>
                  <a:gd name="T14" fmla="*/ 184433669 w 21600"/>
                  <a:gd name="T15" fmla="*/ 198036404 h 21600"/>
                  <a:gd name="T16" fmla="*/ 184433669 w 21600"/>
                  <a:gd name="T17" fmla="*/ 242088912 h 21600"/>
                  <a:gd name="T18" fmla="*/ 184513921 w 21600"/>
                  <a:gd name="T19" fmla="*/ 242169283 h 21600"/>
                  <a:gd name="T20" fmla="*/ 228567695 w 21600"/>
                  <a:gd name="T21" fmla="*/ 242169283 h 21600"/>
                  <a:gd name="T22" fmla="*/ 228567695 w 21600"/>
                  <a:gd name="T23" fmla="*/ 286223057 h 21600"/>
                  <a:gd name="T24" fmla="*/ 228660384 w 21600"/>
                  <a:gd name="T25" fmla="*/ 286302043 h 21600"/>
                  <a:gd name="T26" fmla="*/ 286355233 w 21600"/>
                  <a:gd name="T27" fmla="*/ 286302043 h 21600"/>
                  <a:gd name="T28" fmla="*/ 286355233 w 21600"/>
                  <a:gd name="T29" fmla="*/ 286355233 h 21600"/>
                  <a:gd name="T30" fmla="*/ 286355233 w 21600"/>
                  <a:gd name="T31" fmla="*/ 228580132 h 21600"/>
                  <a:gd name="T32" fmla="*/ 177354294 w 21600"/>
                  <a:gd name="T33" fmla="*/ 119619947 h 21600"/>
                  <a:gd name="T34" fmla="*/ 72066037 w 21600"/>
                  <a:gd name="T35" fmla="*/ 102106942 h 21600"/>
                  <a:gd name="T36" fmla="*/ 41349250 w 21600"/>
                  <a:gd name="T37" fmla="*/ 71416187 h 21600"/>
                  <a:gd name="T38" fmla="*/ 72066037 w 21600"/>
                  <a:gd name="T39" fmla="*/ 40712996 h 21600"/>
                  <a:gd name="T40" fmla="*/ 102769110 w 21600"/>
                  <a:gd name="T41" fmla="*/ 71416187 h 21600"/>
                  <a:gd name="T42" fmla="*/ 72066037 w 21600"/>
                  <a:gd name="T43" fmla="*/ 102106942 h 21600"/>
                  <a:gd name="T44" fmla="*/ 72066037 w 21600"/>
                  <a:gd name="T45" fmla="*/ 102106942 h 2160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1600" h="21600">
                    <a:moveTo>
                      <a:pt x="13378" y="9023"/>
                    </a:moveTo>
                    <a:cubicBezTo>
                      <a:pt x="13604" y="8343"/>
                      <a:pt x="13728" y="7617"/>
                      <a:pt x="13728" y="6862"/>
                    </a:cubicBezTo>
                    <a:cubicBezTo>
                      <a:pt x="13728" y="3072"/>
                      <a:pt x="10655" y="0"/>
                      <a:pt x="6864" y="0"/>
                    </a:cubicBezTo>
                    <a:cubicBezTo>
                      <a:pt x="3073" y="0"/>
                      <a:pt x="0" y="3072"/>
                      <a:pt x="0" y="6862"/>
                    </a:cubicBezTo>
                    <a:cubicBezTo>
                      <a:pt x="0" y="10652"/>
                      <a:pt x="3073" y="13724"/>
                      <a:pt x="6864" y="13724"/>
                    </a:cubicBezTo>
                    <a:cubicBezTo>
                      <a:pt x="7619" y="13724"/>
                      <a:pt x="8345" y="13600"/>
                      <a:pt x="9024" y="13375"/>
                    </a:cubicBezTo>
                    <a:lnTo>
                      <a:pt x="10587" y="14938"/>
                    </a:lnTo>
                    <a:lnTo>
                      <a:pt x="13912" y="14938"/>
                    </a:lnTo>
                    <a:lnTo>
                      <a:pt x="13912" y="18261"/>
                    </a:lnTo>
                    <a:lnTo>
                      <a:pt x="13918" y="18267"/>
                    </a:lnTo>
                    <a:lnTo>
                      <a:pt x="17241" y="18267"/>
                    </a:lnTo>
                    <a:lnTo>
                      <a:pt x="17241" y="21590"/>
                    </a:lnTo>
                    <a:lnTo>
                      <a:pt x="17248" y="21596"/>
                    </a:lnTo>
                    <a:lnTo>
                      <a:pt x="21600" y="21596"/>
                    </a:lnTo>
                    <a:lnTo>
                      <a:pt x="21600" y="21600"/>
                    </a:lnTo>
                    <a:lnTo>
                      <a:pt x="21600" y="17242"/>
                    </a:lnTo>
                    <a:lnTo>
                      <a:pt x="13378" y="9023"/>
                    </a:lnTo>
                    <a:close/>
                    <a:moveTo>
                      <a:pt x="5436" y="7702"/>
                    </a:moveTo>
                    <a:cubicBezTo>
                      <a:pt x="4157" y="7702"/>
                      <a:pt x="3119" y="6665"/>
                      <a:pt x="3119" y="5387"/>
                    </a:cubicBezTo>
                    <a:cubicBezTo>
                      <a:pt x="3119" y="4108"/>
                      <a:pt x="4157" y="3071"/>
                      <a:pt x="5436" y="3071"/>
                    </a:cubicBezTo>
                    <a:cubicBezTo>
                      <a:pt x="6715" y="3071"/>
                      <a:pt x="7752" y="4108"/>
                      <a:pt x="7752" y="5387"/>
                    </a:cubicBezTo>
                    <a:cubicBezTo>
                      <a:pt x="7751" y="6665"/>
                      <a:pt x="6715" y="7702"/>
                      <a:pt x="5436" y="7702"/>
                    </a:cubicBezTo>
                    <a:close/>
                    <a:moveTo>
                      <a:pt x="5436" y="7702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1" name="Group 38">
              <a:extLst>
                <a:ext uri="{FF2B5EF4-FFF2-40B4-BE49-F238E27FC236}">
                  <a16:creationId xmlns:a16="http://schemas.microsoft.com/office/drawing/2014/main" id="{826D0C77-2F17-448D-B61E-9F0962661D91}"/>
                </a:ext>
              </a:extLst>
            </p:cNvPr>
            <p:cNvGrpSpPr/>
            <p:nvPr/>
          </p:nvGrpSpPr>
          <p:grpSpPr>
            <a:xfrm>
              <a:off x="821697" y="4205435"/>
              <a:ext cx="489858" cy="489858"/>
              <a:chOff x="-4257973" y="3314803"/>
              <a:chExt cx="1016000" cy="1016000"/>
            </a:xfrm>
            <a:effectLst/>
          </p:grpSpPr>
          <p:sp>
            <p:nvSpPr>
              <p:cNvPr id="36" name="Oval 43">
                <a:extLst>
                  <a:ext uri="{FF2B5EF4-FFF2-40B4-BE49-F238E27FC236}">
                    <a16:creationId xmlns:a16="http://schemas.microsoft.com/office/drawing/2014/main" id="{F1537ACA-8D19-4978-8A2D-FABEC4C2215E}"/>
                  </a:ext>
                </a:extLst>
              </p:cNvPr>
              <p:cNvSpPr/>
              <p:nvPr/>
            </p:nvSpPr>
            <p:spPr>
              <a:xfrm>
                <a:off x="-4257973" y="3314803"/>
                <a:ext cx="1016000" cy="1016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44">
                <a:extLst>
                  <a:ext uri="{FF2B5EF4-FFF2-40B4-BE49-F238E27FC236}">
                    <a16:creationId xmlns:a16="http://schemas.microsoft.com/office/drawing/2014/main" id="{EAD0076B-01D4-4C05-97FA-F5480E172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930656" y="3643500"/>
                <a:ext cx="327255" cy="373277"/>
              </a:xfrm>
              <a:custGeom>
                <a:avLst/>
                <a:gdLst>
                  <a:gd name="T0" fmla="*/ 145512959 w 21600"/>
                  <a:gd name="T1" fmla="*/ 203073433 h 21600"/>
                  <a:gd name="T2" fmla="*/ 145802623 w 21600"/>
                  <a:gd name="T3" fmla="*/ 194761133 h 21600"/>
                  <a:gd name="T4" fmla="*/ 145802623 w 21600"/>
                  <a:gd name="T5" fmla="*/ 125373600 h 21600"/>
                  <a:gd name="T6" fmla="*/ 104926995 w 21600"/>
                  <a:gd name="T7" fmla="*/ 39943277 h 21600"/>
                  <a:gd name="T8" fmla="*/ 105749513 w 21600"/>
                  <a:gd name="T9" fmla="*/ 31392540 h 21600"/>
                  <a:gd name="T10" fmla="*/ 84532065 w 21600"/>
                  <a:gd name="T11" fmla="*/ 0 h 21600"/>
                  <a:gd name="T12" fmla="*/ 63314533 w 21600"/>
                  <a:gd name="T13" fmla="*/ 31392540 h 21600"/>
                  <a:gd name="T14" fmla="*/ 64145452 w 21600"/>
                  <a:gd name="T15" fmla="*/ 39996478 h 21600"/>
                  <a:gd name="T16" fmla="*/ 23363023 w 21600"/>
                  <a:gd name="T17" fmla="*/ 125385918 h 21600"/>
                  <a:gd name="T18" fmla="*/ 23363023 w 21600"/>
                  <a:gd name="T19" fmla="*/ 194761133 h 21600"/>
                  <a:gd name="T20" fmla="*/ 23645246 w 21600"/>
                  <a:gd name="T21" fmla="*/ 203100602 h 21600"/>
                  <a:gd name="T22" fmla="*/ 0 w 21600"/>
                  <a:gd name="T23" fmla="*/ 236998693 h 21600"/>
                  <a:gd name="T24" fmla="*/ 9272957 w 21600"/>
                  <a:gd name="T25" fmla="*/ 250706436 h 21600"/>
                  <a:gd name="T26" fmla="*/ 63534281 w 21600"/>
                  <a:gd name="T27" fmla="*/ 250706436 h 21600"/>
                  <a:gd name="T28" fmla="*/ 63314533 w 21600"/>
                  <a:gd name="T29" fmla="*/ 254962705 h 21600"/>
                  <a:gd name="T30" fmla="*/ 84532065 w 21600"/>
                  <a:gd name="T31" fmla="*/ 286355233 h 21600"/>
                  <a:gd name="T32" fmla="*/ 105749513 w 21600"/>
                  <a:gd name="T33" fmla="*/ 254962705 h 21600"/>
                  <a:gd name="T34" fmla="*/ 105529766 w 21600"/>
                  <a:gd name="T35" fmla="*/ 250706436 h 21600"/>
                  <a:gd name="T36" fmla="*/ 159908522 w 21600"/>
                  <a:gd name="T37" fmla="*/ 250706436 h 21600"/>
                  <a:gd name="T38" fmla="*/ 169173962 w 21600"/>
                  <a:gd name="T39" fmla="*/ 236998693 h 21600"/>
                  <a:gd name="T40" fmla="*/ 145512959 w 21600"/>
                  <a:gd name="T41" fmla="*/ 203073433 h 21600"/>
                  <a:gd name="T42" fmla="*/ 72721479 w 21600"/>
                  <a:gd name="T43" fmla="*/ 31392540 h 21600"/>
                  <a:gd name="T44" fmla="*/ 84532065 w 21600"/>
                  <a:gd name="T45" fmla="*/ 13920288 h 21600"/>
                  <a:gd name="T46" fmla="*/ 96343451 w 21600"/>
                  <a:gd name="T47" fmla="*/ 31392540 h 21600"/>
                  <a:gd name="T48" fmla="*/ 95802281 w 21600"/>
                  <a:gd name="T49" fmla="*/ 36338135 h 21600"/>
                  <a:gd name="T50" fmla="*/ 84587024 w 21600"/>
                  <a:gd name="T51" fmla="*/ 34799986 h 21600"/>
                  <a:gd name="T52" fmla="*/ 73269292 w 21600"/>
                  <a:gd name="T53" fmla="*/ 36364156 h 21600"/>
                  <a:gd name="T54" fmla="*/ 72721479 w 21600"/>
                  <a:gd name="T55" fmla="*/ 31392540 h 21600"/>
                  <a:gd name="T56" fmla="*/ 72721479 w 21600"/>
                  <a:gd name="T57" fmla="*/ 31392540 h 2160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1600" h="21600">
                    <a:moveTo>
                      <a:pt x="18579" y="15318"/>
                    </a:moveTo>
                    <a:cubicBezTo>
                      <a:pt x="18603" y="15119"/>
                      <a:pt x="18616" y="14912"/>
                      <a:pt x="18616" y="14691"/>
                    </a:cubicBezTo>
                    <a:lnTo>
                      <a:pt x="18616" y="9457"/>
                    </a:lnTo>
                    <a:cubicBezTo>
                      <a:pt x="18616" y="6480"/>
                      <a:pt x="16437" y="3949"/>
                      <a:pt x="13397" y="3013"/>
                    </a:cubicBezTo>
                    <a:cubicBezTo>
                      <a:pt x="13464" y="2807"/>
                      <a:pt x="13502" y="2592"/>
                      <a:pt x="13502" y="2368"/>
                    </a:cubicBezTo>
                    <a:cubicBezTo>
                      <a:pt x="13502" y="1061"/>
                      <a:pt x="12289" y="0"/>
                      <a:pt x="10793" y="0"/>
                    </a:cubicBezTo>
                    <a:cubicBezTo>
                      <a:pt x="9297" y="0"/>
                      <a:pt x="8084" y="1060"/>
                      <a:pt x="8084" y="2368"/>
                    </a:cubicBezTo>
                    <a:cubicBezTo>
                      <a:pt x="8084" y="2593"/>
                      <a:pt x="8122" y="2810"/>
                      <a:pt x="8190" y="3017"/>
                    </a:cubicBezTo>
                    <a:cubicBezTo>
                      <a:pt x="5156" y="3956"/>
                      <a:pt x="2983" y="6484"/>
                      <a:pt x="2983" y="9458"/>
                    </a:cubicBezTo>
                    <a:lnTo>
                      <a:pt x="2983" y="14691"/>
                    </a:lnTo>
                    <a:cubicBezTo>
                      <a:pt x="2983" y="14912"/>
                      <a:pt x="2996" y="15121"/>
                      <a:pt x="3019" y="15320"/>
                    </a:cubicBezTo>
                    <a:lnTo>
                      <a:pt x="0" y="17877"/>
                    </a:lnTo>
                    <a:cubicBezTo>
                      <a:pt x="0" y="18448"/>
                      <a:pt x="530" y="18911"/>
                      <a:pt x="1184" y="18911"/>
                    </a:cubicBezTo>
                    <a:lnTo>
                      <a:pt x="8112" y="18911"/>
                    </a:lnTo>
                    <a:cubicBezTo>
                      <a:pt x="8096" y="19017"/>
                      <a:pt x="8084" y="19123"/>
                      <a:pt x="8084" y="19232"/>
                    </a:cubicBezTo>
                    <a:cubicBezTo>
                      <a:pt x="8084" y="20540"/>
                      <a:pt x="9297" y="21600"/>
                      <a:pt x="10793" y="21600"/>
                    </a:cubicBezTo>
                    <a:cubicBezTo>
                      <a:pt x="12289" y="21600"/>
                      <a:pt x="13502" y="20540"/>
                      <a:pt x="13502" y="19232"/>
                    </a:cubicBezTo>
                    <a:cubicBezTo>
                      <a:pt x="13502" y="19123"/>
                      <a:pt x="13490" y="19016"/>
                      <a:pt x="13474" y="18911"/>
                    </a:cubicBezTo>
                    <a:lnTo>
                      <a:pt x="20417" y="18911"/>
                    </a:lnTo>
                    <a:cubicBezTo>
                      <a:pt x="21070" y="18911"/>
                      <a:pt x="21600" y="18448"/>
                      <a:pt x="21600" y="17877"/>
                    </a:cubicBezTo>
                    <a:lnTo>
                      <a:pt x="18579" y="15318"/>
                    </a:lnTo>
                    <a:close/>
                    <a:moveTo>
                      <a:pt x="9285" y="2368"/>
                    </a:moveTo>
                    <a:cubicBezTo>
                      <a:pt x="9285" y="1641"/>
                      <a:pt x="9962" y="1050"/>
                      <a:pt x="10793" y="1050"/>
                    </a:cubicBezTo>
                    <a:cubicBezTo>
                      <a:pt x="11624" y="1050"/>
                      <a:pt x="12301" y="1641"/>
                      <a:pt x="12301" y="2368"/>
                    </a:cubicBezTo>
                    <a:cubicBezTo>
                      <a:pt x="12301" y="2498"/>
                      <a:pt x="12272" y="2622"/>
                      <a:pt x="12232" y="2741"/>
                    </a:cubicBezTo>
                    <a:cubicBezTo>
                      <a:pt x="11767" y="2666"/>
                      <a:pt x="11289" y="2625"/>
                      <a:pt x="10800" y="2625"/>
                    </a:cubicBezTo>
                    <a:cubicBezTo>
                      <a:pt x="10306" y="2625"/>
                      <a:pt x="9824" y="2666"/>
                      <a:pt x="9355" y="2743"/>
                    </a:cubicBezTo>
                    <a:cubicBezTo>
                      <a:pt x="9314" y="2623"/>
                      <a:pt x="9285" y="2499"/>
                      <a:pt x="9285" y="2368"/>
                    </a:cubicBezTo>
                    <a:close/>
                    <a:moveTo>
                      <a:pt x="9285" y="2368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2" name="Rectangle 39">
              <a:extLst>
                <a:ext uri="{FF2B5EF4-FFF2-40B4-BE49-F238E27FC236}">
                  <a16:creationId xmlns:a16="http://schemas.microsoft.com/office/drawing/2014/main" id="{34706B09-0A1E-4E6D-8E73-CEBD939388E5}"/>
                </a:ext>
              </a:extLst>
            </p:cNvPr>
            <p:cNvSpPr/>
            <p:nvPr/>
          </p:nvSpPr>
          <p:spPr>
            <a:xfrm>
              <a:off x="1310483" y="2443620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33" name="Rectangle 40">
              <a:extLst>
                <a:ext uri="{FF2B5EF4-FFF2-40B4-BE49-F238E27FC236}">
                  <a16:creationId xmlns:a16="http://schemas.microsoft.com/office/drawing/2014/main" id="{72A66460-2655-4029-89AE-0278F77AA084}"/>
                </a:ext>
              </a:extLst>
            </p:cNvPr>
            <p:cNvSpPr/>
            <p:nvPr/>
          </p:nvSpPr>
          <p:spPr>
            <a:xfrm>
              <a:off x="1310483" y="2689841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34" name="Rectangle 41">
              <a:extLst>
                <a:ext uri="{FF2B5EF4-FFF2-40B4-BE49-F238E27FC236}">
                  <a16:creationId xmlns:a16="http://schemas.microsoft.com/office/drawing/2014/main" id="{9F0433A5-C669-42D3-AC89-AC5578CCF902}"/>
                </a:ext>
              </a:extLst>
            </p:cNvPr>
            <p:cNvSpPr/>
            <p:nvPr/>
          </p:nvSpPr>
          <p:spPr>
            <a:xfrm>
              <a:off x="1310483" y="4232157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35" name="Rectangle 42">
              <a:extLst>
                <a:ext uri="{FF2B5EF4-FFF2-40B4-BE49-F238E27FC236}">
                  <a16:creationId xmlns:a16="http://schemas.microsoft.com/office/drawing/2014/main" id="{8B12A943-407E-4CBF-9724-34D83727F55D}"/>
                </a:ext>
              </a:extLst>
            </p:cNvPr>
            <p:cNvSpPr/>
            <p:nvPr/>
          </p:nvSpPr>
          <p:spPr>
            <a:xfrm>
              <a:off x="1310483" y="4478378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6" name="千图PPT彼岸天：ID 8661124库_组合 47">
            <a:extLst>
              <a:ext uri="{FF2B5EF4-FFF2-40B4-BE49-F238E27FC236}">
                <a16:creationId xmlns:a16="http://schemas.microsoft.com/office/drawing/2014/main" id="{E69FBF71-B5DB-4127-AEC8-261846649A7E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343210" y="2443620"/>
            <a:ext cx="3077078" cy="2570769"/>
            <a:chOff x="8343210" y="2443620"/>
            <a:chExt cx="3077078" cy="2570769"/>
          </a:xfrm>
        </p:grpSpPr>
        <p:grpSp>
          <p:nvGrpSpPr>
            <p:cNvPr id="7" name="Group 48">
              <a:extLst>
                <a:ext uri="{FF2B5EF4-FFF2-40B4-BE49-F238E27FC236}">
                  <a16:creationId xmlns:a16="http://schemas.microsoft.com/office/drawing/2014/main" id="{A4724965-55D2-4735-836A-29518198CC51}"/>
                </a:ext>
              </a:extLst>
            </p:cNvPr>
            <p:cNvGrpSpPr/>
            <p:nvPr/>
          </p:nvGrpSpPr>
          <p:grpSpPr>
            <a:xfrm>
              <a:off x="10930430" y="4205433"/>
              <a:ext cx="489858" cy="489858"/>
              <a:chOff x="6262908" y="3314802"/>
              <a:chExt cx="1016000" cy="1016001"/>
            </a:xfrm>
            <a:effectLst/>
          </p:grpSpPr>
          <p:sp>
            <p:nvSpPr>
              <p:cNvPr id="23" name="Oval 64">
                <a:extLst>
                  <a:ext uri="{FF2B5EF4-FFF2-40B4-BE49-F238E27FC236}">
                    <a16:creationId xmlns:a16="http://schemas.microsoft.com/office/drawing/2014/main" id="{58D8DB88-8A4B-4152-A2D1-554461441B65}"/>
                  </a:ext>
                </a:extLst>
              </p:cNvPr>
              <p:cNvSpPr/>
              <p:nvPr/>
            </p:nvSpPr>
            <p:spPr>
              <a:xfrm>
                <a:off x="6262908" y="3314802"/>
                <a:ext cx="1016000" cy="101600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4" name="Group 65">
                <a:extLst>
                  <a:ext uri="{FF2B5EF4-FFF2-40B4-BE49-F238E27FC236}">
                    <a16:creationId xmlns:a16="http://schemas.microsoft.com/office/drawing/2014/main" id="{D6839FED-C1BA-4328-A18C-2017E27E24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82682" y="3643499"/>
                <a:ext cx="373277" cy="373278"/>
                <a:chOff x="0" y="0"/>
                <a:chExt cx="577" cy="574"/>
              </a:xfrm>
              <a:solidFill>
                <a:srgbClr val="FFFFFF"/>
              </a:solidFill>
            </p:grpSpPr>
            <p:sp>
              <p:nvSpPr>
                <p:cNvPr id="25" name="Freeform: Shape 66">
                  <a:extLst>
                    <a:ext uri="{FF2B5EF4-FFF2-40B4-BE49-F238E27FC236}">
                      <a16:creationId xmlns:a16="http://schemas.microsoft.com/office/drawing/2014/main" id="{B0F33AFF-1763-4DA6-889B-F8021E2064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" y="368"/>
                  <a:ext cx="205" cy="20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1600" h="21600">
                      <a:moveTo>
                        <a:pt x="18447" y="8564"/>
                      </a:moveTo>
                      <a:lnTo>
                        <a:pt x="6893" y="0"/>
                      </a:lnTo>
                      <a:lnTo>
                        <a:pt x="0" y="6909"/>
                      </a:lnTo>
                      <a:lnTo>
                        <a:pt x="8514" y="18507"/>
                      </a:lnTo>
                      <a:cubicBezTo>
                        <a:pt x="10541" y="16972"/>
                        <a:pt x="14706" y="18290"/>
                        <a:pt x="18327" y="21600"/>
                      </a:cubicBezTo>
                      <a:lnTo>
                        <a:pt x="21600" y="18319"/>
                      </a:lnTo>
                      <a:cubicBezTo>
                        <a:pt x="18344" y="14739"/>
                        <a:pt x="17015" y="10625"/>
                        <a:pt x="18447" y="8564"/>
                      </a:cubicBezTo>
                      <a:close/>
                      <a:moveTo>
                        <a:pt x="14477" y="14461"/>
                      </a:moveTo>
                      <a:cubicBezTo>
                        <a:pt x="13723" y="15214"/>
                        <a:pt x="12501" y="15214"/>
                        <a:pt x="11748" y="14461"/>
                      </a:cubicBezTo>
                      <a:cubicBezTo>
                        <a:pt x="10995" y="13705"/>
                        <a:pt x="10995" y="12479"/>
                        <a:pt x="11749" y="11725"/>
                      </a:cubicBezTo>
                      <a:cubicBezTo>
                        <a:pt x="12502" y="10969"/>
                        <a:pt x="13724" y="10969"/>
                        <a:pt x="14477" y="11725"/>
                      </a:cubicBezTo>
                      <a:cubicBezTo>
                        <a:pt x="15230" y="12479"/>
                        <a:pt x="15230" y="13705"/>
                        <a:pt x="14477" y="14461"/>
                      </a:cubicBezTo>
                      <a:close/>
                      <a:moveTo>
                        <a:pt x="14477" y="1446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" name="Freeform: Shape 67">
                  <a:extLst>
                    <a:ext uri="{FF2B5EF4-FFF2-40B4-BE49-F238E27FC236}">
                      <a16:creationId xmlns:a16="http://schemas.microsoft.com/office/drawing/2014/main" id="{5C8AF81D-75C2-4479-B98B-692F21C6AF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" y="304"/>
                  <a:ext cx="107" cy="13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4544" y="0"/>
                      </a:moveTo>
                      <a:lnTo>
                        <a:pt x="13967" y="562"/>
                      </a:lnTo>
                      <a:cubicBezTo>
                        <a:pt x="14018" y="3961"/>
                        <a:pt x="12593" y="7264"/>
                        <a:pt x="9866" y="9922"/>
                      </a:cubicBezTo>
                      <a:lnTo>
                        <a:pt x="24" y="19504"/>
                      </a:lnTo>
                      <a:cubicBezTo>
                        <a:pt x="18" y="19554"/>
                        <a:pt x="6" y="19602"/>
                        <a:pt x="0" y="19652"/>
                      </a:cubicBezTo>
                      <a:lnTo>
                        <a:pt x="2371" y="21600"/>
                      </a:lnTo>
                      <a:lnTo>
                        <a:pt x="21600" y="5798"/>
                      </a:lnTo>
                      <a:lnTo>
                        <a:pt x="14544" y="0"/>
                      </a:lnTo>
                      <a:close/>
                      <a:moveTo>
                        <a:pt x="14544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" name="Freeform: Shape 68">
                  <a:extLst>
                    <a:ext uri="{FF2B5EF4-FFF2-40B4-BE49-F238E27FC236}">
                      <a16:creationId xmlns:a16="http://schemas.microsoft.com/office/drawing/2014/main" id="{F6691611-7528-4550-B774-07F1374723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297" cy="289"/>
                </a:xfrm>
                <a:custGeom>
                  <a:avLst/>
                  <a:gdLst>
                    <a:gd name="T0" fmla="*/ 0 w 21222"/>
                    <a:gd name="T1" fmla="*/ 0 h 21211"/>
                    <a:gd name="T2" fmla="*/ 0 w 21222"/>
                    <a:gd name="T3" fmla="*/ 0 h 21211"/>
                    <a:gd name="T4" fmla="*/ 0 w 21222"/>
                    <a:gd name="T5" fmla="*/ 0 h 21211"/>
                    <a:gd name="T6" fmla="*/ 0 w 21222"/>
                    <a:gd name="T7" fmla="*/ 0 h 21211"/>
                    <a:gd name="T8" fmla="*/ 0 w 21222"/>
                    <a:gd name="T9" fmla="*/ 0 h 21211"/>
                    <a:gd name="T10" fmla="*/ 0 w 21222"/>
                    <a:gd name="T11" fmla="*/ 0 h 21211"/>
                    <a:gd name="T12" fmla="*/ 0 w 21222"/>
                    <a:gd name="T13" fmla="*/ 0 h 21211"/>
                    <a:gd name="T14" fmla="*/ 0 w 21222"/>
                    <a:gd name="T15" fmla="*/ 0 h 21211"/>
                    <a:gd name="T16" fmla="*/ 0 w 21222"/>
                    <a:gd name="T17" fmla="*/ 0 h 2121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222" h="21211">
                      <a:moveTo>
                        <a:pt x="15153" y="21211"/>
                      </a:moveTo>
                      <a:lnTo>
                        <a:pt x="17409" y="18463"/>
                      </a:lnTo>
                      <a:cubicBezTo>
                        <a:pt x="18368" y="17292"/>
                        <a:pt x="19694" y="16530"/>
                        <a:pt x="21146" y="16293"/>
                      </a:cubicBezTo>
                      <a:lnTo>
                        <a:pt x="21222" y="16201"/>
                      </a:lnTo>
                      <a:lnTo>
                        <a:pt x="6603" y="1165"/>
                      </a:lnTo>
                      <a:cubicBezTo>
                        <a:pt x="5093" y="-389"/>
                        <a:pt x="2643" y="-389"/>
                        <a:pt x="1133" y="1165"/>
                      </a:cubicBezTo>
                      <a:cubicBezTo>
                        <a:pt x="-378" y="2718"/>
                        <a:pt x="-378" y="5237"/>
                        <a:pt x="1133" y="6791"/>
                      </a:cubicBezTo>
                      <a:lnTo>
                        <a:pt x="15153" y="21211"/>
                      </a:lnTo>
                      <a:close/>
                      <a:moveTo>
                        <a:pt x="15153" y="2121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Freeform: Shape 69">
                  <a:extLst>
                    <a:ext uri="{FF2B5EF4-FFF2-40B4-BE49-F238E27FC236}">
                      <a16:creationId xmlns:a16="http://schemas.microsoft.com/office/drawing/2014/main" id="{407D75B7-B5F9-44BA-9DAB-BD7900293D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328"/>
                  <a:ext cx="298" cy="246"/>
                </a:xfrm>
                <a:custGeom>
                  <a:avLst/>
                  <a:gdLst>
                    <a:gd name="T0" fmla="*/ 0 w 21116"/>
                    <a:gd name="T1" fmla="*/ 0 h 21374"/>
                    <a:gd name="T2" fmla="*/ 0 w 21116"/>
                    <a:gd name="T3" fmla="*/ 0 h 21374"/>
                    <a:gd name="T4" fmla="*/ 0 w 21116"/>
                    <a:gd name="T5" fmla="*/ 0 h 21374"/>
                    <a:gd name="T6" fmla="*/ 0 w 21116"/>
                    <a:gd name="T7" fmla="*/ 0 h 21374"/>
                    <a:gd name="T8" fmla="*/ 0 w 21116"/>
                    <a:gd name="T9" fmla="*/ 0 h 21374"/>
                    <a:gd name="T10" fmla="*/ 0 w 21116"/>
                    <a:gd name="T11" fmla="*/ 0 h 21374"/>
                    <a:gd name="T12" fmla="*/ 0 w 21116"/>
                    <a:gd name="T13" fmla="*/ 0 h 21374"/>
                    <a:gd name="T14" fmla="*/ 0 w 21116"/>
                    <a:gd name="T15" fmla="*/ 0 h 21374"/>
                    <a:gd name="T16" fmla="*/ 0 w 21116"/>
                    <a:gd name="T17" fmla="*/ 0 h 2137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116" h="21374">
                      <a:moveTo>
                        <a:pt x="17024" y="721"/>
                      </a:moveTo>
                      <a:cubicBezTo>
                        <a:pt x="16543" y="427"/>
                        <a:pt x="16052" y="191"/>
                        <a:pt x="15571" y="0"/>
                      </a:cubicBezTo>
                      <a:cubicBezTo>
                        <a:pt x="13915" y="235"/>
                        <a:pt x="7378" y="2037"/>
                        <a:pt x="6834" y="8291"/>
                      </a:cubicBezTo>
                      <a:cubicBezTo>
                        <a:pt x="6063" y="17146"/>
                        <a:pt x="1254" y="15657"/>
                        <a:pt x="153" y="15771"/>
                      </a:cubicBezTo>
                      <a:cubicBezTo>
                        <a:pt x="-484" y="15837"/>
                        <a:pt x="743" y="21126"/>
                        <a:pt x="6046" y="21364"/>
                      </a:cubicBezTo>
                      <a:cubicBezTo>
                        <a:pt x="11298" y="21600"/>
                        <a:pt x="20647" y="17485"/>
                        <a:pt x="21032" y="7006"/>
                      </a:cubicBezTo>
                      <a:lnTo>
                        <a:pt x="21116" y="6884"/>
                      </a:lnTo>
                      <a:cubicBezTo>
                        <a:pt x="20449" y="3612"/>
                        <a:pt x="18811" y="1844"/>
                        <a:pt x="17024" y="721"/>
                      </a:cubicBezTo>
                      <a:close/>
                      <a:moveTo>
                        <a:pt x="17024" y="72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Freeform: Shape 70">
                  <a:extLst>
                    <a:ext uri="{FF2B5EF4-FFF2-40B4-BE49-F238E27FC236}">
                      <a16:creationId xmlns:a16="http://schemas.microsoft.com/office/drawing/2014/main" id="{0CC5F77A-7105-437F-B240-9C3AD47652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" y="0"/>
                  <a:ext cx="337" cy="385"/>
                </a:xfrm>
                <a:custGeom>
                  <a:avLst/>
                  <a:gdLst>
                    <a:gd name="T0" fmla="*/ 0 w 21345"/>
                    <a:gd name="T1" fmla="*/ 0 h 21376"/>
                    <a:gd name="T2" fmla="*/ 0 w 21345"/>
                    <a:gd name="T3" fmla="*/ 0 h 21376"/>
                    <a:gd name="T4" fmla="*/ 0 w 21345"/>
                    <a:gd name="T5" fmla="*/ 0 h 21376"/>
                    <a:gd name="T6" fmla="*/ 0 w 21345"/>
                    <a:gd name="T7" fmla="*/ 0 h 21376"/>
                    <a:gd name="T8" fmla="*/ 0 w 21345"/>
                    <a:gd name="T9" fmla="*/ 0 h 21376"/>
                    <a:gd name="T10" fmla="*/ 0 w 21345"/>
                    <a:gd name="T11" fmla="*/ 0 h 21376"/>
                    <a:gd name="T12" fmla="*/ 0 w 21345"/>
                    <a:gd name="T13" fmla="*/ 0 h 21376"/>
                    <a:gd name="T14" fmla="*/ 0 w 21345"/>
                    <a:gd name="T15" fmla="*/ 0 h 21376"/>
                    <a:gd name="T16" fmla="*/ 0 w 21345"/>
                    <a:gd name="T17" fmla="*/ 0 h 21376"/>
                    <a:gd name="T18" fmla="*/ 0 w 21345"/>
                    <a:gd name="T19" fmla="*/ 0 h 21376"/>
                    <a:gd name="T20" fmla="*/ 0 w 21345"/>
                    <a:gd name="T21" fmla="*/ 0 h 21376"/>
                    <a:gd name="T22" fmla="*/ 0 w 21345"/>
                    <a:gd name="T23" fmla="*/ 0 h 2137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1345" h="21376">
                      <a:moveTo>
                        <a:pt x="7963" y="16438"/>
                      </a:moveTo>
                      <a:lnTo>
                        <a:pt x="20844" y="3060"/>
                      </a:lnTo>
                      <a:cubicBezTo>
                        <a:pt x="21600" y="2274"/>
                        <a:pt x="21488" y="1102"/>
                        <a:pt x="20592" y="438"/>
                      </a:cubicBezTo>
                      <a:cubicBezTo>
                        <a:pt x="19696" y="-224"/>
                        <a:pt x="18359" y="-125"/>
                        <a:pt x="17602" y="661"/>
                      </a:cubicBezTo>
                      <a:lnTo>
                        <a:pt x="4720" y="14039"/>
                      </a:lnTo>
                      <a:cubicBezTo>
                        <a:pt x="3698" y="14005"/>
                        <a:pt x="2666" y="14368"/>
                        <a:pt x="1957" y="15106"/>
                      </a:cubicBezTo>
                      <a:lnTo>
                        <a:pt x="0" y="17139"/>
                      </a:lnTo>
                      <a:cubicBezTo>
                        <a:pt x="266" y="17232"/>
                        <a:pt x="533" y="17334"/>
                        <a:pt x="800" y="17450"/>
                      </a:cubicBezTo>
                      <a:cubicBezTo>
                        <a:pt x="2456" y="18154"/>
                        <a:pt x="4079" y="19406"/>
                        <a:pt x="4942" y="21376"/>
                      </a:cubicBezTo>
                      <a:lnTo>
                        <a:pt x="7225" y="19005"/>
                      </a:lnTo>
                      <a:cubicBezTo>
                        <a:pt x="7936" y="18266"/>
                        <a:pt x="8172" y="17316"/>
                        <a:pt x="7963" y="16438"/>
                      </a:cubicBezTo>
                      <a:close/>
                      <a:moveTo>
                        <a:pt x="7963" y="1643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8" name="Group 49">
              <a:extLst>
                <a:ext uri="{FF2B5EF4-FFF2-40B4-BE49-F238E27FC236}">
                  <a16:creationId xmlns:a16="http://schemas.microsoft.com/office/drawing/2014/main" id="{A62F6174-9CA2-48F5-B18E-38F385EBF752}"/>
                </a:ext>
              </a:extLst>
            </p:cNvPr>
            <p:cNvGrpSpPr/>
            <p:nvPr/>
          </p:nvGrpSpPr>
          <p:grpSpPr>
            <a:xfrm>
              <a:off x="10930430" y="2466418"/>
              <a:ext cx="489858" cy="489858"/>
              <a:chOff x="6262908" y="1987229"/>
              <a:chExt cx="1016000" cy="1016000"/>
            </a:xfrm>
            <a:effectLst/>
          </p:grpSpPr>
          <p:sp>
            <p:nvSpPr>
              <p:cNvPr id="13" name="Oval 54">
                <a:extLst>
                  <a:ext uri="{FF2B5EF4-FFF2-40B4-BE49-F238E27FC236}">
                    <a16:creationId xmlns:a16="http://schemas.microsoft.com/office/drawing/2014/main" id="{EEA059CC-A28E-4884-ADD4-51E509F96A1B}"/>
                  </a:ext>
                </a:extLst>
              </p:cNvPr>
              <p:cNvSpPr/>
              <p:nvPr/>
            </p:nvSpPr>
            <p:spPr>
              <a:xfrm>
                <a:off x="6262908" y="1987229"/>
                <a:ext cx="1016000" cy="1016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4" name="Group 55">
                <a:extLst>
                  <a:ext uri="{FF2B5EF4-FFF2-40B4-BE49-F238E27FC236}">
                    <a16:creationId xmlns:a16="http://schemas.microsoft.com/office/drawing/2014/main" id="{9BAEA8AC-4E2B-43C8-A363-BEAF784536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81713" y="2281761"/>
                <a:ext cx="378392" cy="370722"/>
                <a:chOff x="0" y="0"/>
                <a:chExt cx="581" cy="573"/>
              </a:xfrm>
              <a:solidFill>
                <a:srgbClr val="FFFFFF"/>
              </a:solidFill>
            </p:grpSpPr>
            <p:sp>
              <p:nvSpPr>
                <p:cNvPr id="15" name="Freeform: Shape 56">
                  <a:extLst>
                    <a:ext uri="{FF2B5EF4-FFF2-40B4-BE49-F238E27FC236}">
                      <a16:creationId xmlns:a16="http://schemas.microsoft.com/office/drawing/2014/main" id="{7390DDFD-9386-4E14-8531-749CA34BC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6" y="0"/>
                  <a:ext cx="72" cy="18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0799" y="0"/>
                      </a:moveTo>
                      <a:cubicBezTo>
                        <a:pt x="4833" y="0"/>
                        <a:pt x="0" y="1476"/>
                        <a:pt x="0" y="3295"/>
                      </a:cubicBezTo>
                      <a:lnTo>
                        <a:pt x="0" y="18305"/>
                      </a:lnTo>
                      <a:cubicBezTo>
                        <a:pt x="0" y="20125"/>
                        <a:pt x="4833" y="21600"/>
                        <a:pt x="10799" y="21600"/>
                      </a:cubicBezTo>
                      <a:cubicBezTo>
                        <a:pt x="16762" y="21600"/>
                        <a:pt x="21600" y="20125"/>
                        <a:pt x="21600" y="18305"/>
                      </a:cubicBezTo>
                      <a:lnTo>
                        <a:pt x="21600" y="3295"/>
                      </a:lnTo>
                      <a:cubicBezTo>
                        <a:pt x="21600" y="1476"/>
                        <a:pt x="16762" y="0"/>
                        <a:pt x="10799" y="0"/>
                      </a:cubicBezTo>
                      <a:close/>
                      <a:moveTo>
                        <a:pt x="10799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" name="Freeform: Shape 57">
                  <a:extLst>
                    <a:ext uri="{FF2B5EF4-FFF2-40B4-BE49-F238E27FC236}">
                      <a16:creationId xmlns:a16="http://schemas.microsoft.com/office/drawing/2014/main" id="{0A5537C2-3E6C-40FD-A648-EB404B57CE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6" y="392"/>
                  <a:ext cx="72" cy="18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0799" y="0"/>
                      </a:moveTo>
                      <a:cubicBezTo>
                        <a:pt x="4833" y="0"/>
                        <a:pt x="0" y="1476"/>
                        <a:pt x="0" y="3295"/>
                      </a:cubicBezTo>
                      <a:lnTo>
                        <a:pt x="0" y="18305"/>
                      </a:lnTo>
                      <a:cubicBezTo>
                        <a:pt x="0" y="20125"/>
                        <a:pt x="4833" y="21600"/>
                        <a:pt x="10799" y="21600"/>
                      </a:cubicBezTo>
                      <a:cubicBezTo>
                        <a:pt x="16762" y="21600"/>
                        <a:pt x="21600" y="20125"/>
                        <a:pt x="21600" y="18305"/>
                      </a:cubicBezTo>
                      <a:lnTo>
                        <a:pt x="21600" y="3295"/>
                      </a:lnTo>
                      <a:cubicBezTo>
                        <a:pt x="21600" y="1476"/>
                        <a:pt x="16762" y="0"/>
                        <a:pt x="10799" y="0"/>
                      </a:cubicBezTo>
                      <a:close/>
                      <a:moveTo>
                        <a:pt x="10799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" name="Freeform: Shape 58">
                  <a:extLst>
                    <a:ext uri="{FF2B5EF4-FFF2-40B4-BE49-F238E27FC236}">
                      <a16:creationId xmlns:a16="http://schemas.microsoft.com/office/drawing/2014/main" id="{E43E1070-096B-44B5-841F-11ADBEB979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0" y="248"/>
                  <a:ext cx="181" cy="7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8305" y="0"/>
                      </a:moveTo>
                      <a:lnTo>
                        <a:pt x="3295" y="0"/>
                      </a:lnTo>
                      <a:cubicBezTo>
                        <a:pt x="1475" y="0"/>
                        <a:pt x="0" y="4834"/>
                        <a:pt x="0" y="10798"/>
                      </a:cubicBezTo>
                      <a:cubicBezTo>
                        <a:pt x="0" y="16762"/>
                        <a:pt x="1475" y="21600"/>
                        <a:pt x="3295" y="21600"/>
                      </a:cubicBezTo>
                      <a:lnTo>
                        <a:pt x="18305" y="21600"/>
                      </a:lnTo>
                      <a:cubicBezTo>
                        <a:pt x="20124" y="21600"/>
                        <a:pt x="21600" y="16762"/>
                        <a:pt x="21600" y="10798"/>
                      </a:cubicBezTo>
                      <a:cubicBezTo>
                        <a:pt x="21600" y="4834"/>
                        <a:pt x="20124" y="0"/>
                        <a:pt x="18305" y="0"/>
                      </a:cubicBezTo>
                      <a:close/>
                      <a:moveTo>
                        <a:pt x="18305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" name="Freeform: Shape 59">
                  <a:extLst>
                    <a:ext uri="{FF2B5EF4-FFF2-40B4-BE49-F238E27FC236}">
                      <a16:creationId xmlns:a16="http://schemas.microsoft.com/office/drawing/2014/main" id="{F9AA6CEC-1890-4B58-AEA5-2DE7F0166D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248"/>
                  <a:ext cx="181" cy="7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21600" y="10798"/>
                      </a:moveTo>
                      <a:cubicBezTo>
                        <a:pt x="21600" y="4834"/>
                        <a:pt x="20124" y="0"/>
                        <a:pt x="18304" y="0"/>
                      </a:cubicBezTo>
                      <a:lnTo>
                        <a:pt x="3295" y="0"/>
                      </a:lnTo>
                      <a:cubicBezTo>
                        <a:pt x="1475" y="0"/>
                        <a:pt x="0" y="4834"/>
                        <a:pt x="0" y="10798"/>
                      </a:cubicBezTo>
                      <a:cubicBezTo>
                        <a:pt x="0" y="16762"/>
                        <a:pt x="1475" y="21600"/>
                        <a:pt x="3295" y="21600"/>
                      </a:cubicBezTo>
                      <a:lnTo>
                        <a:pt x="18304" y="21600"/>
                      </a:lnTo>
                      <a:cubicBezTo>
                        <a:pt x="20124" y="21600"/>
                        <a:pt x="21600" y="16764"/>
                        <a:pt x="21600" y="10798"/>
                      </a:cubicBezTo>
                      <a:close/>
                      <a:moveTo>
                        <a:pt x="21600" y="1079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" name="Freeform: Shape 60">
                  <a:extLst>
                    <a:ext uri="{FF2B5EF4-FFF2-40B4-BE49-F238E27FC236}">
                      <a16:creationId xmlns:a16="http://schemas.microsoft.com/office/drawing/2014/main" id="{457EA501-ADC4-49FE-B705-0BE16989B6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" y="64"/>
                  <a:ext cx="153" cy="153"/>
                </a:xfrm>
                <a:custGeom>
                  <a:avLst/>
                  <a:gdLst>
                    <a:gd name="T0" fmla="*/ 0 w 20488"/>
                    <a:gd name="T1" fmla="*/ 0 h 20489"/>
                    <a:gd name="T2" fmla="*/ 0 w 20488"/>
                    <a:gd name="T3" fmla="*/ 0 h 20489"/>
                    <a:gd name="T4" fmla="*/ 0 w 20488"/>
                    <a:gd name="T5" fmla="*/ 0 h 20489"/>
                    <a:gd name="T6" fmla="*/ 0 w 20488"/>
                    <a:gd name="T7" fmla="*/ 0 h 20489"/>
                    <a:gd name="T8" fmla="*/ 0 w 20488"/>
                    <a:gd name="T9" fmla="*/ 0 h 20489"/>
                    <a:gd name="T10" fmla="*/ 0 w 20488"/>
                    <a:gd name="T11" fmla="*/ 0 h 20489"/>
                    <a:gd name="T12" fmla="*/ 0 w 20488"/>
                    <a:gd name="T13" fmla="*/ 0 h 20489"/>
                    <a:gd name="T14" fmla="*/ 0 w 20488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8" h="20489">
                      <a:moveTo>
                        <a:pt x="7697" y="19601"/>
                      </a:moveTo>
                      <a:lnTo>
                        <a:pt x="19601" y="7697"/>
                      </a:lnTo>
                      <a:cubicBezTo>
                        <a:pt x="21044" y="6253"/>
                        <a:pt x="20690" y="3557"/>
                        <a:pt x="18809" y="1678"/>
                      </a:cubicBezTo>
                      <a:cubicBezTo>
                        <a:pt x="16928" y="-203"/>
                        <a:pt x="14234" y="-555"/>
                        <a:pt x="12792" y="887"/>
                      </a:cubicBezTo>
                      <a:lnTo>
                        <a:pt x="888" y="12791"/>
                      </a:lnTo>
                      <a:cubicBezTo>
                        <a:pt x="-556" y="14235"/>
                        <a:pt x="-202" y="16928"/>
                        <a:pt x="1679" y="18809"/>
                      </a:cubicBezTo>
                      <a:cubicBezTo>
                        <a:pt x="3558" y="20690"/>
                        <a:pt x="6252" y="21045"/>
                        <a:pt x="7697" y="19601"/>
                      </a:cubicBezTo>
                      <a:close/>
                      <a:moveTo>
                        <a:pt x="7697" y="1960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" name="Freeform: Shape 61">
                  <a:extLst>
                    <a:ext uri="{FF2B5EF4-FFF2-40B4-BE49-F238E27FC236}">
                      <a16:creationId xmlns:a16="http://schemas.microsoft.com/office/drawing/2014/main" id="{3C5317FC-92DB-4797-BCFC-675ED1677D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" y="344"/>
                  <a:ext cx="153" cy="153"/>
                </a:xfrm>
                <a:custGeom>
                  <a:avLst/>
                  <a:gdLst>
                    <a:gd name="T0" fmla="*/ 0 w 20489"/>
                    <a:gd name="T1" fmla="*/ 0 h 20488"/>
                    <a:gd name="T2" fmla="*/ 0 w 20489"/>
                    <a:gd name="T3" fmla="*/ 0 h 20488"/>
                    <a:gd name="T4" fmla="*/ 0 w 20489"/>
                    <a:gd name="T5" fmla="*/ 0 h 20488"/>
                    <a:gd name="T6" fmla="*/ 0 w 20489"/>
                    <a:gd name="T7" fmla="*/ 0 h 20488"/>
                    <a:gd name="T8" fmla="*/ 0 w 20489"/>
                    <a:gd name="T9" fmla="*/ 0 h 20488"/>
                    <a:gd name="T10" fmla="*/ 0 w 20489"/>
                    <a:gd name="T11" fmla="*/ 0 h 20488"/>
                    <a:gd name="T12" fmla="*/ 0 w 20489"/>
                    <a:gd name="T13" fmla="*/ 0 h 20488"/>
                    <a:gd name="T14" fmla="*/ 0 w 20489"/>
                    <a:gd name="T15" fmla="*/ 0 h 2048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8">
                      <a:moveTo>
                        <a:pt x="12792" y="888"/>
                      </a:moveTo>
                      <a:lnTo>
                        <a:pt x="888" y="12792"/>
                      </a:lnTo>
                      <a:cubicBezTo>
                        <a:pt x="-556" y="14236"/>
                        <a:pt x="-202" y="16929"/>
                        <a:pt x="1679" y="18809"/>
                      </a:cubicBezTo>
                      <a:cubicBezTo>
                        <a:pt x="3558" y="20689"/>
                        <a:pt x="6253" y="21044"/>
                        <a:pt x="7697" y="19601"/>
                      </a:cubicBezTo>
                      <a:lnTo>
                        <a:pt x="19601" y="7697"/>
                      </a:lnTo>
                      <a:cubicBezTo>
                        <a:pt x="21044" y="6254"/>
                        <a:pt x="20690" y="3559"/>
                        <a:pt x="18810" y="1679"/>
                      </a:cubicBezTo>
                      <a:cubicBezTo>
                        <a:pt x="16929" y="-203"/>
                        <a:pt x="14235" y="-556"/>
                        <a:pt x="12792" y="888"/>
                      </a:cubicBezTo>
                      <a:close/>
                      <a:moveTo>
                        <a:pt x="12792" y="88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" name="Freeform: Shape 62">
                  <a:extLst>
                    <a:ext uri="{FF2B5EF4-FFF2-40B4-BE49-F238E27FC236}">
                      <a16:creationId xmlns:a16="http://schemas.microsoft.com/office/drawing/2014/main" id="{70F2C2A3-2B8F-4B61-BBF5-1E321BAC65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" y="344"/>
                  <a:ext cx="153" cy="153"/>
                </a:xfrm>
                <a:custGeom>
                  <a:avLst/>
                  <a:gdLst>
                    <a:gd name="T0" fmla="*/ 0 w 20489"/>
                    <a:gd name="T1" fmla="*/ 0 h 20489"/>
                    <a:gd name="T2" fmla="*/ 0 w 20489"/>
                    <a:gd name="T3" fmla="*/ 0 h 20489"/>
                    <a:gd name="T4" fmla="*/ 0 w 20489"/>
                    <a:gd name="T5" fmla="*/ 0 h 20489"/>
                    <a:gd name="T6" fmla="*/ 0 w 20489"/>
                    <a:gd name="T7" fmla="*/ 0 h 20489"/>
                    <a:gd name="T8" fmla="*/ 0 w 20489"/>
                    <a:gd name="T9" fmla="*/ 0 h 20489"/>
                    <a:gd name="T10" fmla="*/ 0 w 20489"/>
                    <a:gd name="T11" fmla="*/ 0 h 20489"/>
                    <a:gd name="T12" fmla="*/ 0 w 20489"/>
                    <a:gd name="T13" fmla="*/ 0 h 20489"/>
                    <a:gd name="T14" fmla="*/ 0 w 20489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9">
                      <a:moveTo>
                        <a:pt x="7696" y="888"/>
                      </a:moveTo>
                      <a:cubicBezTo>
                        <a:pt x="6251" y="-556"/>
                        <a:pt x="3559" y="-202"/>
                        <a:pt x="1679" y="1678"/>
                      </a:cubicBezTo>
                      <a:cubicBezTo>
                        <a:pt x="-201" y="3558"/>
                        <a:pt x="-556" y="6251"/>
                        <a:pt x="888" y="7697"/>
                      </a:cubicBezTo>
                      <a:lnTo>
                        <a:pt x="12792" y="19601"/>
                      </a:lnTo>
                      <a:cubicBezTo>
                        <a:pt x="14236" y="21044"/>
                        <a:pt x="16932" y="20690"/>
                        <a:pt x="18811" y="18810"/>
                      </a:cubicBezTo>
                      <a:cubicBezTo>
                        <a:pt x="20691" y="16929"/>
                        <a:pt x="21044" y="14236"/>
                        <a:pt x="19601" y="12793"/>
                      </a:cubicBezTo>
                      <a:lnTo>
                        <a:pt x="7696" y="888"/>
                      </a:lnTo>
                      <a:close/>
                      <a:moveTo>
                        <a:pt x="7696" y="88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" name="Freeform: Shape 63">
                  <a:extLst>
                    <a:ext uri="{FF2B5EF4-FFF2-40B4-BE49-F238E27FC236}">
                      <a16:creationId xmlns:a16="http://schemas.microsoft.com/office/drawing/2014/main" id="{B7CCE2E3-63E7-46C1-AB0F-94AC58031B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" y="71"/>
                  <a:ext cx="154" cy="154"/>
                </a:xfrm>
                <a:custGeom>
                  <a:avLst/>
                  <a:gdLst>
                    <a:gd name="T0" fmla="*/ 0 w 20489"/>
                    <a:gd name="T1" fmla="*/ 0 h 20489"/>
                    <a:gd name="T2" fmla="*/ 0 w 20489"/>
                    <a:gd name="T3" fmla="*/ 0 h 20489"/>
                    <a:gd name="T4" fmla="*/ 0 w 20489"/>
                    <a:gd name="T5" fmla="*/ 0 h 20489"/>
                    <a:gd name="T6" fmla="*/ 0 w 20489"/>
                    <a:gd name="T7" fmla="*/ 0 h 20489"/>
                    <a:gd name="T8" fmla="*/ 0 w 20489"/>
                    <a:gd name="T9" fmla="*/ 0 h 20489"/>
                    <a:gd name="T10" fmla="*/ 0 w 20489"/>
                    <a:gd name="T11" fmla="*/ 0 h 20489"/>
                    <a:gd name="T12" fmla="*/ 0 w 20489"/>
                    <a:gd name="T13" fmla="*/ 0 h 20489"/>
                    <a:gd name="T14" fmla="*/ 0 w 20489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9">
                      <a:moveTo>
                        <a:pt x="12792" y="19602"/>
                      </a:moveTo>
                      <a:cubicBezTo>
                        <a:pt x="14235" y="21045"/>
                        <a:pt x="16930" y="20691"/>
                        <a:pt x="18811" y="18810"/>
                      </a:cubicBezTo>
                      <a:cubicBezTo>
                        <a:pt x="20691" y="16930"/>
                        <a:pt x="21044" y="14236"/>
                        <a:pt x="19601" y="12793"/>
                      </a:cubicBezTo>
                      <a:lnTo>
                        <a:pt x="7696" y="888"/>
                      </a:lnTo>
                      <a:cubicBezTo>
                        <a:pt x="6252" y="-555"/>
                        <a:pt x="3560" y="-202"/>
                        <a:pt x="1679" y="1679"/>
                      </a:cubicBezTo>
                      <a:cubicBezTo>
                        <a:pt x="-201" y="3559"/>
                        <a:pt x="-556" y="6254"/>
                        <a:pt x="887" y="7697"/>
                      </a:cubicBezTo>
                      <a:lnTo>
                        <a:pt x="12792" y="19602"/>
                      </a:lnTo>
                      <a:close/>
                      <a:moveTo>
                        <a:pt x="12792" y="19602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9" name="Rectangle 50">
              <a:extLst>
                <a:ext uri="{FF2B5EF4-FFF2-40B4-BE49-F238E27FC236}">
                  <a16:creationId xmlns:a16="http://schemas.microsoft.com/office/drawing/2014/main" id="{EC019DFD-A982-44D2-B9A1-D6957FDCC869}"/>
                </a:ext>
              </a:extLst>
            </p:cNvPr>
            <p:cNvSpPr/>
            <p:nvPr/>
          </p:nvSpPr>
          <p:spPr>
            <a:xfrm>
              <a:off x="8343210" y="2443620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10" name="Rectangle 51">
              <a:extLst>
                <a:ext uri="{FF2B5EF4-FFF2-40B4-BE49-F238E27FC236}">
                  <a16:creationId xmlns:a16="http://schemas.microsoft.com/office/drawing/2014/main" id="{5927AC7C-C83B-497F-90B9-757A5D3A48A5}"/>
                </a:ext>
              </a:extLst>
            </p:cNvPr>
            <p:cNvSpPr/>
            <p:nvPr/>
          </p:nvSpPr>
          <p:spPr>
            <a:xfrm>
              <a:off x="8343210" y="2689841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11" name="Rectangle 52">
              <a:extLst>
                <a:ext uri="{FF2B5EF4-FFF2-40B4-BE49-F238E27FC236}">
                  <a16:creationId xmlns:a16="http://schemas.microsoft.com/office/drawing/2014/main" id="{C92F11CB-DF4A-45D5-92C6-DBA23326D1ED}"/>
                </a:ext>
              </a:extLst>
            </p:cNvPr>
            <p:cNvSpPr/>
            <p:nvPr/>
          </p:nvSpPr>
          <p:spPr>
            <a:xfrm>
              <a:off x="8343210" y="4232157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  <p:sp>
          <p:nvSpPr>
            <p:cNvPr id="12" name="Rectangle 53">
              <a:extLst>
                <a:ext uri="{FF2B5EF4-FFF2-40B4-BE49-F238E27FC236}">
                  <a16:creationId xmlns:a16="http://schemas.microsoft.com/office/drawing/2014/main" id="{7BECBCA5-A167-4FE4-9030-7E9D9E57200C}"/>
                </a:ext>
              </a:extLst>
            </p:cNvPr>
            <p:cNvSpPr/>
            <p:nvPr/>
          </p:nvSpPr>
          <p:spPr>
            <a:xfrm>
              <a:off x="8343210" y="4478378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请替换文字内容复制你的内容到此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</a:b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276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AC29E4B5-4E13-4C01-B83B-FCB17B3075A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139673" y="1304764"/>
            <a:ext cx="2259944" cy="3076620"/>
            <a:chOff x="1139673" y="1304764"/>
            <a:chExt cx="2259944" cy="3076620"/>
          </a:xfrm>
        </p:grpSpPr>
        <p:sp>
          <p:nvSpPr>
            <p:cNvPr id="13" name="TextBox 48">
              <a:extLst>
                <a:ext uri="{FF2B5EF4-FFF2-40B4-BE49-F238E27FC236}">
                  <a16:creationId xmlns:a16="http://schemas.microsoft.com/office/drawing/2014/main" id="{9D8D84A9-3893-4AE5-9AAF-D84A0579F2E1}"/>
                </a:ext>
              </a:extLst>
            </p:cNvPr>
            <p:cNvSpPr txBox="1"/>
            <p:nvPr/>
          </p:nvSpPr>
          <p:spPr>
            <a:xfrm>
              <a:off x="1861980" y="2860184"/>
              <a:ext cx="738607" cy="415472"/>
            </a:xfrm>
            <a:prstGeom prst="rect">
              <a:avLst/>
            </a:prstGeom>
            <a:noFill/>
          </p:spPr>
          <p:txBody>
            <a:bodyPr wrap="none" lIns="137132" tIns="68567" rIns="137132" bIns="68567">
              <a:normAutofit/>
            </a:bodyPr>
            <a:lstStyle/>
            <a:p>
              <a:pPr algn="ctr" defTabSz="914400"/>
              <a:r>
                <a:rPr lang="zh-CN" altLang="en-US" sz="1200" b="1" kern="0">
                  <a:solidFill>
                    <a:schemeClr val="accent1">
                      <a:lumMod val="100000"/>
                    </a:schemeClr>
                  </a:solidFill>
                </a:rPr>
                <a:t>关键词</a:t>
              </a:r>
            </a:p>
          </p:txBody>
        </p:sp>
        <p:grpSp>
          <p:nvGrpSpPr>
            <p:cNvPr id="14" name="Group 85">
              <a:extLst>
                <a:ext uri="{FF2B5EF4-FFF2-40B4-BE49-F238E27FC236}">
                  <a16:creationId xmlns:a16="http://schemas.microsoft.com/office/drawing/2014/main" id="{FB7E7198-8397-4160-8832-78830AE9369F}"/>
                </a:ext>
              </a:extLst>
            </p:cNvPr>
            <p:cNvGrpSpPr/>
            <p:nvPr/>
          </p:nvGrpSpPr>
          <p:grpSpPr>
            <a:xfrm>
              <a:off x="1182333" y="1668284"/>
              <a:ext cx="2097901" cy="1100360"/>
              <a:chOff x="3433260" y="1508627"/>
              <a:chExt cx="2237290" cy="1173470"/>
            </a:xfrm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grpSpPr>
          <p:sp>
            <p:nvSpPr>
              <p:cNvPr id="31" name="Freeform: Shape 86">
                <a:extLst>
                  <a:ext uri="{FF2B5EF4-FFF2-40B4-BE49-F238E27FC236}">
                    <a16:creationId xmlns:a16="http://schemas.microsoft.com/office/drawing/2014/main" id="{A5CBA925-894E-4DE5-B64E-B73D99E62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260" y="1508627"/>
                <a:ext cx="2237290" cy="743372"/>
              </a:xfrm>
              <a:custGeom>
                <a:avLst/>
                <a:gdLst>
                  <a:gd name="T0" fmla="*/ 985 w 985"/>
                  <a:gd name="T1" fmla="*/ 265 h 449"/>
                  <a:gd name="T2" fmla="*/ 492 w 985"/>
                  <a:gd name="T3" fmla="*/ 0 h 449"/>
                  <a:gd name="T4" fmla="*/ 0 w 985"/>
                  <a:gd name="T5" fmla="*/ 265 h 449"/>
                  <a:gd name="T6" fmla="*/ 0 w 985"/>
                  <a:gd name="T7" fmla="*/ 449 h 449"/>
                  <a:gd name="T8" fmla="*/ 492 w 985"/>
                  <a:gd name="T9" fmla="*/ 183 h 449"/>
                  <a:gd name="T10" fmla="*/ 985 w 985"/>
                  <a:gd name="T11" fmla="*/ 449 h 449"/>
                  <a:gd name="T12" fmla="*/ 985 w 985"/>
                  <a:gd name="T13" fmla="*/ 265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5" h="449">
                    <a:moveTo>
                      <a:pt x="985" y="265"/>
                    </a:moveTo>
                    <a:cubicBezTo>
                      <a:pt x="985" y="119"/>
                      <a:pt x="764" y="0"/>
                      <a:pt x="492" y="0"/>
                    </a:cubicBezTo>
                    <a:cubicBezTo>
                      <a:pt x="220" y="0"/>
                      <a:pt x="0" y="119"/>
                      <a:pt x="0" y="265"/>
                    </a:cubicBezTo>
                    <a:cubicBezTo>
                      <a:pt x="0" y="449"/>
                      <a:pt x="0" y="449"/>
                      <a:pt x="0" y="449"/>
                    </a:cubicBezTo>
                    <a:cubicBezTo>
                      <a:pt x="0" y="302"/>
                      <a:pt x="220" y="183"/>
                      <a:pt x="492" y="183"/>
                    </a:cubicBezTo>
                    <a:cubicBezTo>
                      <a:pt x="764" y="183"/>
                      <a:pt x="985" y="302"/>
                      <a:pt x="985" y="449"/>
                    </a:cubicBezTo>
                    <a:lnTo>
                      <a:pt x="985" y="26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87">
                <a:extLst>
                  <a:ext uri="{FF2B5EF4-FFF2-40B4-BE49-F238E27FC236}">
                    <a16:creationId xmlns:a16="http://schemas.microsoft.com/office/drawing/2014/main" id="{F45F7E4E-61D6-4AEF-A271-5F509818B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260" y="1508627"/>
                <a:ext cx="2237290" cy="878760"/>
              </a:xfrm>
              <a:custGeom>
                <a:avLst/>
                <a:gdLst>
                  <a:gd name="T0" fmla="*/ 492 w 985"/>
                  <a:gd name="T1" fmla="*/ 60 h 531"/>
                  <a:gd name="T2" fmla="*/ 925 w 985"/>
                  <a:gd name="T3" fmla="*/ 265 h 531"/>
                  <a:gd name="T4" fmla="*/ 492 w 985"/>
                  <a:gd name="T5" fmla="*/ 471 h 531"/>
                  <a:gd name="T6" fmla="*/ 60 w 985"/>
                  <a:gd name="T7" fmla="*/ 265 h 531"/>
                  <a:gd name="T8" fmla="*/ 492 w 985"/>
                  <a:gd name="T9" fmla="*/ 60 h 531"/>
                  <a:gd name="T10" fmla="*/ 492 w 985"/>
                  <a:gd name="T11" fmla="*/ 0 h 531"/>
                  <a:gd name="T12" fmla="*/ 0 w 985"/>
                  <a:gd name="T13" fmla="*/ 265 h 531"/>
                  <a:gd name="T14" fmla="*/ 492 w 985"/>
                  <a:gd name="T15" fmla="*/ 531 h 531"/>
                  <a:gd name="T16" fmla="*/ 985 w 985"/>
                  <a:gd name="T17" fmla="*/ 265 h 531"/>
                  <a:gd name="T18" fmla="*/ 492 w 985"/>
                  <a:gd name="T1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5" h="531">
                    <a:moveTo>
                      <a:pt x="492" y="60"/>
                    </a:moveTo>
                    <a:cubicBezTo>
                      <a:pt x="747" y="60"/>
                      <a:pt x="925" y="168"/>
                      <a:pt x="925" y="265"/>
                    </a:cubicBezTo>
                    <a:cubicBezTo>
                      <a:pt x="925" y="362"/>
                      <a:pt x="747" y="471"/>
                      <a:pt x="492" y="471"/>
                    </a:cubicBezTo>
                    <a:cubicBezTo>
                      <a:pt x="237" y="471"/>
                      <a:pt x="60" y="362"/>
                      <a:pt x="60" y="265"/>
                    </a:cubicBezTo>
                    <a:cubicBezTo>
                      <a:pt x="60" y="168"/>
                      <a:pt x="237" y="60"/>
                      <a:pt x="492" y="60"/>
                    </a:cubicBezTo>
                    <a:moveTo>
                      <a:pt x="492" y="0"/>
                    </a:moveTo>
                    <a:cubicBezTo>
                      <a:pt x="220" y="0"/>
                      <a:pt x="0" y="119"/>
                      <a:pt x="0" y="265"/>
                    </a:cubicBezTo>
                    <a:cubicBezTo>
                      <a:pt x="0" y="412"/>
                      <a:pt x="220" y="531"/>
                      <a:pt x="492" y="531"/>
                    </a:cubicBezTo>
                    <a:cubicBezTo>
                      <a:pt x="764" y="531"/>
                      <a:pt x="985" y="412"/>
                      <a:pt x="985" y="265"/>
                    </a:cubicBezTo>
                    <a:cubicBezTo>
                      <a:pt x="985" y="119"/>
                      <a:pt x="764" y="0"/>
                      <a:pt x="492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3175"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88">
                <a:extLst>
                  <a:ext uri="{FF2B5EF4-FFF2-40B4-BE49-F238E27FC236}">
                    <a16:creationId xmlns:a16="http://schemas.microsoft.com/office/drawing/2014/main" id="{914E778A-A61F-4257-9A63-5E2C2BC2B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260" y="1939566"/>
                <a:ext cx="2237290" cy="742531"/>
              </a:xfrm>
              <a:custGeom>
                <a:avLst/>
                <a:gdLst>
                  <a:gd name="T0" fmla="*/ 985 w 985"/>
                  <a:gd name="T1" fmla="*/ 184 h 449"/>
                  <a:gd name="T2" fmla="*/ 492 w 985"/>
                  <a:gd name="T3" fmla="*/ 449 h 449"/>
                  <a:gd name="T4" fmla="*/ 0 w 985"/>
                  <a:gd name="T5" fmla="*/ 184 h 449"/>
                  <a:gd name="T6" fmla="*/ 0 w 985"/>
                  <a:gd name="T7" fmla="*/ 0 h 449"/>
                  <a:gd name="T8" fmla="*/ 492 w 985"/>
                  <a:gd name="T9" fmla="*/ 266 h 449"/>
                  <a:gd name="T10" fmla="*/ 985 w 985"/>
                  <a:gd name="T11" fmla="*/ 0 h 449"/>
                  <a:gd name="T12" fmla="*/ 985 w 985"/>
                  <a:gd name="T13" fmla="*/ 184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5" h="449">
                    <a:moveTo>
                      <a:pt x="985" y="184"/>
                    </a:moveTo>
                    <a:cubicBezTo>
                      <a:pt x="985" y="330"/>
                      <a:pt x="764" y="449"/>
                      <a:pt x="492" y="449"/>
                    </a:cubicBezTo>
                    <a:cubicBezTo>
                      <a:pt x="220" y="449"/>
                      <a:pt x="0" y="330"/>
                      <a:pt x="0" y="18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47"/>
                      <a:pt x="220" y="266"/>
                      <a:pt x="492" y="266"/>
                    </a:cubicBezTo>
                    <a:cubicBezTo>
                      <a:pt x="764" y="266"/>
                      <a:pt x="985" y="147"/>
                      <a:pt x="985" y="0"/>
                    </a:cubicBezTo>
                    <a:lnTo>
                      <a:pt x="985" y="184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89">
              <a:extLst>
                <a:ext uri="{FF2B5EF4-FFF2-40B4-BE49-F238E27FC236}">
                  <a16:creationId xmlns:a16="http://schemas.microsoft.com/office/drawing/2014/main" id="{FE1652EE-6552-48E0-BD1F-E2B3C757AEA2}"/>
                </a:ext>
              </a:extLst>
            </p:cNvPr>
            <p:cNvGrpSpPr/>
            <p:nvPr/>
          </p:nvGrpSpPr>
          <p:grpSpPr>
            <a:xfrm>
              <a:off x="1937428" y="1304764"/>
              <a:ext cx="610706" cy="902427"/>
              <a:chOff x="9609457" y="3208468"/>
              <a:chExt cx="651753" cy="963081"/>
            </a:xfrm>
          </p:grpSpPr>
          <p:sp>
            <p:nvSpPr>
              <p:cNvPr id="28" name="Oval 90">
                <a:extLst>
                  <a:ext uri="{FF2B5EF4-FFF2-40B4-BE49-F238E27FC236}">
                    <a16:creationId xmlns:a16="http://schemas.microsoft.com/office/drawing/2014/main" id="{C54885C5-C61B-40A4-A372-9CEFAADA9D66}"/>
                  </a:ext>
                </a:extLst>
              </p:cNvPr>
              <p:cNvSpPr/>
              <p:nvPr/>
            </p:nvSpPr>
            <p:spPr>
              <a:xfrm>
                <a:off x="9609457" y="3208468"/>
                <a:ext cx="651753" cy="65175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dist="25400" dir="5400000">
                  <a:schemeClr val="tx1">
                    <a:alpha val="15000"/>
                  </a:scheme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29" name="Straight Connector 91">
                <a:extLst>
                  <a:ext uri="{FF2B5EF4-FFF2-40B4-BE49-F238E27FC236}">
                    <a16:creationId xmlns:a16="http://schemas.microsoft.com/office/drawing/2014/main" id="{B956052E-C4FA-44D3-843A-207720575527}"/>
                  </a:ext>
                </a:extLst>
              </p:cNvPr>
              <p:cNvCxnSpPr/>
              <p:nvPr/>
            </p:nvCxnSpPr>
            <p:spPr>
              <a:xfrm flipH="1" flipV="1">
                <a:off x="9934198" y="3881981"/>
                <a:ext cx="2888" cy="289568"/>
              </a:xfrm>
              <a:prstGeom prst="line">
                <a:avLst/>
              </a:prstGeom>
              <a:ln w="6350">
                <a:solidFill>
                  <a:schemeClr val="accent1"/>
                </a:solidFill>
                <a:prstDash val="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Freeform: Shape 92">
                <a:extLst>
                  <a:ext uri="{FF2B5EF4-FFF2-40B4-BE49-F238E27FC236}">
                    <a16:creationId xmlns:a16="http://schemas.microsoft.com/office/drawing/2014/main" id="{9F4DEA95-E9B9-48F5-9261-B9DBFDC7A6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19041" y="3389973"/>
                <a:ext cx="230314" cy="308493"/>
              </a:xfrm>
              <a:custGeom>
                <a:avLst/>
                <a:gdLst>
                  <a:gd name="T0" fmla="*/ 77224192 w 21600"/>
                  <a:gd name="T1" fmla="*/ 125025245 h 21599"/>
                  <a:gd name="T2" fmla="*/ 77224192 w 21600"/>
                  <a:gd name="T3" fmla="*/ 78033134 h 21599"/>
                  <a:gd name="T4" fmla="*/ 44921634 w 21600"/>
                  <a:gd name="T5" fmla="*/ 13585 h 21599"/>
                  <a:gd name="T6" fmla="*/ 44320615 w 21600"/>
                  <a:gd name="T7" fmla="*/ 0 h 21599"/>
                  <a:gd name="T8" fmla="*/ 43731413 w 21600"/>
                  <a:gd name="T9" fmla="*/ 25904 h 21599"/>
                  <a:gd name="T10" fmla="*/ 11433478 w 21600"/>
                  <a:gd name="T11" fmla="*/ 78046720 h 21599"/>
                  <a:gd name="T12" fmla="*/ 11433478 w 21600"/>
                  <a:gd name="T13" fmla="*/ 125025245 h 21599"/>
                  <a:gd name="T14" fmla="*/ 0 w 21600"/>
                  <a:gd name="T15" fmla="*/ 125025245 h 21599"/>
                  <a:gd name="T16" fmla="*/ 0 w 21600"/>
                  <a:gd name="T17" fmla="*/ 286394996 h 21599"/>
                  <a:gd name="T18" fmla="*/ 88962056 w 21600"/>
                  <a:gd name="T19" fmla="*/ 286394996 h 21599"/>
                  <a:gd name="T20" fmla="*/ 88962056 w 21600"/>
                  <a:gd name="T21" fmla="*/ 125025245 h 21599"/>
                  <a:gd name="T22" fmla="*/ 77224192 w 21600"/>
                  <a:gd name="T23" fmla="*/ 125025245 h 21599"/>
                  <a:gd name="T24" fmla="*/ 54575753 w 21600"/>
                  <a:gd name="T25" fmla="*/ 256813289 h 21599"/>
                  <a:gd name="T26" fmla="*/ 34402734 w 21600"/>
                  <a:gd name="T27" fmla="*/ 256813289 h 21599"/>
                  <a:gd name="T28" fmla="*/ 39340846 w 21600"/>
                  <a:gd name="T29" fmla="*/ 204648719 h 21599"/>
                  <a:gd name="T30" fmla="*/ 34402734 w 21600"/>
                  <a:gd name="T31" fmla="*/ 183712973 h 21599"/>
                  <a:gd name="T32" fmla="*/ 44489207 w 21600"/>
                  <a:gd name="T33" fmla="*/ 159340789 h 21599"/>
                  <a:gd name="T34" fmla="*/ 54575753 w 21600"/>
                  <a:gd name="T35" fmla="*/ 183712973 h 21599"/>
                  <a:gd name="T36" fmla="*/ 49600606 w 21600"/>
                  <a:gd name="T37" fmla="*/ 204701804 h 21599"/>
                  <a:gd name="T38" fmla="*/ 54575753 w 21600"/>
                  <a:gd name="T39" fmla="*/ 256813289 h 21599"/>
                  <a:gd name="T40" fmla="*/ 61062386 w 21600"/>
                  <a:gd name="T41" fmla="*/ 125025245 h 21599"/>
                  <a:gd name="T42" fmla="*/ 27590661 w 21600"/>
                  <a:gd name="T43" fmla="*/ 125025245 h 21599"/>
                  <a:gd name="T44" fmla="*/ 27590661 w 21600"/>
                  <a:gd name="T45" fmla="*/ 78046720 h 21599"/>
                  <a:gd name="T46" fmla="*/ 43727311 w 21600"/>
                  <a:gd name="T47" fmla="*/ 39062860 h 21599"/>
                  <a:gd name="T48" fmla="*/ 44518023 w 21600"/>
                  <a:gd name="T49" fmla="*/ 39036945 h 21599"/>
                  <a:gd name="T50" fmla="*/ 44921634 w 21600"/>
                  <a:gd name="T51" fmla="*/ 39062860 h 21599"/>
                  <a:gd name="T52" fmla="*/ 61062386 w 21600"/>
                  <a:gd name="T53" fmla="*/ 78033134 h 21599"/>
                  <a:gd name="T54" fmla="*/ 61062386 w 21600"/>
                  <a:gd name="T55" fmla="*/ 125025245 h 21599"/>
                  <a:gd name="T56" fmla="*/ 61062386 w 21600"/>
                  <a:gd name="T57" fmla="*/ 125025245 h 2159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1600" h="21599">
                    <a:moveTo>
                      <a:pt x="18750" y="9429"/>
                    </a:moveTo>
                    <a:lnTo>
                      <a:pt x="18750" y="5885"/>
                    </a:lnTo>
                    <a:cubicBezTo>
                      <a:pt x="18750" y="2636"/>
                      <a:pt x="15238" y="1"/>
                      <a:pt x="10907" y="1"/>
                    </a:cubicBezTo>
                    <a:cubicBezTo>
                      <a:pt x="10853" y="1"/>
                      <a:pt x="10814" y="-1"/>
                      <a:pt x="10761" y="0"/>
                    </a:cubicBezTo>
                    <a:cubicBezTo>
                      <a:pt x="10718" y="0"/>
                      <a:pt x="10662" y="2"/>
                      <a:pt x="10618" y="2"/>
                    </a:cubicBezTo>
                    <a:cubicBezTo>
                      <a:pt x="6286" y="2"/>
                      <a:pt x="2776" y="2636"/>
                      <a:pt x="2776" y="5886"/>
                    </a:cubicBezTo>
                    <a:lnTo>
                      <a:pt x="2776" y="9429"/>
                    </a:lnTo>
                    <a:lnTo>
                      <a:pt x="0" y="9429"/>
                    </a:lnTo>
                    <a:lnTo>
                      <a:pt x="0" y="21599"/>
                    </a:lnTo>
                    <a:lnTo>
                      <a:pt x="21600" y="21599"/>
                    </a:lnTo>
                    <a:lnTo>
                      <a:pt x="21600" y="9429"/>
                    </a:lnTo>
                    <a:lnTo>
                      <a:pt x="18750" y="9429"/>
                    </a:lnTo>
                    <a:close/>
                    <a:moveTo>
                      <a:pt x="13251" y="19368"/>
                    </a:moveTo>
                    <a:lnTo>
                      <a:pt x="8353" y="19368"/>
                    </a:lnTo>
                    <a:lnTo>
                      <a:pt x="9552" y="15434"/>
                    </a:lnTo>
                    <a:cubicBezTo>
                      <a:pt x="8835" y="15113"/>
                      <a:pt x="8353" y="14527"/>
                      <a:pt x="8353" y="13855"/>
                    </a:cubicBezTo>
                    <a:cubicBezTo>
                      <a:pt x="8353" y="12840"/>
                      <a:pt x="9449" y="12017"/>
                      <a:pt x="10802" y="12017"/>
                    </a:cubicBezTo>
                    <a:cubicBezTo>
                      <a:pt x="12154" y="12017"/>
                      <a:pt x="13251" y="12840"/>
                      <a:pt x="13251" y="13855"/>
                    </a:cubicBezTo>
                    <a:cubicBezTo>
                      <a:pt x="13251" y="14530"/>
                      <a:pt x="12765" y="15118"/>
                      <a:pt x="12043" y="15438"/>
                    </a:cubicBezTo>
                    <a:lnTo>
                      <a:pt x="13251" y="19368"/>
                    </a:lnTo>
                    <a:close/>
                    <a:moveTo>
                      <a:pt x="14826" y="9429"/>
                    </a:moveTo>
                    <a:lnTo>
                      <a:pt x="6699" y="9429"/>
                    </a:lnTo>
                    <a:lnTo>
                      <a:pt x="6699" y="5886"/>
                    </a:lnTo>
                    <a:cubicBezTo>
                      <a:pt x="6699" y="4265"/>
                      <a:pt x="8457" y="2946"/>
                      <a:pt x="10617" y="2946"/>
                    </a:cubicBezTo>
                    <a:cubicBezTo>
                      <a:pt x="10679" y="2946"/>
                      <a:pt x="10809" y="2944"/>
                      <a:pt x="10809" y="2944"/>
                    </a:cubicBezTo>
                    <a:cubicBezTo>
                      <a:pt x="10809" y="2944"/>
                      <a:pt x="10874" y="2946"/>
                      <a:pt x="10907" y="2946"/>
                    </a:cubicBezTo>
                    <a:cubicBezTo>
                      <a:pt x="13067" y="2946"/>
                      <a:pt x="14826" y="4264"/>
                      <a:pt x="14826" y="5885"/>
                    </a:cubicBezTo>
                    <a:lnTo>
                      <a:pt x="14826" y="9429"/>
                    </a:lnTo>
                    <a:close/>
                    <a:moveTo>
                      <a:pt x="14826" y="9429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3">
              <a:extLst>
                <a:ext uri="{FF2B5EF4-FFF2-40B4-BE49-F238E27FC236}">
                  <a16:creationId xmlns:a16="http://schemas.microsoft.com/office/drawing/2014/main" id="{1131E285-BB3C-4BA7-9D44-156B0D9E5147}"/>
                </a:ext>
              </a:extLst>
            </p:cNvPr>
            <p:cNvGrpSpPr/>
            <p:nvPr/>
          </p:nvGrpSpPr>
          <p:grpSpPr>
            <a:xfrm>
              <a:off x="1139673" y="3442088"/>
              <a:ext cx="2259944" cy="939296"/>
              <a:chOff x="1139673" y="3660828"/>
              <a:chExt cx="2259944" cy="939296"/>
            </a:xfrm>
          </p:grpSpPr>
          <p:sp>
            <p:nvSpPr>
              <p:cNvPr id="26" name="TextBox 12">
                <a:extLst>
                  <a:ext uri="{FF2B5EF4-FFF2-40B4-BE49-F238E27FC236}">
                    <a16:creationId xmlns:a16="http://schemas.microsoft.com/office/drawing/2014/main" id="{0A53DFBC-C5B3-452A-98B8-5B962FAC5A86}"/>
                  </a:ext>
                </a:extLst>
              </p:cNvPr>
              <p:cNvSpPr txBox="1"/>
              <p:nvPr/>
            </p:nvSpPr>
            <p:spPr>
              <a:xfrm>
                <a:off x="1139673" y="4122493"/>
                <a:ext cx="2259944" cy="4776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defTabSz="914378">
                  <a:lnSpc>
                    <a:spcPct val="120000"/>
                  </a:lnSpc>
                  <a:defRPr/>
                </a:pPr>
                <a:r>
                  <a:rPr lang="zh-CN" altLang="en-US" sz="1100" kern="0" dirty="0"/>
                  <a:t>请替换文字内容复制你的内容到</a:t>
                </a:r>
                <a:r>
                  <a:rPr lang="zh-CN" altLang="en-US" sz="1100" kern="0" dirty="0" smtClean="0"/>
                  <a:t>此</a:t>
                </a:r>
                <a:endParaRPr lang="zh-CN" altLang="en-US" sz="1100" kern="0" dirty="0"/>
              </a:p>
            </p:txBody>
          </p:sp>
          <p:sp>
            <p:nvSpPr>
              <p:cNvPr id="27" name="Rectangle 2">
                <a:extLst>
                  <a:ext uri="{FF2B5EF4-FFF2-40B4-BE49-F238E27FC236}">
                    <a16:creationId xmlns:a16="http://schemas.microsoft.com/office/drawing/2014/main" id="{37784A04-2E1B-4FEC-B09C-A42B1434AEE1}"/>
                  </a:ext>
                </a:extLst>
              </p:cNvPr>
              <p:cNvSpPr/>
              <p:nvPr/>
            </p:nvSpPr>
            <p:spPr>
              <a:xfrm>
                <a:off x="1139673" y="3660828"/>
                <a:ext cx="2259944" cy="461665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lvl="0" algn="ctr" defTabSz="914378">
                  <a:defRPr/>
                </a:pPr>
                <a:r>
                  <a:rPr lang="zh-CN" altLang="en-US" sz="1600" b="1" kern="0" dirty="0">
                    <a:solidFill>
                      <a:schemeClr val="accent1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56" name="千图PPT彼岸天：ID 8661124库_组合 55">
            <a:extLst>
              <a:ext uri="{FF2B5EF4-FFF2-40B4-BE49-F238E27FC236}">
                <a16:creationId xmlns:a16="http://schemas.microsoft.com/office/drawing/2014/main" id="{4E6A6E52-4352-4AD5-966F-36236EF4606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601439" y="1687642"/>
            <a:ext cx="2259944" cy="3107973"/>
            <a:chOff x="3601439" y="1687642"/>
            <a:chExt cx="2259944" cy="3107973"/>
          </a:xfrm>
        </p:grpSpPr>
        <p:grpSp>
          <p:nvGrpSpPr>
            <p:cNvPr id="4" name="Group 16">
              <a:extLst>
                <a:ext uri="{FF2B5EF4-FFF2-40B4-BE49-F238E27FC236}">
                  <a16:creationId xmlns:a16="http://schemas.microsoft.com/office/drawing/2014/main" id="{BD253C07-7EAE-4DD6-A613-891624AA7CBB}"/>
                </a:ext>
              </a:extLst>
            </p:cNvPr>
            <p:cNvGrpSpPr/>
            <p:nvPr/>
          </p:nvGrpSpPr>
          <p:grpSpPr>
            <a:xfrm>
              <a:off x="3746379" y="2071581"/>
              <a:ext cx="2097901" cy="1100360"/>
              <a:chOff x="3433260" y="1508627"/>
              <a:chExt cx="2237290" cy="1173470"/>
            </a:xfrm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grpSpPr>
          <p:sp>
            <p:nvSpPr>
              <p:cNvPr id="53" name="Freeform: Shape 17">
                <a:extLst>
                  <a:ext uri="{FF2B5EF4-FFF2-40B4-BE49-F238E27FC236}">
                    <a16:creationId xmlns:a16="http://schemas.microsoft.com/office/drawing/2014/main" id="{E79B3E78-E821-494F-A111-CCD760BE48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260" y="1508627"/>
                <a:ext cx="2237290" cy="743372"/>
              </a:xfrm>
              <a:custGeom>
                <a:avLst/>
                <a:gdLst>
                  <a:gd name="T0" fmla="*/ 985 w 985"/>
                  <a:gd name="T1" fmla="*/ 265 h 449"/>
                  <a:gd name="T2" fmla="*/ 492 w 985"/>
                  <a:gd name="T3" fmla="*/ 0 h 449"/>
                  <a:gd name="T4" fmla="*/ 0 w 985"/>
                  <a:gd name="T5" fmla="*/ 265 h 449"/>
                  <a:gd name="T6" fmla="*/ 0 w 985"/>
                  <a:gd name="T7" fmla="*/ 449 h 449"/>
                  <a:gd name="T8" fmla="*/ 492 w 985"/>
                  <a:gd name="T9" fmla="*/ 183 h 449"/>
                  <a:gd name="T10" fmla="*/ 985 w 985"/>
                  <a:gd name="T11" fmla="*/ 449 h 449"/>
                  <a:gd name="T12" fmla="*/ 985 w 985"/>
                  <a:gd name="T13" fmla="*/ 265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5" h="449">
                    <a:moveTo>
                      <a:pt x="985" y="265"/>
                    </a:moveTo>
                    <a:cubicBezTo>
                      <a:pt x="985" y="119"/>
                      <a:pt x="764" y="0"/>
                      <a:pt x="492" y="0"/>
                    </a:cubicBezTo>
                    <a:cubicBezTo>
                      <a:pt x="220" y="0"/>
                      <a:pt x="0" y="119"/>
                      <a:pt x="0" y="265"/>
                    </a:cubicBezTo>
                    <a:cubicBezTo>
                      <a:pt x="0" y="449"/>
                      <a:pt x="0" y="449"/>
                      <a:pt x="0" y="449"/>
                    </a:cubicBezTo>
                    <a:cubicBezTo>
                      <a:pt x="0" y="302"/>
                      <a:pt x="220" y="183"/>
                      <a:pt x="492" y="183"/>
                    </a:cubicBezTo>
                    <a:cubicBezTo>
                      <a:pt x="764" y="183"/>
                      <a:pt x="985" y="302"/>
                      <a:pt x="985" y="449"/>
                    </a:cubicBezTo>
                    <a:lnTo>
                      <a:pt x="985" y="265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3175"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18">
                <a:extLst>
                  <a:ext uri="{FF2B5EF4-FFF2-40B4-BE49-F238E27FC236}">
                    <a16:creationId xmlns:a16="http://schemas.microsoft.com/office/drawing/2014/main" id="{2B84D578-A10D-4446-8AED-C028F97B5A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260" y="1508627"/>
                <a:ext cx="2237290" cy="878760"/>
              </a:xfrm>
              <a:custGeom>
                <a:avLst/>
                <a:gdLst>
                  <a:gd name="T0" fmla="*/ 492 w 985"/>
                  <a:gd name="T1" fmla="*/ 60 h 531"/>
                  <a:gd name="T2" fmla="*/ 925 w 985"/>
                  <a:gd name="T3" fmla="*/ 265 h 531"/>
                  <a:gd name="T4" fmla="*/ 492 w 985"/>
                  <a:gd name="T5" fmla="*/ 471 h 531"/>
                  <a:gd name="T6" fmla="*/ 60 w 985"/>
                  <a:gd name="T7" fmla="*/ 265 h 531"/>
                  <a:gd name="T8" fmla="*/ 492 w 985"/>
                  <a:gd name="T9" fmla="*/ 60 h 531"/>
                  <a:gd name="T10" fmla="*/ 492 w 985"/>
                  <a:gd name="T11" fmla="*/ 0 h 531"/>
                  <a:gd name="T12" fmla="*/ 0 w 985"/>
                  <a:gd name="T13" fmla="*/ 265 h 531"/>
                  <a:gd name="T14" fmla="*/ 492 w 985"/>
                  <a:gd name="T15" fmla="*/ 531 h 531"/>
                  <a:gd name="T16" fmla="*/ 985 w 985"/>
                  <a:gd name="T17" fmla="*/ 265 h 531"/>
                  <a:gd name="T18" fmla="*/ 492 w 985"/>
                  <a:gd name="T1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5" h="531">
                    <a:moveTo>
                      <a:pt x="492" y="60"/>
                    </a:moveTo>
                    <a:cubicBezTo>
                      <a:pt x="747" y="60"/>
                      <a:pt x="925" y="168"/>
                      <a:pt x="925" y="265"/>
                    </a:cubicBezTo>
                    <a:cubicBezTo>
                      <a:pt x="925" y="362"/>
                      <a:pt x="747" y="471"/>
                      <a:pt x="492" y="471"/>
                    </a:cubicBezTo>
                    <a:cubicBezTo>
                      <a:pt x="237" y="471"/>
                      <a:pt x="60" y="362"/>
                      <a:pt x="60" y="265"/>
                    </a:cubicBezTo>
                    <a:cubicBezTo>
                      <a:pt x="60" y="168"/>
                      <a:pt x="237" y="60"/>
                      <a:pt x="492" y="60"/>
                    </a:cubicBezTo>
                    <a:moveTo>
                      <a:pt x="492" y="0"/>
                    </a:moveTo>
                    <a:cubicBezTo>
                      <a:pt x="220" y="0"/>
                      <a:pt x="0" y="119"/>
                      <a:pt x="0" y="265"/>
                    </a:cubicBezTo>
                    <a:cubicBezTo>
                      <a:pt x="0" y="412"/>
                      <a:pt x="220" y="531"/>
                      <a:pt x="492" y="531"/>
                    </a:cubicBezTo>
                    <a:cubicBezTo>
                      <a:pt x="764" y="531"/>
                      <a:pt x="985" y="412"/>
                      <a:pt x="985" y="265"/>
                    </a:cubicBezTo>
                    <a:cubicBezTo>
                      <a:pt x="985" y="119"/>
                      <a:pt x="764" y="0"/>
                      <a:pt x="492" y="0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3175"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19">
                <a:extLst>
                  <a:ext uri="{FF2B5EF4-FFF2-40B4-BE49-F238E27FC236}">
                    <a16:creationId xmlns:a16="http://schemas.microsoft.com/office/drawing/2014/main" id="{3EB97592-31BB-4E3C-AC70-D5202EA9C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260" y="1939566"/>
                <a:ext cx="2237290" cy="742531"/>
              </a:xfrm>
              <a:custGeom>
                <a:avLst/>
                <a:gdLst>
                  <a:gd name="T0" fmla="*/ 985 w 985"/>
                  <a:gd name="T1" fmla="*/ 184 h 449"/>
                  <a:gd name="T2" fmla="*/ 492 w 985"/>
                  <a:gd name="T3" fmla="*/ 449 h 449"/>
                  <a:gd name="T4" fmla="*/ 0 w 985"/>
                  <a:gd name="T5" fmla="*/ 184 h 449"/>
                  <a:gd name="T6" fmla="*/ 0 w 985"/>
                  <a:gd name="T7" fmla="*/ 0 h 449"/>
                  <a:gd name="T8" fmla="*/ 492 w 985"/>
                  <a:gd name="T9" fmla="*/ 266 h 449"/>
                  <a:gd name="T10" fmla="*/ 985 w 985"/>
                  <a:gd name="T11" fmla="*/ 0 h 449"/>
                  <a:gd name="T12" fmla="*/ 985 w 985"/>
                  <a:gd name="T13" fmla="*/ 184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5" h="449">
                    <a:moveTo>
                      <a:pt x="985" y="184"/>
                    </a:moveTo>
                    <a:cubicBezTo>
                      <a:pt x="985" y="330"/>
                      <a:pt x="764" y="449"/>
                      <a:pt x="492" y="449"/>
                    </a:cubicBezTo>
                    <a:cubicBezTo>
                      <a:pt x="220" y="449"/>
                      <a:pt x="0" y="330"/>
                      <a:pt x="0" y="18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47"/>
                      <a:pt x="220" y="266"/>
                      <a:pt x="492" y="266"/>
                    </a:cubicBezTo>
                    <a:cubicBezTo>
                      <a:pt x="764" y="266"/>
                      <a:pt x="985" y="147"/>
                      <a:pt x="985" y="0"/>
                    </a:cubicBezTo>
                    <a:lnTo>
                      <a:pt x="985" y="184"/>
                    </a:lnTo>
                    <a:close/>
                  </a:path>
                </a:pathLst>
              </a:custGeom>
              <a:solidFill>
                <a:schemeClr val="accent3"/>
              </a:solidFill>
              <a:ln w="3175"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Group 32">
              <a:extLst>
                <a:ext uri="{FF2B5EF4-FFF2-40B4-BE49-F238E27FC236}">
                  <a16:creationId xmlns:a16="http://schemas.microsoft.com/office/drawing/2014/main" id="{CCF34C09-4530-4110-A6A0-31D3F55060BF}"/>
                </a:ext>
              </a:extLst>
            </p:cNvPr>
            <p:cNvGrpSpPr/>
            <p:nvPr/>
          </p:nvGrpSpPr>
          <p:grpSpPr>
            <a:xfrm>
              <a:off x="4501474" y="1687642"/>
              <a:ext cx="610706" cy="902427"/>
              <a:chOff x="4506707" y="2276159"/>
              <a:chExt cx="651753" cy="963081"/>
            </a:xfrm>
          </p:grpSpPr>
          <p:sp>
            <p:nvSpPr>
              <p:cNvPr id="46" name="Oval 33">
                <a:extLst>
                  <a:ext uri="{FF2B5EF4-FFF2-40B4-BE49-F238E27FC236}">
                    <a16:creationId xmlns:a16="http://schemas.microsoft.com/office/drawing/2014/main" id="{51850355-27F4-4164-A254-39187A05148C}"/>
                  </a:ext>
                </a:extLst>
              </p:cNvPr>
              <p:cNvSpPr/>
              <p:nvPr/>
            </p:nvSpPr>
            <p:spPr>
              <a:xfrm>
                <a:off x="4506707" y="2276159"/>
                <a:ext cx="651753" cy="65175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dist="25400" dir="5400000">
                  <a:schemeClr val="tx1">
                    <a:alpha val="15000"/>
                  </a:scheme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47" name="Straight Connector 34">
                <a:extLst>
                  <a:ext uri="{FF2B5EF4-FFF2-40B4-BE49-F238E27FC236}">
                    <a16:creationId xmlns:a16="http://schemas.microsoft.com/office/drawing/2014/main" id="{902888C5-0BD4-42BF-A864-B60E66F8E54B}"/>
                  </a:ext>
                </a:extLst>
              </p:cNvPr>
              <p:cNvCxnSpPr/>
              <p:nvPr/>
            </p:nvCxnSpPr>
            <p:spPr>
              <a:xfrm flipH="1" flipV="1">
                <a:off x="4831448" y="2949672"/>
                <a:ext cx="2888" cy="289568"/>
              </a:xfrm>
              <a:prstGeom prst="line">
                <a:avLst/>
              </a:prstGeom>
              <a:ln w="6350">
                <a:solidFill>
                  <a:schemeClr val="accent3"/>
                </a:solidFill>
                <a:prstDash val="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35">
                <a:extLst>
                  <a:ext uri="{FF2B5EF4-FFF2-40B4-BE49-F238E27FC236}">
                    <a16:creationId xmlns:a16="http://schemas.microsoft.com/office/drawing/2014/main" id="{34BFEAE0-27C1-461C-8CC4-B6413CAA46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94785" y="2480818"/>
                <a:ext cx="283138" cy="285248"/>
                <a:chOff x="0" y="0"/>
                <a:chExt cx="578" cy="578"/>
              </a:xfrm>
              <a:solidFill>
                <a:schemeClr val="bg1"/>
              </a:solidFill>
            </p:grpSpPr>
            <p:sp>
              <p:nvSpPr>
                <p:cNvPr id="49" name="Freeform: Shape 36">
                  <a:extLst>
                    <a:ext uri="{FF2B5EF4-FFF2-40B4-BE49-F238E27FC236}">
                      <a16:creationId xmlns:a16="http://schemas.microsoft.com/office/drawing/2014/main" id="{2BBDA381-4559-45E1-BBE5-EAFDA5CA81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234" cy="23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5980" y="21600"/>
                      </a:moveTo>
                      <a:lnTo>
                        <a:pt x="21600" y="15977"/>
                      </a:lnTo>
                      <a:lnTo>
                        <a:pt x="11776" y="6145"/>
                      </a:lnTo>
                      <a:lnTo>
                        <a:pt x="17948" y="0"/>
                      </a:lnTo>
                      <a:lnTo>
                        <a:pt x="14" y="0"/>
                      </a:lnTo>
                      <a:lnTo>
                        <a:pt x="0" y="17918"/>
                      </a:lnTo>
                      <a:lnTo>
                        <a:pt x="6130" y="11744"/>
                      </a:lnTo>
                      <a:lnTo>
                        <a:pt x="15980" y="21600"/>
                      </a:lnTo>
                      <a:close/>
                      <a:moveTo>
                        <a:pt x="15980" y="2160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Freeform: Shape 37">
                  <a:extLst>
                    <a:ext uri="{FF2B5EF4-FFF2-40B4-BE49-F238E27FC236}">
                      <a16:creationId xmlns:a16="http://schemas.microsoft.com/office/drawing/2014/main" id="{9FF315A3-1F05-4F1C-875E-7825359D1F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4" y="344"/>
                  <a:ext cx="234" cy="23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5470" y="9856"/>
                      </a:moveTo>
                      <a:lnTo>
                        <a:pt x="5620" y="0"/>
                      </a:lnTo>
                      <a:lnTo>
                        <a:pt x="0" y="5623"/>
                      </a:lnTo>
                      <a:lnTo>
                        <a:pt x="9824" y="15455"/>
                      </a:lnTo>
                      <a:lnTo>
                        <a:pt x="3652" y="21600"/>
                      </a:lnTo>
                      <a:lnTo>
                        <a:pt x="21586" y="21600"/>
                      </a:lnTo>
                      <a:lnTo>
                        <a:pt x="21600" y="3682"/>
                      </a:lnTo>
                      <a:lnTo>
                        <a:pt x="15470" y="9856"/>
                      </a:lnTo>
                      <a:close/>
                      <a:moveTo>
                        <a:pt x="15470" y="9856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Freeform: Shape 38">
                  <a:extLst>
                    <a:ext uri="{FF2B5EF4-FFF2-40B4-BE49-F238E27FC236}">
                      <a16:creationId xmlns:a16="http://schemas.microsoft.com/office/drawing/2014/main" id="{8191B14F-0419-4434-8C10-459C50DF1B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4" y="0"/>
                  <a:ext cx="234" cy="23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5623" y="21600"/>
                      </a:moveTo>
                      <a:lnTo>
                        <a:pt x="15455" y="11776"/>
                      </a:lnTo>
                      <a:lnTo>
                        <a:pt x="21600" y="17948"/>
                      </a:lnTo>
                      <a:lnTo>
                        <a:pt x="21600" y="15"/>
                      </a:lnTo>
                      <a:lnTo>
                        <a:pt x="3682" y="0"/>
                      </a:lnTo>
                      <a:lnTo>
                        <a:pt x="9856" y="6130"/>
                      </a:lnTo>
                      <a:lnTo>
                        <a:pt x="0" y="15981"/>
                      </a:lnTo>
                      <a:lnTo>
                        <a:pt x="5623" y="21600"/>
                      </a:lnTo>
                      <a:close/>
                      <a:moveTo>
                        <a:pt x="5623" y="2160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Freeform: Shape 39">
                  <a:extLst>
                    <a:ext uri="{FF2B5EF4-FFF2-40B4-BE49-F238E27FC236}">
                      <a16:creationId xmlns:a16="http://schemas.microsoft.com/office/drawing/2014/main" id="{43CDEA3B-3817-466B-9E2A-98BF35C38D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344"/>
                  <a:ext cx="234" cy="23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5977" y="0"/>
                      </a:moveTo>
                      <a:lnTo>
                        <a:pt x="6145" y="9824"/>
                      </a:lnTo>
                      <a:lnTo>
                        <a:pt x="0" y="3652"/>
                      </a:lnTo>
                      <a:lnTo>
                        <a:pt x="0" y="21585"/>
                      </a:lnTo>
                      <a:lnTo>
                        <a:pt x="17918" y="21600"/>
                      </a:lnTo>
                      <a:lnTo>
                        <a:pt x="11744" y="15470"/>
                      </a:lnTo>
                      <a:lnTo>
                        <a:pt x="21600" y="5619"/>
                      </a:lnTo>
                      <a:lnTo>
                        <a:pt x="15977" y="0"/>
                      </a:lnTo>
                      <a:close/>
                      <a:moveTo>
                        <a:pt x="15977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6" name="TextBox 50">
              <a:extLst>
                <a:ext uri="{FF2B5EF4-FFF2-40B4-BE49-F238E27FC236}">
                  <a16:creationId xmlns:a16="http://schemas.microsoft.com/office/drawing/2014/main" id="{D2AB5AA6-FCCD-452F-9933-396CE99B9A02}"/>
                </a:ext>
              </a:extLst>
            </p:cNvPr>
            <p:cNvSpPr txBox="1"/>
            <p:nvPr/>
          </p:nvSpPr>
          <p:spPr>
            <a:xfrm>
              <a:off x="4426025" y="3292569"/>
              <a:ext cx="738607" cy="415472"/>
            </a:xfrm>
            <a:prstGeom prst="rect">
              <a:avLst/>
            </a:prstGeom>
            <a:noFill/>
          </p:spPr>
          <p:txBody>
            <a:bodyPr wrap="none" lIns="137132" tIns="68567" rIns="137132" bIns="68567">
              <a:normAutofit/>
            </a:bodyPr>
            <a:lstStyle/>
            <a:p>
              <a:pPr algn="ctr" defTabSz="914400"/>
              <a:r>
                <a:rPr lang="zh-CN" altLang="en-US" sz="1200" b="1" kern="0">
                  <a:solidFill>
                    <a:schemeClr val="accent3">
                      <a:lumMod val="100000"/>
                    </a:schemeClr>
                  </a:solidFill>
                </a:rPr>
                <a:t>关键词</a:t>
              </a:r>
            </a:p>
          </p:txBody>
        </p:sp>
        <p:grpSp>
          <p:nvGrpSpPr>
            <p:cNvPr id="17" name="Group 53">
              <a:extLst>
                <a:ext uri="{FF2B5EF4-FFF2-40B4-BE49-F238E27FC236}">
                  <a16:creationId xmlns:a16="http://schemas.microsoft.com/office/drawing/2014/main" id="{5C841E26-B126-4DCD-85E9-D44C38215473}"/>
                </a:ext>
              </a:extLst>
            </p:cNvPr>
            <p:cNvGrpSpPr/>
            <p:nvPr/>
          </p:nvGrpSpPr>
          <p:grpSpPr>
            <a:xfrm>
              <a:off x="3601439" y="3856319"/>
              <a:ext cx="2259944" cy="939296"/>
              <a:chOff x="1139673" y="3660828"/>
              <a:chExt cx="2259944" cy="939296"/>
            </a:xfrm>
          </p:grpSpPr>
          <p:sp>
            <p:nvSpPr>
              <p:cNvPr id="24" name="TextBox 54">
                <a:extLst>
                  <a:ext uri="{FF2B5EF4-FFF2-40B4-BE49-F238E27FC236}">
                    <a16:creationId xmlns:a16="http://schemas.microsoft.com/office/drawing/2014/main" id="{D7A916BE-AE70-47D8-AFD1-DF31C6A92551}"/>
                  </a:ext>
                </a:extLst>
              </p:cNvPr>
              <p:cNvSpPr txBox="1"/>
              <p:nvPr/>
            </p:nvSpPr>
            <p:spPr>
              <a:xfrm>
                <a:off x="1139673" y="4122493"/>
                <a:ext cx="2259944" cy="4776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defTabSz="914378">
                  <a:lnSpc>
                    <a:spcPct val="120000"/>
                  </a:lnSpc>
                  <a:defRPr/>
                </a:pPr>
                <a:r>
                  <a:rPr lang="zh-CN" altLang="en-US" sz="1100" kern="0" dirty="0"/>
                  <a:t>请替换文字内容复制你的内容到</a:t>
                </a:r>
                <a:r>
                  <a:rPr lang="zh-CN" altLang="en-US" sz="1100" kern="0" dirty="0" smtClean="0"/>
                  <a:t>此</a:t>
                </a:r>
                <a:endParaRPr lang="zh-CN" altLang="en-US" sz="1100" kern="0" dirty="0"/>
              </a:p>
            </p:txBody>
          </p:sp>
          <p:sp>
            <p:nvSpPr>
              <p:cNvPr id="25" name="Rectangle 55">
                <a:extLst>
                  <a:ext uri="{FF2B5EF4-FFF2-40B4-BE49-F238E27FC236}">
                    <a16:creationId xmlns:a16="http://schemas.microsoft.com/office/drawing/2014/main" id="{40FEED03-05B7-4B3E-BD22-EA07D860E76B}"/>
                  </a:ext>
                </a:extLst>
              </p:cNvPr>
              <p:cNvSpPr/>
              <p:nvPr/>
            </p:nvSpPr>
            <p:spPr>
              <a:xfrm>
                <a:off x="1139673" y="3660828"/>
                <a:ext cx="2259944" cy="461665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lvl="0" algn="ctr" defTabSz="914378">
                  <a:defRPr/>
                </a:pPr>
                <a:r>
                  <a:rPr lang="zh-CN" altLang="en-US" sz="1600" b="1" kern="0" dirty="0">
                    <a:solidFill>
                      <a:schemeClr val="accent3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57" name="千图PPT彼岸天：ID 8661124库_组合 56">
            <a:extLst>
              <a:ext uri="{FF2B5EF4-FFF2-40B4-BE49-F238E27FC236}">
                <a16:creationId xmlns:a16="http://schemas.microsoft.com/office/drawing/2014/main" id="{8B1617A0-4C71-494E-A1B0-03E12BE56BDB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229403" y="2111877"/>
            <a:ext cx="2259944" cy="3097969"/>
            <a:chOff x="6229403" y="2111877"/>
            <a:chExt cx="2259944" cy="3097969"/>
          </a:xfrm>
        </p:grpSpPr>
        <p:grpSp>
          <p:nvGrpSpPr>
            <p:cNvPr id="7" name="Group 20">
              <a:extLst>
                <a:ext uri="{FF2B5EF4-FFF2-40B4-BE49-F238E27FC236}">
                  <a16:creationId xmlns:a16="http://schemas.microsoft.com/office/drawing/2014/main" id="{2EEB5EE2-2726-4B93-9D9C-3D3051E1371C}"/>
                </a:ext>
              </a:extLst>
            </p:cNvPr>
            <p:cNvGrpSpPr/>
            <p:nvPr/>
          </p:nvGrpSpPr>
          <p:grpSpPr>
            <a:xfrm>
              <a:off x="6310426" y="2498169"/>
              <a:ext cx="2097901" cy="1100360"/>
              <a:chOff x="3433260" y="1508627"/>
              <a:chExt cx="2237290" cy="1173470"/>
            </a:xfrm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grpSpPr>
          <p:sp>
            <p:nvSpPr>
              <p:cNvPr id="43" name="Freeform: Shape 21">
                <a:extLst>
                  <a:ext uri="{FF2B5EF4-FFF2-40B4-BE49-F238E27FC236}">
                    <a16:creationId xmlns:a16="http://schemas.microsoft.com/office/drawing/2014/main" id="{05024CD4-75B2-4267-A00F-AE2518BDE0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260" y="1508627"/>
                <a:ext cx="2237290" cy="743372"/>
              </a:xfrm>
              <a:custGeom>
                <a:avLst/>
                <a:gdLst>
                  <a:gd name="T0" fmla="*/ 985 w 985"/>
                  <a:gd name="T1" fmla="*/ 265 h 449"/>
                  <a:gd name="T2" fmla="*/ 492 w 985"/>
                  <a:gd name="T3" fmla="*/ 0 h 449"/>
                  <a:gd name="T4" fmla="*/ 0 w 985"/>
                  <a:gd name="T5" fmla="*/ 265 h 449"/>
                  <a:gd name="T6" fmla="*/ 0 w 985"/>
                  <a:gd name="T7" fmla="*/ 449 h 449"/>
                  <a:gd name="T8" fmla="*/ 492 w 985"/>
                  <a:gd name="T9" fmla="*/ 183 h 449"/>
                  <a:gd name="T10" fmla="*/ 985 w 985"/>
                  <a:gd name="T11" fmla="*/ 449 h 449"/>
                  <a:gd name="T12" fmla="*/ 985 w 985"/>
                  <a:gd name="T13" fmla="*/ 265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5" h="449">
                    <a:moveTo>
                      <a:pt x="985" y="265"/>
                    </a:moveTo>
                    <a:cubicBezTo>
                      <a:pt x="985" y="119"/>
                      <a:pt x="764" y="0"/>
                      <a:pt x="492" y="0"/>
                    </a:cubicBezTo>
                    <a:cubicBezTo>
                      <a:pt x="220" y="0"/>
                      <a:pt x="0" y="119"/>
                      <a:pt x="0" y="265"/>
                    </a:cubicBezTo>
                    <a:cubicBezTo>
                      <a:pt x="0" y="449"/>
                      <a:pt x="0" y="449"/>
                      <a:pt x="0" y="449"/>
                    </a:cubicBezTo>
                    <a:cubicBezTo>
                      <a:pt x="0" y="302"/>
                      <a:pt x="220" y="183"/>
                      <a:pt x="492" y="183"/>
                    </a:cubicBezTo>
                    <a:cubicBezTo>
                      <a:pt x="764" y="183"/>
                      <a:pt x="985" y="302"/>
                      <a:pt x="985" y="449"/>
                    </a:cubicBezTo>
                    <a:lnTo>
                      <a:pt x="985" y="265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175"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22">
                <a:extLst>
                  <a:ext uri="{FF2B5EF4-FFF2-40B4-BE49-F238E27FC236}">
                    <a16:creationId xmlns:a16="http://schemas.microsoft.com/office/drawing/2014/main" id="{618111A2-B5EE-4D3F-954F-CD28002F5A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260" y="1508627"/>
                <a:ext cx="2237290" cy="878760"/>
              </a:xfrm>
              <a:custGeom>
                <a:avLst/>
                <a:gdLst>
                  <a:gd name="T0" fmla="*/ 492 w 985"/>
                  <a:gd name="T1" fmla="*/ 60 h 531"/>
                  <a:gd name="T2" fmla="*/ 925 w 985"/>
                  <a:gd name="T3" fmla="*/ 265 h 531"/>
                  <a:gd name="T4" fmla="*/ 492 w 985"/>
                  <a:gd name="T5" fmla="*/ 471 h 531"/>
                  <a:gd name="T6" fmla="*/ 60 w 985"/>
                  <a:gd name="T7" fmla="*/ 265 h 531"/>
                  <a:gd name="T8" fmla="*/ 492 w 985"/>
                  <a:gd name="T9" fmla="*/ 60 h 531"/>
                  <a:gd name="T10" fmla="*/ 492 w 985"/>
                  <a:gd name="T11" fmla="*/ 0 h 531"/>
                  <a:gd name="T12" fmla="*/ 0 w 985"/>
                  <a:gd name="T13" fmla="*/ 265 h 531"/>
                  <a:gd name="T14" fmla="*/ 492 w 985"/>
                  <a:gd name="T15" fmla="*/ 531 h 531"/>
                  <a:gd name="T16" fmla="*/ 985 w 985"/>
                  <a:gd name="T17" fmla="*/ 265 h 531"/>
                  <a:gd name="T18" fmla="*/ 492 w 985"/>
                  <a:gd name="T1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5" h="531">
                    <a:moveTo>
                      <a:pt x="492" y="60"/>
                    </a:moveTo>
                    <a:cubicBezTo>
                      <a:pt x="747" y="60"/>
                      <a:pt x="925" y="168"/>
                      <a:pt x="925" y="265"/>
                    </a:cubicBezTo>
                    <a:cubicBezTo>
                      <a:pt x="925" y="362"/>
                      <a:pt x="747" y="471"/>
                      <a:pt x="492" y="471"/>
                    </a:cubicBezTo>
                    <a:cubicBezTo>
                      <a:pt x="237" y="471"/>
                      <a:pt x="60" y="362"/>
                      <a:pt x="60" y="265"/>
                    </a:cubicBezTo>
                    <a:cubicBezTo>
                      <a:pt x="60" y="168"/>
                      <a:pt x="237" y="60"/>
                      <a:pt x="492" y="60"/>
                    </a:cubicBezTo>
                    <a:moveTo>
                      <a:pt x="492" y="0"/>
                    </a:moveTo>
                    <a:cubicBezTo>
                      <a:pt x="220" y="0"/>
                      <a:pt x="0" y="119"/>
                      <a:pt x="0" y="265"/>
                    </a:cubicBezTo>
                    <a:cubicBezTo>
                      <a:pt x="0" y="412"/>
                      <a:pt x="220" y="531"/>
                      <a:pt x="492" y="531"/>
                    </a:cubicBezTo>
                    <a:cubicBezTo>
                      <a:pt x="764" y="531"/>
                      <a:pt x="985" y="412"/>
                      <a:pt x="985" y="265"/>
                    </a:cubicBezTo>
                    <a:cubicBezTo>
                      <a:pt x="985" y="119"/>
                      <a:pt x="764" y="0"/>
                      <a:pt x="492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3175"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23">
                <a:extLst>
                  <a:ext uri="{FF2B5EF4-FFF2-40B4-BE49-F238E27FC236}">
                    <a16:creationId xmlns:a16="http://schemas.microsoft.com/office/drawing/2014/main" id="{9733C63B-2034-43A8-8785-2EB6416186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260" y="1939566"/>
                <a:ext cx="2237290" cy="742531"/>
              </a:xfrm>
              <a:custGeom>
                <a:avLst/>
                <a:gdLst>
                  <a:gd name="T0" fmla="*/ 985 w 985"/>
                  <a:gd name="T1" fmla="*/ 184 h 449"/>
                  <a:gd name="T2" fmla="*/ 492 w 985"/>
                  <a:gd name="T3" fmla="*/ 449 h 449"/>
                  <a:gd name="T4" fmla="*/ 0 w 985"/>
                  <a:gd name="T5" fmla="*/ 184 h 449"/>
                  <a:gd name="T6" fmla="*/ 0 w 985"/>
                  <a:gd name="T7" fmla="*/ 0 h 449"/>
                  <a:gd name="T8" fmla="*/ 492 w 985"/>
                  <a:gd name="T9" fmla="*/ 266 h 449"/>
                  <a:gd name="T10" fmla="*/ 985 w 985"/>
                  <a:gd name="T11" fmla="*/ 0 h 449"/>
                  <a:gd name="T12" fmla="*/ 985 w 985"/>
                  <a:gd name="T13" fmla="*/ 184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5" h="449">
                    <a:moveTo>
                      <a:pt x="985" y="184"/>
                    </a:moveTo>
                    <a:cubicBezTo>
                      <a:pt x="985" y="330"/>
                      <a:pt x="764" y="449"/>
                      <a:pt x="492" y="449"/>
                    </a:cubicBezTo>
                    <a:cubicBezTo>
                      <a:pt x="220" y="449"/>
                      <a:pt x="0" y="330"/>
                      <a:pt x="0" y="18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47"/>
                      <a:pt x="220" y="266"/>
                      <a:pt x="492" y="266"/>
                    </a:cubicBezTo>
                    <a:cubicBezTo>
                      <a:pt x="764" y="266"/>
                      <a:pt x="985" y="147"/>
                      <a:pt x="985" y="0"/>
                    </a:cubicBezTo>
                    <a:lnTo>
                      <a:pt x="985" y="184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Group 44">
              <a:extLst>
                <a:ext uri="{FF2B5EF4-FFF2-40B4-BE49-F238E27FC236}">
                  <a16:creationId xmlns:a16="http://schemas.microsoft.com/office/drawing/2014/main" id="{B3C40570-2A03-4811-8F1A-BF75C392E66B}"/>
                </a:ext>
              </a:extLst>
            </p:cNvPr>
            <p:cNvGrpSpPr/>
            <p:nvPr/>
          </p:nvGrpSpPr>
          <p:grpSpPr>
            <a:xfrm>
              <a:off x="7065521" y="2111877"/>
              <a:ext cx="610706" cy="902427"/>
              <a:chOff x="7058082" y="2728908"/>
              <a:chExt cx="651753" cy="963081"/>
            </a:xfrm>
          </p:grpSpPr>
          <p:sp>
            <p:nvSpPr>
              <p:cNvPr id="40" name="Oval 45">
                <a:extLst>
                  <a:ext uri="{FF2B5EF4-FFF2-40B4-BE49-F238E27FC236}">
                    <a16:creationId xmlns:a16="http://schemas.microsoft.com/office/drawing/2014/main" id="{B7B38700-AEDE-4F4A-BBA9-06274BB7E8D7}"/>
                  </a:ext>
                </a:extLst>
              </p:cNvPr>
              <p:cNvSpPr/>
              <p:nvPr/>
            </p:nvSpPr>
            <p:spPr>
              <a:xfrm>
                <a:off x="7058082" y="2728908"/>
                <a:ext cx="651753" cy="65175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dist="25400" dir="5400000">
                  <a:schemeClr val="tx1">
                    <a:alpha val="15000"/>
                  </a:scheme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41" name="Straight Connector 46">
                <a:extLst>
                  <a:ext uri="{FF2B5EF4-FFF2-40B4-BE49-F238E27FC236}">
                    <a16:creationId xmlns:a16="http://schemas.microsoft.com/office/drawing/2014/main" id="{DE7029B4-736A-41F9-A523-9D3A70DD4A25}"/>
                  </a:ext>
                </a:extLst>
              </p:cNvPr>
              <p:cNvCxnSpPr/>
              <p:nvPr/>
            </p:nvCxnSpPr>
            <p:spPr>
              <a:xfrm flipH="1" flipV="1">
                <a:off x="7382823" y="3402421"/>
                <a:ext cx="2888" cy="289568"/>
              </a:xfrm>
              <a:prstGeom prst="line">
                <a:avLst/>
              </a:prstGeom>
              <a:ln w="6350">
                <a:solidFill>
                  <a:schemeClr val="accent2"/>
                </a:solidFill>
                <a:prstDash val="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Freeform: Shape 47">
                <a:extLst>
                  <a:ext uri="{FF2B5EF4-FFF2-40B4-BE49-F238E27FC236}">
                    <a16:creationId xmlns:a16="http://schemas.microsoft.com/office/drawing/2014/main" id="{133DBA01-6884-4A4C-9E0A-D3C7D28CD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8576" y="2890867"/>
                <a:ext cx="308493" cy="297928"/>
              </a:xfrm>
              <a:custGeom>
                <a:avLst/>
                <a:gdLst>
                  <a:gd name="T0" fmla="*/ 231364898 w 21600"/>
                  <a:gd name="T1" fmla="*/ 129866258 h 21600"/>
                  <a:gd name="T2" fmla="*/ 286355233 w 21600"/>
                  <a:gd name="T3" fmla="*/ 129866258 h 21600"/>
                  <a:gd name="T4" fmla="*/ 143243764 w 21600"/>
                  <a:gd name="T5" fmla="*/ 0 h 21600"/>
                  <a:gd name="T6" fmla="*/ 0 w 21600"/>
                  <a:gd name="T7" fmla="*/ 129866258 h 21600"/>
                  <a:gd name="T8" fmla="*/ 53227311 w 21600"/>
                  <a:gd name="T9" fmla="*/ 129866258 h 21600"/>
                  <a:gd name="T10" fmla="*/ 53227311 w 21600"/>
                  <a:gd name="T11" fmla="*/ 249100149 h 21600"/>
                  <a:gd name="T12" fmla="*/ 116781980 w 21600"/>
                  <a:gd name="T13" fmla="*/ 249100149 h 21600"/>
                  <a:gd name="T14" fmla="*/ 116781980 w 21600"/>
                  <a:gd name="T15" fmla="*/ 175027129 h 21600"/>
                  <a:gd name="T16" fmla="*/ 169837617 w 21600"/>
                  <a:gd name="T17" fmla="*/ 175027129 h 21600"/>
                  <a:gd name="T18" fmla="*/ 169837617 w 21600"/>
                  <a:gd name="T19" fmla="*/ 249100149 h 21600"/>
                  <a:gd name="T20" fmla="*/ 231364898 w 21600"/>
                  <a:gd name="T21" fmla="*/ 249100149 h 21600"/>
                  <a:gd name="T22" fmla="*/ 231364898 w 21600"/>
                  <a:gd name="T23" fmla="*/ 129866258 h 21600"/>
                  <a:gd name="T24" fmla="*/ 231364898 w 21600"/>
                  <a:gd name="T25" fmla="*/ 129866258 h 216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17452" y="11261"/>
                    </a:moveTo>
                    <a:lnTo>
                      <a:pt x="21600" y="11261"/>
                    </a:lnTo>
                    <a:lnTo>
                      <a:pt x="10805" y="0"/>
                    </a:lnTo>
                    <a:lnTo>
                      <a:pt x="0" y="11261"/>
                    </a:lnTo>
                    <a:lnTo>
                      <a:pt x="4015" y="11261"/>
                    </a:lnTo>
                    <a:lnTo>
                      <a:pt x="4015" y="21600"/>
                    </a:lnTo>
                    <a:lnTo>
                      <a:pt x="8809" y="21600"/>
                    </a:lnTo>
                    <a:lnTo>
                      <a:pt x="8809" y="15177"/>
                    </a:lnTo>
                    <a:lnTo>
                      <a:pt x="12811" y="15177"/>
                    </a:lnTo>
                    <a:lnTo>
                      <a:pt x="12811" y="21600"/>
                    </a:lnTo>
                    <a:lnTo>
                      <a:pt x="17452" y="21600"/>
                    </a:lnTo>
                    <a:lnTo>
                      <a:pt x="17452" y="11261"/>
                    </a:lnTo>
                    <a:close/>
                    <a:moveTo>
                      <a:pt x="17452" y="11261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9" name="TextBox 51">
              <a:extLst>
                <a:ext uri="{FF2B5EF4-FFF2-40B4-BE49-F238E27FC236}">
                  <a16:creationId xmlns:a16="http://schemas.microsoft.com/office/drawing/2014/main" id="{E854AEA8-FE6F-477D-B211-125697247FD1}"/>
                </a:ext>
              </a:extLst>
            </p:cNvPr>
            <p:cNvSpPr txBox="1"/>
            <p:nvPr/>
          </p:nvSpPr>
          <p:spPr>
            <a:xfrm>
              <a:off x="6990071" y="3722052"/>
              <a:ext cx="738607" cy="415472"/>
            </a:xfrm>
            <a:prstGeom prst="rect">
              <a:avLst/>
            </a:prstGeom>
            <a:noFill/>
          </p:spPr>
          <p:txBody>
            <a:bodyPr wrap="none" lIns="137132" tIns="68567" rIns="137132" bIns="68567">
              <a:normAutofit/>
            </a:bodyPr>
            <a:lstStyle/>
            <a:p>
              <a:pPr algn="ctr" defTabSz="914400"/>
              <a:r>
                <a:rPr lang="zh-CN" altLang="en-US" sz="1200" b="1" kern="0">
                  <a:solidFill>
                    <a:schemeClr val="accent2">
                      <a:lumMod val="100000"/>
                    </a:schemeClr>
                  </a:solidFill>
                </a:rPr>
                <a:t>关键词</a:t>
              </a:r>
            </a:p>
          </p:txBody>
        </p:sp>
        <p:grpSp>
          <p:nvGrpSpPr>
            <p:cNvPr id="18" name="Group 56">
              <a:extLst>
                <a:ext uri="{FF2B5EF4-FFF2-40B4-BE49-F238E27FC236}">
                  <a16:creationId xmlns:a16="http://schemas.microsoft.com/office/drawing/2014/main" id="{2676DE36-4A85-4CEC-B29D-36B7435C2712}"/>
                </a:ext>
              </a:extLst>
            </p:cNvPr>
            <p:cNvGrpSpPr/>
            <p:nvPr/>
          </p:nvGrpSpPr>
          <p:grpSpPr>
            <a:xfrm>
              <a:off x="6229403" y="4270550"/>
              <a:ext cx="2259944" cy="939296"/>
              <a:chOff x="1139673" y="3660828"/>
              <a:chExt cx="2259944" cy="939296"/>
            </a:xfrm>
          </p:grpSpPr>
          <p:sp>
            <p:nvSpPr>
              <p:cNvPr id="22" name="TextBox 57">
                <a:extLst>
                  <a:ext uri="{FF2B5EF4-FFF2-40B4-BE49-F238E27FC236}">
                    <a16:creationId xmlns:a16="http://schemas.microsoft.com/office/drawing/2014/main" id="{D271328B-2130-4D05-95D6-2E1B0851682D}"/>
                  </a:ext>
                </a:extLst>
              </p:cNvPr>
              <p:cNvSpPr txBox="1"/>
              <p:nvPr/>
            </p:nvSpPr>
            <p:spPr>
              <a:xfrm>
                <a:off x="1139673" y="4122493"/>
                <a:ext cx="2259944" cy="4776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defTabSz="914378">
                  <a:lnSpc>
                    <a:spcPct val="120000"/>
                  </a:lnSpc>
                  <a:defRPr/>
                </a:pPr>
                <a:r>
                  <a:rPr lang="zh-CN" altLang="en-US" sz="1100" kern="0" dirty="0"/>
                  <a:t>请替换文字内容复制你的内容到</a:t>
                </a:r>
                <a:r>
                  <a:rPr lang="zh-CN" altLang="en-US" sz="1100" kern="0" dirty="0" smtClean="0"/>
                  <a:t>此</a:t>
                </a:r>
                <a:endParaRPr lang="zh-CN" altLang="en-US" sz="1100" kern="0" dirty="0"/>
              </a:p>
            </p:txBody>
          </p:sp>
          <p:sp>
            <p:nvSpPr>
              <p:cNvPr id="23" name="Rectangle 58">
                <a:extLst>
                  <a:ext uri="{FF2B5EF4-FFF2-40B4-BE49-F238E27FC236}">
                    <a16:creationId xmlns:a16="http://schemas.microsoft.com/office/drawing/2014/main" id="{F16BCDB5-281E-43E4-9885-C6CC4C7366E7}"/>
                  </a:ext>
                </a:extLst>
              </p:cNvPr>
              <p:cNvSpPr/>
              <p:nvPr/>
            </p:nvSpPr>
            <p:spPr>
              <a:xfrm>
                <a:off x="1139673" y="3660828"/>
                <a:ext cx="2259944" cy="461665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lvl="0" algn="ctr" defTabSz="914378">
                  <a:defRPr/>
                </a:pPr>
                <a:r>
                  <a:rPr lang="zh-CN" altLang="en-US" sz="1600" b="1" kern="0" dirty="0">
                    <a:solidFill>
                      <a:schemeClr val="accent2"/>
                    </a:solidFill>
                  </a:rPr>
                  <a:t>输入标题文本</a:t>
                </a:r>
              </a:p>
            </p:txBody>
          </p:sp>
        </p:grpSp>
      </p:grpSp>
      <p:grpSp>
        <p:nvGrpSpPr>
          <p:cNvPr id="58" name="千图PPT彼岸天：ID 8661124库_组合 57">
            <a:extLst>
              <a:ext uri="{FF2B5EF4-FFF2-40B4-BE49-F238E27FC236}">
                <a16:creationId xmlns:a16="http://schemas.microsoft.com/office/drawing/2014/main" id="{F0FFEFCF-7BD2-4ABA-834A-929354558968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792384" y="2566490"/>
            <a:ext cx="2259944" cy="3057587"/>
            <a:chOff x="8792384" y="2566490"/>
            <a:chExt cx="2259944" cy="3057587"/>
          </a:xfrm>
        </p:grpSpPr>
        <p:sp>
          <p:nvSpPr>
            <p:cNvPr id="10" name="TextBox 52">
              <a:extLst>
                <a:ext uri="{FF2B5EF4-FFF2-40B4-BE49-F238E27FC236}">
                  <a16:creationId xmlns:a16="http://schemas.microsoft.com/office/drawing/2014/main" id="{9534C92B-3C01-4725-99E3-6CE415FA2766}"/>
                </a:ext>
              </a:extLst>
            </p:cNvPr>
            <p:cNvSpPr txBox="1"/>
            <p:nvPr/>
          </p:nvSpPr>
          <p:spPr>
            <a:xfrm>
              <a:off x="9559816" y="4155722"/>
              <a:ext cx="738607" cy="415472"/>
            </a:xfrm>
            <a:prstGeom prst="rect">
              <a:avLst/>
            </a:prstGeom>
            <a:noFill/>
          </p:spPr>
          <p:txBody>
            <a:bodyPr wrap="none" lIns="137132" tIns="68567" rIns="137132" bIns="68567">
              <a:normAutofit/>
            </a:bodyPr>
            <a:lstStyle/>
            <a:p>
              <a:pPr algn="ctr" defTabSz="914400"/>
              <a:r>
                <a:rPr lang="zh-CN" altLang="en-US" sz="1200" b="1" kern="0">
                  <a:solidFill>
                    <a:schemeClr val="accent4">
                      <a:lumMod val="100000"/>
                    </a:schemeClr>
                  </a:solidFill>
                </a:rPr>
                <a:t>关键词</a:t>
              </a:r>
            </a:p>
          </p:txBody>
        </p:sp>
        <p:grpSp>
          <p:nvGrpSpPr>
            <p:cNvPr id="11" name="Group 77">
              <a:extLst>
                <a:ext uri="{FF2B5EF4-FFF2-40B4-BE49-F238E27FC236}">
                  <a16:creationId xmlns:a16="http://schemas.microsoft.com/office/drawing/2014/main" id="{3C50F92B-22E0-47E7-A281-ED99AE2A7A5D}"/>
                </a:ext>
              </a:extLst>
            </p:cNvPr>
            <p:cNvGrpSpPr/>
            <p:nvPr/>
          </p:nvGrpSpPr>
          <p:grpSpPr>
            <a:xfrm>
              <a:off x="8874470" y="2913485"/>
              <a:ext cx="2097901" cy="1100358"/>
              <a:chOff x="3433260" y="1508627"/>
              <a:chExt cx="2237290" cy="1173468"/>
            </a:xfrm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grpSpPr>
          <p:sp>
            <p:nvSpPr>
              <p:cNvPr id="37" name="Freeform: Shape 78">
                <a:extLst>
                  <a:ext uri="{FF2B5EF4-FFF2-40B4-BE49-F238E27FC236}">
                    <a16:creationId xmlns:a16="http://schemas.microsoft.com/office/drawing/2014/main" id="{70524A4E-18E6-4E4F-B5A7-E8341429E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260" y="1508627"/>
                <a:ext cx="2237290" cy="743372"/>
              </a:xfrm>
              <a:custGeom>
                <a:avLst/>
                <a:gdLst>
                  <a:gd name="T0" fmla="*/ 985 w 985"/>
                  <a:gd name="T1" fmla="*/ 265 h 449"/>
                  <a:gd name="T2" fmla="*/ 492 w 985"/>
                  <a:gd name="T3" fmla="*/ 0 h 449"/>
                  <a:gd name="T4" fmla="*/ 0 w 985"/>
                  <a:gd name="T5" fmla="*/ 265 h 449"/>
                  <a:gd name="T6" fmla="*/ 0 w 985"/>
                  <a:gd name="T7" fmla="*/ 449 h 449"/>
                  <a:gd name="T8" fmla="*/ 492 w 985"/>
                  <a:gd name="T9" fmla="*/ 183 h 449"/>
                  <a:gd name="T10" fmla="*/ 985 w 985"/>
                  <a:gd name="T11" fmla="*/ 449 h 449"/>
                  <a:gd name="T12" fmla="*/ 985 w 985"/>
                  <a:gd name="T13" fmla="*/ 265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5" h="449">
                    <a:moveTo>
                      <a:pt x="985" y="265"/>
                    </a:moveTo>
                    <a:cubicBezTo>
                      <a:pt x="985" y="119"/>
                      <a:pt x="764" y="0"/>
                      <a:pt x="492" y="0"/>
                    </a:cubicBezTo>
                    <a:cubicBezTo>
                      <a:pt x="220" y="0"/>
                      <a:pt x="0" y="119"/>
                      <a:pt x="0" y="265"/>
                    </a:cubicBezTo>
                    <a:cubicBezTo>
                      <a:pt x="0" y="449"/>
                      <a:pt x="0" y="449"/>
                      <a:pt x="0" y="449"/>
                    </a:cubicBezTo>
                    <a:cubicBezTo>
                      <a:pt x="0" y="302"/>
                      <a:pt x="220" y="183"/>
                      <a:pt x="492" y="183"/>
                    </a:cubicBezTo>
                    <a:cubicBezTo>
                      <a:pt x="764" y="183"/>
                      <a:pt x="985" y="302"/>
                      <a:pt x="985" y="449"/>
                    </a:cubicBezTo>
                    <a:lnTo>
                      <a:pt x="985" y="265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3175"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79">
                <a:extLst>
                  <a:ext uri="{FF2B5EF4-FFF2-40B4-BE49-F238E27FC236}">
                    <a16:creationId xmlns:a16="http://schemas.microsoft.com/office/drawing/2014/main" id="{997AB813-E8AC-4643-9947-171AAFEFC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260" y="1508627"/>
                <a:ext cx="2237290" cy="878760"/>
              </a:xfrm>
              <a:custGeom>
                <a:avLst/>
                <a:gdLst>
                  <a:gd name="T0" fmla="*/ 492 w 985"/>
                  <a:gd name="T1" fmla="*/ 60 h 531"/>
                  <a:gd name="T2" fmla="*/ 925 w 985"/>
                  <a:gd name="T3" fmla="*/ 265 h 531"/>
                  <a:gd name="T4" fmla="*/ 492 w 985"/>
                  <a:gd name="T5" fmla="*/ 471 h 531"/>
                  <a:gd name="T6" fmla="*/ 60 w 985"/>
                  <a:gd name="T7" fmla="*/ 265 h 531"/>
                  <a:gd name="T8" fmla="*/ 492 w 985"/>
                  <a:gd name="T9" fmla="*/ 60 h 531"/>
                  <a:gd name="T10" fmla="*/ 492 w 985"/>
                  <a:gd name="T11" fmla="*/ 0 h 531"/>
                  <a:gd name="T12" fmla="*/ 0 w 985"/>
                  <a:gd name="T13" fmla="*/ 265 h 531"/>
                  <a:gd name="T14" fmla="*/ 492 w 985"/>
                  <a:gd name="T15" fmla="*/ 531 h 531"/>
                  <a:gd name="T16" fmla="*/ 985 w 985"/>
                  <a:gd name="T17" fmla="*/ 265 h 531"/>
                  <a:gd name="T18" fmla="*/ 492 w 985"/>
                  <a:gd name="T19" fmla="*/ 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5" h="531">
                    <a:moveTo>
                      <a:pt x="492" y="60"/>
                    </a:moveTo>
                    <a:cubicBezTo>
                      <a:pt x="747" y="60"/>
                      <a:pt x="925" y="168"/>
                      <a:pt x="925" y="265"/>
                    </a:cubicBezTo>
                    <a:cubicBezTo>
                      <a:pt x="925" y="362"/>
                      <a:pt x="747" y="471"/>
                      <a:pt x="492" y="471"/>
                    </a:cubicBezTo>
                    <a:cubicBezTo>
                      <a:pt x="237" y="471"/>
                      <a:pt x="60" y="362"/>
                      <a:pt x="60" y="265"/>
                    </a:cubicBezTo>
                    <a:cubicBezTo>
                      <a:pt x="60" y="168"/>
                      <a:pt x="237" y="60"/>
                      <a:pt x="492" y="60"/>
                    </a:cubicBezTo>
                    <a:moveTo>
                      <a:pt x="492" y="0"/>
                    </a:moveTo>
                    <a:cubicBezTo>
                      <a:pt x="220" y="0"/>
                      <a:pt x="0" y="119"/>
                      <a:pt x="0" y="265"/>
                    </a:cubicBezTo>
                    <a:cubicBezTo>
                      <a:pt x="0" y="412"/>
                      <a:pt x="220" y="531"/>
                      <a:pt x="492" y="531"/>
                    </a:cubicBezTo>
                    <a:cubicBezTo>
                      <a:pt x="764" y="531"/>
                      <a:pt x="985" y="412"/>
                      <a:pt x="985" y="265"/>
                    </a:cubicBezTo>
                    <a:cubicBezTo>
                      <a:pt x="985" y="119"/>
                      <a:pt x="764" y="0"/>
                      <a:pt x="492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3175"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80">
                <a:extLst>
                  <a:ext uri="{FF2B5EF4-FFF2-40B4-BE49-F238E27FC236}">
                    <a16:creationId xmlns:a16="http://schemas.microsoft.com/office/drawing/2014/main" id="{4842B94C-666B-41A7-AA9A-7D3E0E88F3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260" y="1939565"/>
                <a:ext cx="2237290" cy="742530"/>
              </a:xfrm>
              <a:custGeom>
                <a:avLst/>
                <a:gdLst>
                  <a:gd name="T0" fmla="*/ 985 w 985"/>
                  <a:gd name="T1" fmla="*/ 184 h 449"/>
                  <a:gd name="T2" fmla="*/ 492 w 985"/>
                  <a:gd name="T3" fmla="*/ 449 h 449"/>
                  <a:gd name="T4" fmla="*/ 0 w 985"/>
                  <a:gd name="T5" fmla="*/ 184 h 449"/>
                  <a:gd name="T6" fmla="*/ 0 w 985"/>
                  <a:gd name="T7" fmla="*/ 0 h 449"/>
                  <a:gd name="T8" fmla="*/ 492 w 985"/>
                  <a:gd name="T9" fmla="*/ 266 h 449"/>
                  <a:gd name="T10" fmla="*/ 985 w 985"/>
                  <a:gd name="T11" fmla="*/ 0 h 449"/>
                  <a:gd name="T12" fmla="*/ 985 w 985"/>
                  <a:gd name="T13" fmla="*/ 184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5" h="449">
                    <a:moveTo>
                      <a:pt x="985" y="184"/>
                    </a:moveTo>
                    <a:cubicBezTo>
                      <a:pt x="985" y="330"/>
                      <a:pt x="764" y="449"/>
                      <a:pt x="492" y="449"/>
                    </a:cubicBezTo>
                    <a:cubicBezTo>
                      <a:pt x="220" y="449"/>
                      <a:pt x="0" y="330"/>
                      <a:pt x="0" y="18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47"/>
                      <a:pt x="220" y="266"/>
                      <a:pt x="492" y="266"/>
                    </a:cubicBezTo>
                    <a:cubicBezTo>
                      <a:pt x="764" y="266"/>
                      <a:pt x="985" y="147"/>
                      <a:pt x="985" y="0"/>
                    </a:cubicBezTo>
                    <a:lnTo>
                      <a:pt x="985" y="184"/>
                    </a:lnTo>
                    <a:close/>
                  </a:path>
                </a:pathLst>
              </a:custGeom>
              <a:solidFill>
                <a:schemeClr val="accent4"/>
              </a:solidFill>
              <a:ln w="3175"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Group 81">
              <a:extLst>
                <a:ext uri="{FF2B5EF4-FFF2-40B4-BE49-F238E27FC236}">
                  <a16:creationId xmlns:a16="http://schemas.microsoft.com/office/drawing/2014/main" id="{8A921481-FAF6-4392-9453-5359F5B1F0E7}"/>
                </a:ext>
              </a:extLst>
            </p:cNvPr>
            <p:cNvGrpSpPr/>
            <p:nvPr/>
          </p:nvGrpSpPr>
          <p:grpSpPr>
            <a:xfrm>
              <a:off x="9618066" y="2566490"/>
              <a:ext cx="610707" cy="846723"/>
              <a:chOff x="1943061" y="1860330"/>
              <a:chExt cx="651753" cy="903633"/>
            </a:xfrm>
          </p:grpSpPr>
          <p:sp>
            <p:nvSpPr>
              <p:cNvPr id="34" name="Oval 82">
                <a:extLst>
                  <a:ext uri="{FF2B5EF4-FFF2-40B4-BE49-F238E27FC236}">
                    <a16:creationId xmlns:a16="http://schemas.microsoft.com/office/drawing/2014/main" id="{354C200F-B07D-4C05-9168-4246EEA03739}"/>
                  </a:ext>
                </a:extLst>
              </p:cNvPr>
              <p:cNvSpPr/>
              <p:nvPr/>
            </p:nvSpPr>
            <p:spPr>
              <a:xfrm>
                <a:off x="1943061" y="1860330"/>
                <a:ext cx="651753" cy="65175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dist="25400" dir="5400000">
                  <a:schemeClr val="tx1">
                    <a:alpha val="15000"/>
                  </a:schemeClr>
                </a:inn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83">
                <a:extLst>
                  <a:ext uri="{FF2B5EF4-FFF2-40B4-BE49-F238E27FC236}">
                    <a16:creationId xmlns:a16="http://schemas.microsoft.com/office/drawing/2014/main" id="{1333871F-9340-43D7-A8A8-58F6A3D020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7805" y="1977408"/>
                <a:ext cx="356548" cy="354123"/>
              </a:xfrm>
              <a:custGeom>
                <a:avLst/>
                <a:gdLst>
                  <a:gd name="T0" fmla="*/ 294279076 w 21600"/>
                  <a:gd name="T1" fmla="*/ 0 h 21600"/>
                  <a:gd name="T2" fmla="*/ 294265182 w 21600"/>
                  <a:gd name="T3" fmla="*/ 13585 h 21600"/>
                  <a:gd name="T4" fmla="*/ 0 w 21600"/>
                  <a:gd name="T5" fmla="*/ 286341649 h 21600"/>
                  <a:gd name="T6" fmla="*/ 0 w 21600"/>
                  <a:gd name="T7" fmla="*/ 286355233 h 21600"/>
                  <a:gd name="T8" fmla="*/ 294238691 w 21600"/>
                  <a:gd name="T9" fmla="*/ 286341649 h 21600"/>
                  <a:gd name="T10" fmla="*/ 294279076 w 21600"/>
                  <a:gd name="T11" fmla="*/ 0 h 21600"/>
                  <a:gd name="T12" fmla="*/ 232316495 w 21600"/>
                  <a:gd name="T13" fmla="*/ 74876716 h 21600"/>
                  <a:gd name="T14" fmla="*/ 246635598 w 21600"/>
                  <a:gd name="T15" fmla="*/ 88797005 h 21600"/>
                  <a:gd name="T16" fmla="*/ 238461554 w 21600"/>
                  <a:gd name="T17" fmla="*/ 96751094 h 21600"/>
                  <a:gd name="T18" fmla="*/ 224142451 w 21600"/>
                  <a:gd name="T19" fmla="*/ 82830805 h 21600"/>
                  <a:gd name="T20" fmla="*/ 232316495 w 21600"/>
                  <a:gd name="T21" fmla="*/ 74876716 h 21600"/>
                  <a:gd name="T22" fmla="*/ 207780479 w 21600"/>
                  <a:gd name="T23" fmla="*/ 98738994 h 21600"/>
                  <a:gd name="T24" fmla="*/ 233693579 w 21600"/>
                  <a:gd name="T25" fmla="*/ 123955309 h 21600"/>
                  <a:gd name="T26" fmla="*/ 225518249 w 21600"/>
                  <a:gd name="T27" fmla="*/ 131909398 h 21600"/>
                  <a:gd name="T28" fmla="*/ 199605150 w 21600"/>
                  <a:gd name="T29" fmla="*/ 106694230 h 21600"/>
                  <a:gd name="T30" fmla="*/ 207780479 w 21600"/>
                  <a:gd name="T31" fmla="*/ 98738994 h 21600"/>
                  <a:gd name="T32" fmla="*/ 183256942 w 21600"/>
                  <a:gd name="T33" fmla="*/ 122616003 h 21600"/>
                  <a:gd name="T34" fmla="*/ 197562281 w 21600"/>
                  <a:gd name="T35" fmla="*/ 136548610 h 21600"/>
                  <a:gd name="T36" fmla="*/ 189388118 w 21600"/>
                  <a:gd name="T37" fmla="*/ 144503858 h 21600"/>
                  <a:gd name="T38" fmla="*/ 175082909 w 21600"/>
                  <a:gd name="T39" fmla="*/ 130570092 h 21600"/>
                  <a:gd name="T40" fmla="*/ 183256942 w 21600"/>
                  <a:gd name="T41" fmla="*/ 122616003 h 21600"/>
                  <a:gd name="T42" fmla="*/ 158719641 w 21600"/>
                  <a:gd name="T43" fmla="*/ 146491865 h 21600"/>
                  <a:gd name="T44" fmla="*/ 184618858 w 21600"/>
                  <a:gd name="T45" fmla="*/ 171693330 h 21600"/>
                  <a:gd name="T46" fmla="*/ 176444814 w 21600"/>
                  <a:gd name="T47" fmla="*/ 179661003 h 21600"/>
                  <a:gd name="T48" fmla="*/ 150531714 w 21600"/>
                  <a:gd name="T49" fmla="*/ 154445836 h 21600"/>
                  <a:gd name="T50" fmla="*/ 158719641 w 21600"/>
                  <a:gd name="T51" fmla="*/ 146491865 h 21600"/>
                  <a:gd name="T52" fmla="*/ 134183625 w 21600"/>
                  <a:gd name="T53" fmla="*/ 170367609 h 21600"/>
                  <a:gd name="T54" fmla="*/ 148501454 w 21600"/>
                  <a:gd name="T55" fmla="*/ 184287897 h 21600"/>
                  <a:gd name="T56" fmla="*/ 140327409 w 21600"/>
                  <a:gd name="T57" fmla="*/ 192241879 h 21600"/>
                  <a:gd name="T58" fmla="*/ 126008306 w 21600"/>
                  <a:gd name="T59" fmla="*/ 178322964 h 21600"/>
                  <a:gd name="T60" fmla="*/ 134183625 w 21600"/>
                  <a:gd name="T61" fmla="*/ 170367609 h 21600"/>
                  <a:gd name="T62" fmla="*/ 109646205 w 21600"/>
                  <a:gd name="T63" fmla="*/ 194231034 h 21600"/>
                  <a:gd name="T64" fmla="*/ 135559316 w 21600"/>
                  <a:gd name="T65" fmla="*/ 219446083 h 21600"/>
                  <a:gd name="T66" fmla="*/ 127383986 w 21600"/>
                  <a:gd name="T67" fmla="*/ 227400172 h 21600"/>
                  <a:gd name="T68" fmla="*/ 101472172 w 21600"/>
                  <a:gd name="T69" fmla="*/ 202185123 h 21600"/>
                  <a:gd name="T70" fmla="*/ 109646205 w 21600"/>
                  <a:gd name="T71" fmla="*/ 194231034 h 21600"/>
                  <a:gd name="T72" fmla="*/ 91253974 w 21600"/>
                  <a:gd name="T73" fmla="*/ 239994750 h 21600"/>
                  <a:gd name="T74" fmla="*/ 76934860 w 21600"/>
                  <a:gd name="T75" fmla="*/ 226074569 h 21600"/>
                  <a:gd name="T76" fmla="*/ 85122798 w 21600"/>
                  <a:gd name="T77" fmla="*/ 218106896 h 21600"/>
                  <a:gd name="T78" fmla="*/ 99428018 w 21600"/>
                  <a:gd name="T79" fmla="*/ 232027077 h 21600"/>
                  <a:gd name="T80" fmla="*/ 91253974 w 21600"/>
                  <a:gd name="T81" fmla="*/ 239994750 h 21600"/>
                  <a:gd name="T82" fmla="*/ 245137479 w 21600"/>
                  <a:gd name="T83" fmla="*/ 238549279 h 21600"/>
                  <a:gd name="T84" fmla="*/ 147261858 w 21600"/>
                  <a:gd name="T85" fmla="*/ 238549279 h 21600"/>
                  <a:gd name="T86" fmla="*/ 245137479 w 21600"/>
                  <a:gd name="T87" fmla="*/ 143310431 h 21600"/>
                  <a:gd name="T88" fmla="*/ 245137479 w 21600"/>
                  <a:gd name="T89" fmla="*/ 238549279 h 21600"/>
                  <a:gd name="T90" fmla="*/ 245137479 w 21600"/>
                  <a:gd name="T91" fmla="*/ 238549279 h 2160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21599" y="1"/>
                    </a:lnTo>
                    <a:lnTo>
                      <a:pt x="0" y="21599"/>
                    </a:lnTo>
                    <a:lnTo>
                      <a:pt x="0" y="21600"/>
                    </a:lnTo>
                    <a:lnTo>
                      <a:pt x="21597" y="21599"/>
                    </a:lnTo>
                    <a:lnTo>
                      <a:pt x="21600" y="0"/>
                    </a:lnTo>
                    <a:close/>
                    <a:moveTo>
                      <a:pt x="17052" y="5648"/>
                    </a:moveTo>
                    <a:lnTo>
                      <a:pt x="18103" y="6698"/>
                    </a:lnTo>
                    <a:lnTo>
                      <a:pt x="17503" y="7298"/>
                    </a:lnTo>
                    <a:lnTo>
                      <a:pt x="16452" y="6248"/>
                    </a:lnTo>
                    <a:lnTo>
                      <a:pt x="17052" y="5648"/>
                    </a:lnTo>
                    <a:close/>
                    <a:moveTo>
                      <a:pt x="15251" y="7448"/>
                    </a:moveTo>
                    <a:lnTo>
                      <a:pt x="17153" y="9350"/>
                    </a:lnTo>
                    <a:lnTo>
                      <a:pt x="16553" y="9950"/>
                    </a:lnTo>
                    <a:lnTo>
                      <a:pt x="14651" y="8048"/>
                    </a:lnTo>
                    <a:lnTo>
                      <a:pt x="15251" y="7448"/>
                    </a:lnTo>
                    <a:close/>
                    <a:moveTo>
                      <a:pt x="13451" y="9249"/>
                    </a:moveTo>
                    <a:lnTo>
                      <a:pt x="14501" y="10300"/>
                    </a:lnTo>
                    <a:lnTo>
                      <a:pt x="13901" y="10900"/>
                    </a:lnTo>
                    <a:lnTo>
                      <a:pt x="12851" y="9849"/>
                    </a:lnTo>
                    <a:lnTo>
                      <a:pt x="13451" y="9249"/>
                    </a:lnTo>
                    <a:close/>
                    <a:moveTo>
                      <a:pt x="11650" y="11050"/>
                    </a:moveTo>
                    <a:lnTo>
                      <a:pt x="13551" y="12951"/>
                    </a:lnTo>
                    <a:lnTo>
                      <a:pt x="12951" y="13552"/>
                    </a:lnTo>
                    <a:lnTo>
                      <a:pt x="11049" y="11650"/>
                    </a:lnTo>
                    <a:lnTo>
                      <a:pt x="11650" y="11050"/>
                    </a:lnTo>
                    <a:close/>
                    <a:moveTo>
                      <a:pt x="9849" y="12851"/>
                    </a:moveTo>
                    <a:lnTo>
                      <a:pt x="10900" y="13901"/>
                    </a:lnTo>
                    <a:lnTo>
                      <a:pt x="10300" y="14501"/>
                    </a:lnTo>
                    <a:lnTo>
                      <a:pt x="9249" y="13451"/>
                    </a:lnTo>
                    <a:lnTo>
                      <a:pt x="9849" y="12851"/>
                    </a:lnTo>
                    <a:close/>
                    <a:moveTo>
                      <a:pt x="8048" y="14651"/>
                    </a:moveTo>
                    <a:lnTo>
                      <a:pt x="9950" y="16553"/>
                    </a:lnTo>
                    <a:lnTo>
                      <a:pt x="9350" y="17153"/>
                    </a:lnTo>
                    <a:lnTo>
                      <a:pt x="7448" y="15251"/>
                    </a:lnTo>
                    <a:lnTo>
                      <a:pt x="8048" y="14651"/>
                    </a:lnTo>
                    <a:close/>
                    <a:moveTo>
                      <a:pt x="6698" y="18103"/>
                    </a:moveTo>
                    <a:lnTo>
                      <a:pt x="5647" y="17053"/>
                    </a:lnTo>
                    <a:lnTo>
                      <a:pt x="6248" y="16452"/>
                    </a:lnTo>
                    <a:lnTo>
                      <a:pt x="7298" y="17502"/>
                    </a:lnTo>
                    <a:lnTo>
                      <a:pt x="6698" y="18103"/>
                    </a:lnTo>
                    <a:close/>
                    <a:moveTo>
                      <a:pt x="17993" y="17994"/>
                    </a:moveTo>
                    <a:lnTo>
                      <a:pt x="10809" y="17994"/>
                    </a:lnTo>
                    <a:lnTo>
                      <a:pt x="17993" y="10810"/>
                    </a:lnTo>
                    <a:lnTo>
                      <a:pt x="17993" y="17994"/>
                    </a:lnTo>
                    <a:close/>
                    <a:moveTo>
                      <a:pt x="17993" y="17994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36" name="Straight Connector 84">
                <a:extLst>
                  <a:ext uri="{FF2B5EF4-FFF2-40B4-BE49-F238E27FC236}">
                    <a16:creationId xmlns:a16="http://schemas.microsoft.com/office/drawing/2014/main" id="{29653BC7-CC68-4359-A61E-FD6103AB0E69}"/>
                  </a:ext>
                </a:extLst>
              </p:cNvPr>
              <p:cNvCxnSpPr/>
              <p:nvPr/>
            </p:nvCxnSpPr>
            <p:spPr>
              <a:xfrm flipH="1" flipV="1">
                <a:off x="2267802" y="2474395"/>
                <a:ext cx="2888" cy="289568"/>
              </a:xfrm>
              <a:prstGeom prst="line">
                <a:avLst/>
              </a:prstGeom>
              <a:ln w="6350">
                <a:solidFill>
                  <a:schemeClr val="accent4"/>
                </a:solidFill>
                <a:prstDash val="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59">
              <a:extLst>
                <a:ext uri="{FF2B5EF4-FFF2-40B4-BE49-F238E27FC236}">
                  <a16:creationId xmlns:a16="http://schemas.microsoft.com/office/drawing/2014/main" id="{F81DFE4A-DE54-405B-824E-78758AD228EC}"/>
                </a:ext>
              </a:extLst>
            </p:cNvPr>
            <p:cNvGrpSpPr/>
            <p:nvPr/>
          </p:nvGrpSpPr>
          <p:grpSpPr>
            <a:xfrm>
              <a:off x="8792384" y="4684781"/>
              <a:ext cx="2259944" cy="939296"/>
              <a:chOff x="1139673" y="3660828"/>
              <a:chExt cx="2259944" cy="939296"/>
            </a:xfrm>
          </p:grpSpPr>
          <p:sp>
            <p:nvSpPr>
              <p:cNvPr id="20" name="TextBox 60">
                <a:extLst>
                  <a:ext uri="{FF2B5EF4-FFF2-40B4-BE49-F238E27FC236}">
                    <a16:creationId xmlns:a16="http://schemas.microsoft.com/office/drawing/2014/main" id="{64D9FAB0-987D-40AE-B869-73252E39B92C}"/>
                  </a:ext>
                </a:extLst>
              </p:cNvPr>
              <p:cNvSpPr txBox="1"/>
              <p:nvPr/>
            </p:nvSpPr>
            <p:spPr>
              <a:xfrm>
                <a:off x="1139673" y="4122493"/>
                <a:ext cx="2259944" cy="4776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defTabSz="914378">
                  <a:lnSpc>
                    <a:spcPct val="120000"/>
                  </a:lnSpc>
                  <a:defRPr/>
                </a:pPr>
                <a:r>
                  <a:rPr lang="zh-CN" altLang="en-US" sz="1100" kern="0" dirty="0"/>
                  <a:t>请替换文字内容复制你的内容到</a:t>
                </a:r>
                <a:r>
                  <a:rPr lang="zh-CN" altLang="en-US" sz="1100" kern="0" dirty="0" smtClean="0"/>
                  <a:t>此</a:t>
                </a:r>
                <a:endParaRPr lang="zh-CN" altLang="en-US" sz="1100" kern="0" dirty="0"/>
              </a:p>
            </p:txBody>
          </p:sp>
          <p:sp>
            <p:nvSpPr>
              <p:cNvPr id="21" name="Rectangle 61">
                <a:extLst>
                  <a:ext uri="{FF2B5EF4-FFF2-40B4-BE49-F238E27FC236}">
                    <a16:creationId xmlns:a16="http://schemas.microsoft.com/office/drawing/2014/main" id="{8D6DDF02-D364-4C61-A6B0-7BEC1B03F97A}"/>
                  </a:ext>
                </a:extLst>
              </p:cNvPr>
              <p:cNvSpPr/>
              <p:nvPr/>
            </p:nvSpPr>
            <p:spPr>
              <a:xfrm>
                <a:off x="1139673" y="3660828"/>
                <a:ext cx="2259944" cy="461665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lvl="0" algn="ctr" defTabSz="914378">
                  <a:defRPr/>
                </a:pPr>
                <a:r>
                  <a:rPr lang="zh-CN" altLang="en-US" sz="1600" b="1" kern="0" dirty="0">
                    <a:solidFill>
                      <a:schemeClr val="accent4"/>
                    </a:solidFill>
                  </a:rPr>
                  <a:t>输入标题文本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8894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千图PPT彼岸天：ID 8661124库_组合 39">
            <a:extLst>
              <a:ext uri="{FF2B5EF4-FFF2-40B4-BE49-F238E27FC236}">
                <a16:creationId xmlns:a16="http://schemas.microsoft.com/office/drawing/2014/main" id="{17337722-EF79-4FB3-910F-23C0C6FA501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015545" y="1978363"/>
            <a:ext cx="6098171" cy="1488125"/>
            <a:chOff x="1015545" y="1978363"/>
            <a:chExt cx="6098171" cy="1488125"/>
          </a:xfrm>
        </p:grpSpPr>
        <p:sp>
          <p:nvSpPr>
            <p:cNvPr id="8" name="Isosceles Triangle 13">
              <a:extLst>
                <a:ext uri="{FF2B5EF4-FFF2-40B4-BE49-F238E27FC236}">
                  <a16:creationId xmlns:a16="http://schemas.microsoft.com/office/drawing/2014/main" id="{F60A750F-7013-4DC4-A600-B8A510540AF3}"/>
                </a:ext>
              </a:extLst>
            </p:cNvPr>
            <p:cNvSpPr/>
            <p:nvPr/>
          </p:nvSpPr>
          <p:spPr>
            <a:xfrm>
              <a:off x="1015545" y="1978363"/>
              <a:ext cx="1747449" cy="1387715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  <a:scene3d>
              <a:camera prst="isometricOffAxis1Top">
                <a:rot lat="18600000" lon="18392745" rev="3458552"/>
              </a:camera>
              <a:lightRig rig="morning" dir="t"/>
            </a:scene3d>
            <a:sp3d prstMaterial="matte">
              <a:bevelT w="6350" h="762000"/>
              <a:bevelB w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6" name="PA_库_组合 35">
              <a:extLst>
                <a:ext uri="{FF2B5EF4-FFF2-40B4-BE49-F238E27FC236}">
                  <a16:creationId xmlns:a16="http://schemas.microsoft.com/office/drawing/2014/main" id="{C07AAF4D-B20D-42A1-A318-2726BA2DBAE6}"/>
                </a:ext>
              </a:extLst>
            </p:cNvPr>
            <p:cNvGrpSpPr/>
            <p:nvPr>
              <p:custDataLst>
                <p:tags r:id="rId9"/>
              </p:custDataLst>
            </p:nvPr>
          </p:nvGrpSpPr>
          <p:grpSpPr>
            <a:xfrm>
              <a:off x="2003687" y="2715168"/>
              <a:ext cx="5110029" cy="751320"/>
              <a:chOff x="2003687" y="2715168"/>
              <a:chExt cx="5110029" cy="751320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4ED45D64-4A7C-458D-AD24-526FD916FC3B}"/>
                  </a:ext>
                </a:extLst>
              </p:cNvPr>
              <p:cNvGrpSpPr/>
              <p:nvPr/>
            </p:nvGrpSpPr>
            <p:grpSpPr>
              <a:xfrm>
                <a:off x="2003687" y="2715168"/>
                <a:ext cx="5110029" cy="751320"/>
                <a:chOff x="2126167" y="2806318"/>
                <a:chExt cx="5110029" cy="751320"/>
              </a:xfrm>
            </p:grpSpPr>
            <p:sp>
              <p:nvSpPr>
                <p:cNvPr id="32" name="Rectangle: Rounded Corners 5">
                  <a:extLst>
                    <a:ext uri="{FF2B5EF4-FFF2-40B4-BE49-F238E27FC236}">
                      <a16:creationId xmlns:a16="http://schemas.microsoft.com/office/drawing/2014/main" id="{81BCCB65-4013-4338-AEC7-D1A8A41F7545}"/>
                    </a:ext>
                  </a:extLst>
                </p:cNvPr>
                <p:cNvSpPr/>
                <p:nvPr/>
              </p:nvSpPr>
              <p:spPr>
                <a:xfrm>
                  <a:off x="2126167" y="2806318"/>
                  <a:ext cx="5110029" cy="75132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4">
                    <a:alpha val="9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Rectangle: Rounded Corners 6">
                  <a:extLst>
                    <a:ext uri="{FF2B5EF4-FFF2-40B4-BE49-F238E27FC236}">
                      <a16:creationId xmlns:a16="http://schemas.microsoft.com/office/drawing/2014/main" id="{F2630483-E280-400F-B106-A76801B68871}"/>
                    </a:ext>
                  </a:extLst>
                </p:cNvPr>
                <p:cNvSpPr/>
                <p:nvPr/>
              </p:nvSpPr>
              <p:spPr>
                <a:xfrm>
                  <a:off x="6495343" y="2861349"/>
                  <a:ext cx="653702" cy="64313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2" name="Freeform: Shape 17">
                <a:extLst>
                  <a:ext uri="{FF2B5EF4-FFF2-40B4-BE49-F238E27FC236}">
                    <a16:creationId xmlns:a16="http://schemas.microsoft.com/office/drawing/2014/main" id="{59897C96-6270-4BD2-9FD8-C20EA36BF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7490" y="2948908"/>
                <a:ext cx="264447" cy="283840"/>
              </a:xfrm>
              <a:custGeom>
                <a:avLst/>
                <a:gdLst>
                  <a:gd name="T0" fmla="*/ 142 w 154"/>
                  <a:gd name="T1" fmla="*/ 165 h 165"/>
                  <a:gd name="T2" fmla="*/ 0 w 154"/>
                  <a:gd name="T3" fmla="*/ 154 h 165"/>
                  <a:gd name="T4" fmla="*/ 12 w 154"/>
                  <a:gd name="T5" fmla="*/ 23 h 165"/>
                  <a:gd name="T6" fmla="*/ 24 w 154"/>
                  <a:gd name="T7" fmla="*/ 15 h 165"/>
                  <a:gd name="T8" fmla="*/ 45 w 154"/>
                  <a:gd name="T9" fmla="*/ 0 h 165"/>
                  <a:gd name="T10" fmla="*/ 59 w 154"/>
                  <a:gd name="T11" fmla="*/ 23 h 165"/>
                  <a:gd name="T12" fmla="*/ 95 w 154"/>
                  <a:gd name="T13" fmla="*/ 15 h 165"/>
                  <a:gd name="T14" fmla="*/ 116 w 154"/>
                  <a:gd name="T15" fmla="*/ 0 h 165"/>
                  <a:gd name="T16" fmla="*/ 130 w 154"/>
                  <a:gd name="T17" fmla="*/ 23 h 165"/>
                  <a:gd name="T18" fmla="*/ 154 w 154"/>
                  <a:gd name="T19" fmla="*/ 35 h 165"/>
                  <a:gd name="T20" fmla="*/ 39 w 154"/>
                  <a:gd name="T21" fmla="*/ 86 h 165"/>
                  <a:gd name="T22" fmla="*/ 12 w 154"/>
                  <a:gd name="T23" fmla="*/ 59 h 165"/>
                  <a:gd name="T24" fmla="*/ 39 w 154"/>
                  <a:gd name="T25" fmla="*/ 86 h 165"/>
                  <a:gd name="T26" fmla="*/ 39 w 154"/>
                  <a:gd name="T27" fmla="*/ 91 h 165"/>
                  <a:gd name="T28" fmla="*/ 12 w 154"/>
                  <a:gd name="T29" fmla="*/ 121 h 165"/>
                  <a:gd name="T30" fmla="*/ 39 w 154"/>
                  <a:gd name="T31" fmla="*/ 154 h 165"/>
                  <a:gd name="T32" fmla="*/ 12 w 154"/>
                  <a:gd name="T33" fmla="*/ 127 h 165"/>
                  <a:gd name="T34" fmla="*/ 39 w 154"/>
                  <a:gd name="T35" fmla="*/ 154 h 165"/>
                  <a:gd name="T36" fmla="*/ 45 w 154"/>
                  <a:gd name="T37" fmla="*/ 12 h 165"/>
                  <a:gd name="T38" fmla="*/ 36 w 154"/>
                  <a:gd name="T39" fmla="*/ 15 h 165"/>
                  <a:gd name="T40" fmla="*/ 39 w 154"/>
                  <a:gd name="T41" fmla="*/ 44 h 165"/>
                  <a:gd name="T42" fmla="*/ 48 w 154"/>
                  <a:gd name="T43" fmla="*/ 41 h 165"/>
                  <a:gd name="T44" fmla="*/ 74 w 154"/>
                  <a:gd name="T45" fmla="*/ 86 h 165"/>
                  <a:gd name="T46" fmla="*/ 45 w 154"/>
                  <a:gd name="T47" fmla="*/ 59 h 165"/>
                  <a:gd name="T48" fmla="*/ 74 w 154"/>
                  <a:gd name="T49" fmla="*/ 86 h 165"/>
                  <a:gd name="T50" fmla="*/ 74 w 154"/>
                  <a:gd name="T51" fmla="*/ 91 h 165"/>
                  <a:gd name="T52" fmla="*/ 45 w 154"/>
                  <a:gd name="T53" fmla="*/ 121 h 165"/>
                  <a:gd name="T54" fmla="*/ 74 w 154"/>
                  <a:gd name="T55" fmla="*/ 154 h 165"/>
                  <a:gd name="T56" fmla="*/ 45 w 154"/>
                  <a:gd name="T57" fmla="*/ 127 h 165"/>
                  <a:gd name="T58" fmla="*/ 74 w 154"/>
                  <a:gd name="T59" fmla="*/ 154 h 165"/>
                  <a:gd name="T60" fmla="*/ 110 w 154"/>
                  <a:gd name="T61" fmla="*/ 59 h 165"/>
                  <a:gd name="T62" fmla="*/ 80 w 154"/>
                  <a:gd name="T63" fmla="*/ 86 h 165"/>
                  <a:gd name="T64" fmla="*/ 110 w 154"/>
                  <a:gd name="T65" fmla="*/ 121 h 165"/>
                  <a:gd name="T66" fmla="*/ 80 w 154"/>
                  <a:gd name="T67" fmla="*/ 91 h 165"/>
                  <a:gd name="T68" fmla="*/ 110 w 154"/>
                  <a:gd name="T69" fmla="*/ 121 h 165"/>
                  <a:gd name="T70" fmla="*/ 110 w 154"/>
                  <a:gd name="T71" fmla="*/ 127 h 165"/>
                  <a:gd name="T72" fmla="*/ 80 w 154"/>
                  <a:gd name="T73" fmla="*/ 154 h 165"/>
                  <a:gd name="T74" fmla="*/ 119 w 154"/>
                  <a:gd name="T75" fmla="*/ 15 h 165"/>
                  <a:gd name="T76" fmla="*/ 110 w 154"/>
                  <a:gd name="T77" fmla="*/ 12 h 165"/>
                  <a:gd name="T78" fmla="*/ 107 w 154"/>
                  <a:gd name="T79" fmla="*/ 41 h 165"/>
                  <a:gd name="T80" fmla="*/ 116 w 154"/>
                  <a:gd name="T81" fmla="*/ 44 h 165"/>
                  <a:gd name="T82" fmla="*/ 119 w 154"/>
                  <a:gd name="T83" fmla="*/ 15 h 165"/>
                  <a:gd name="T84" fmla="*/ 142 w 154"/>
                  <a:gd name="T85" fmla="*/ 59 h 165"/>
                  <a:gd name="T86" fmla="*/ 116 w 154"/>
                  <a:gd name="T87" fmla="*/ 86 h 165"/>
                  <a:gd name="T88" fmla="*/ 142 w 154"/>
                  <a:gd name="T89" fmla="*/ 121 h 165"/>
                  <a:gd name="T90" fmla="*/ 116 w 154"/>
                  <a:gd name="T91" fmla="*/ 91 h 165"/>
                  <a:gd name="T92" fmla="*/ 142 w 154"/>
                  <a:gd name="T93" fmla="*/ 121 h 165"/>
                  <a:gd name="T94" fmla="*/ 142 w 154"/>
                  <a:gd name="T95" fmla="*/ 127 h 165"/>
                  <a:gd name="T96" fmla="*/ 116 w 154"/>
                  <a:gd name="T97" fmla="*/ 154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4" h="165">
                    <a:moveTo>
                      <a:pt x="154" y="154"/>
                    </a:moveTo>
                    <a:cubicBezTo>
                      <a:pt x="154" y="160"/>
                      <a:pt x="149" y="165"/>
                      <a:pt x="142" y="165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6" y="165"/>
                      <a:pt x="0" y="160"/>
                      <a:pt x="0" y="154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29"/>
                      <a:pt x="6" y="23"/>
                      <a:pt x="12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6"/>
                      <a:pt x="31" y="0"/>
                      <a:pt x="39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3" y="0"/>
                      <a:pt x="59" y="6"/>
                      <a:pt x="59" y="15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95" y="23"/>
                      <a:pt x="95" y="23"/>
                      <a:pt x="95" y="23"/>
                    </a:cubicBezTo>
                    <a:cubicBezTo>
                      <a:pt x="95" y="15"/>
                      <a:pt x="95" y="15"/>
                      <a:pt x="95" y="15"/>
                    </a:cubicBezTo>
                    <a:cubicBezTo>
                      <a:pt x="95" y="6"/>
                      <a:pt x="102" y="0"/>
                      <a:pt x="110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24" y="0"/>
                      <a:pt x="130" y="6"/>
                      <a:pt x="130" y="15"/>
                    </a:cubicBezTo>
                    <a:cubicBezTo>
                      <a:pt x="130" y="23"/>
                      <a:pt x="130" y="23"/>
                      <a:pt x="130" y="23"/>
                    </a:cubicBezTo>
                    <a:cubicBezTo>
                      <a:pt x="142" y="23"/>
                      <a:pt x="142" y="23"/>
                      <a:pt x="142" y="23"/>
                    </a:cubicBezTo>
                    <a:cubicBezTo>
                      <a:pt x="149" y="23"/>
                      <a:pt x="154" y="29"/>
                      <a:pt x="154" y="35"/>
                    </a:cubicBezTo>
                    <a:lnTo>
                      <a:pt x="154" y="154"/>
                    </a:lnTo>
                    <a:close/>
                    <a:moveTo>
                      <a:pt x="39" y="86"/>
                    </a:moveTo>
                    <a:cubicBezTo>
                      <a:pt x="39" y="59"/>
                      <a:pt x="39" y="59"/>
                      <a:pt x="39" y="59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86"/>
                      <a:pt x="12" y="86"/>
                      <a:pt x="12" y="86"/>
                    </a:cubicBezTo>
                    <a:lnTo>
                      <a:pt x="39" y="86"/>
                    </a:lnTo>
                    <a:close/>
                    <a:moveTo>
                      <a:pt x="39" y="121"/>
                    </a:moveTo>
                    <a:cubicBezTo>
                      <a:pt x="39" y="91"/>
                      <a:pt x="39" y="91"/>
                      <a:pt x="39" y="91"/>
                    </a:cubicBezTo>
                    <a:cubicBezTo>
                      <a:pt x="12" y="91"/>
                      <a:pt x="12" y="91"/>
                      <a:pt x="12" y="91"/>
                    </a:cubicBezTo>
                    <a:cubicBezTo>
                      <a:pt x="12" y="121"/>
                      <a:pt x="12" y="121"/>
                      <a:pt x="12" y="121"/>
                    </a:cubicBezTo>
                    <a:lnTo>
                      <a:pt x="39" y="121"/>
                    </a:lnTo>
                    <a:close/>
                    <a:moveTo>
                      <a:pt x="39" y="154"/>
                    </a:moveTo>
                    <a:cubicBezTo>
                      <a:pt x="39" y="127"/>
                      <a:pt x="39" y="127"/>
                      <a:pt x="39" y="127"/>
                    </a:cubicBezTo>
                    <a:cubicBezTo>
                      <a:pt x="12" y="127"/>
                      <a:pt x="12" y="127"/>
                      <a:pt x="12" y="127"/>
                    </a:cubicBezTo>
                    <a:cubicBezTo>
                      <a:pt x="12" y="154"/>
                      <a:pt x="12" y="154"/>
                      <a:pt x="12" y="154"/>
                    </a:cubicBezTo>
                    <a:lnTo>
                      <a:pt x="39" y="154"/>
                    </a:lnTo>
                    <a:close/>
                    <a:moveTo>
                      <a:pt x="48" y="15"/>
                    </a:moveTo>
                    <a:cubicBezTo>
                      <a:pt x="48" y="13"/>
                      <a:pt x="46" y="12"/>
                      <a:pt x="45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7" y="12"/>
                      <a:pt x="36" y="13"/>
                      <a:pt x="36" y="15"/>
                    </a:cubicBezTo>
                    <a:cubicBezTo>
                      <a:pt x="36" y="41"/>
                      <a:pt x="36" y="41"/>
                      <a:pt x="36" y="41"/>
                    </a:cubicBezTo>
                    <a:cubicBezTo>
                      <a:pt x="36" y="43"/>
                      <a:pt x="37" y="44"/>
                      <a:pt x="39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6" y="44"/>
                      <a:pt x="48" y="43"/>
                      <a:pt x="48" y="41"/>
                    </a:cubicBezTo>
                    <a:lnTo>
                      <a:pt x="48" y="15"/>
                    </a:lnTo>
                    <a:close/>
                    <a:moveTo>
                      <a:pt x="74" y="86"/>
                    </a:moveTo>
                    <a:cubicBezTo>
                      <a:pt x="74" y="59"/>
                      <a:pt x="74" y="59"/>
                      <a:pt x="74" y="59"/>
                    </a:cubicBezTo>
                    <a:cubicBezTo>
                      <a:pt x="45" y="59"/>
                      <a:pt x="45" y="59"/>
                      <a:pt x="45" y="59"/>
                    </a:cubicBezTo>
                    <a:cubicBezTo>
                      <a:pt x="45" y="86"/>
                      <a:pt x="45" y="86"/>
                      <a:pt x="45" y="86"/>
                    </a:cubicBezTo>
                    <a:lnTo>
                      <a:pt x="74" y="86"/>
                    </a:lnTo>
                    <a:close/>
                    <a:moveTo>
                      <a:pt x="74" y="121"/>
                    </a:moveTo>
                    <a:cubicBezTo>
                      <a:pt x="74" y="91"/>
                      <a:pt x="74" y="91"/>
                      <a:pt x="74" y="91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5" y="121"/>
                      <a:pt x="45" y="121"/>
                      <a:pt x="45" y="121"/>
                    </a:cubicBezTo>
                    <a:lnTo>
                      <a:pt x="74" y="121"/>
                    </a:lnTo>
                    <a:close/>
                    <a:moveTo>
                      <a:pt x="74" y="154"/>
                    </a:moveTo>
                    <a:cubicBezTo>
                      <a:pt x="74" y="127"/>
                      <a:pt x="74" y="127"/>
                      <a:pt x="74" y="127"/>
                    </a:cubicBezTo>
                    <a:cubicBezTo>
                      <a:pt x="45" y="127"/>
                      <a:pt x="45" y="127"/>
                      <a:pt x="45" y="127"/>
                    </a:cubicBezTo>
                    <a:cubicBezTo>
                      <a:pt x="45" y="154"/>
                      <a:pt x="45" y="154"/>
                      <a:pt x="45" y="154"/>
                    </a:cubicBezTo>
                    <a:lnTo>
                      <a:pt x="74" y="154"/>
                    </a:lnTo>
                    <a:close/>
                    <a:moveTo>
                      <a:pt x="110" y="86"/>
                    </a:moveTo>
                    <a:cubicBezTo>
                      <a:pt x="110" y="59"/>
                      <a:pt x="110" y="59"/>
                      <a:pt x="110" y="59"/>
                    </a:cubicBezTo>
                    <a:cubicBezTo>
                      <a:pt x="80" y="59"/>
                      <a:pt x="80" y="59"/>
                      <a:pt x="80" y="59"/>
                    </a:cubicBezTo>
                    <a:cubicBezTo>
                      <a:pt x="80" y="86"/>
                      <a:pt x="80" y="86"/>
                      <a:pt x="80" y="86"/>
                    </a:cubicBezTo>
                    <a:lnTo>
                      <a:pt x="110" y="86"/>
                    </a:lnTo>
                    <a:close/>
                    <a:moveTo>
                      <a:pt x="110" y="121"/>
                    </a:moveTo>
                    <a:cubicBezTo>
                      <a:pt x="110" y="91"/>
                      <a:pt x="110" y="91"/>
                      <a:pt x="110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80" y="121"/>
                      <a:pt x="80" y="121"/>
                      <a:pt x="80" y="121"/>
                    </a:cubicBezTo>
                    <a:lnTo>
                      <a:pt x="110" y="121"/>
                    </a:lnTo>
                    <a:close/>
                    <a:moveTo>
                      <a:pt x="110" y="154"/>
                    </a:moveTo>
                    <a:cubicBezTo>
                      <a:pt x="110" y="127"/>
                      <a:pt x="110" y="127"/>
                      <a:pt x="110" y="127"/>
                    </a:cubicBezTo>
                    <a:cubicBezTo>
                      <a:pt x="80" y="127"/>
                      <a:pt x="80" y="127"/>
                      <a:pt x="80" y="127"/>
                    </a:cubicBezTo>
                    <a:cubicBezTo>
                      <a:pt x="80" y="154"/>
                      <a:pt x="80" y="154"/>
                      <a:pt x="80" y="154"/>
                    </a:cubicBezTo>
                    <a:lnTo>
                      <a:pt x="110" y="154"/>
                    </a:lnTo>
                    <a:close/>
                    <a:moveTo>
                      <a:pt x="119" y="15"/>
                    </a:moveTo>
                    <a:cubicBezTo>
                      <a:pt x="119" y="13"/>
                      <a:pt x="117" y="12"/>
                      <a:pt x="116" y="12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08" y="12"/>
                      <a:pt x="107" y="13"/>
                      <a:pt x="107" y="15"/>
                    </a:cubicBezTo>
                    <a:cubicBezTo>
                      <a:pt x="107" y="41"/>
                      <a:pt x="107" y="41"/>
                      <a:pt x="107" y="41"/>
                    </a:cubicBezTo>
                    <a:cubicBezTo>
                      <a:pt x="107" y="43"/>
                      <a:pt x="108" y="44"/>
                      <a:pt x="110" y="44"/>
                    </a:cubicBezTo>
                    <a:cubicBezTo>
                      <a:pt x="116" y="44"/>
                      <a:pt x="116" y="44"/>
                      <a:pt x="116" y="44"/>
                    </a:cubicBezTo>
                    <a:cubicBezTo>
                      <a:pt x="117" y="44"/>
                      <a:pt x="119" y="43"/>
                      <a:pt x="119" y="41"/>
                    </a:cubicBezTo>
                    <a:lnTo>
                      <a:pt x="119" y="15"/>
                    </a:lnTo>
                    <a:close/>
                    <a:moveTo>
                      <a:pt x="142" y="86"/>
                    </a:moveTo>
                    <a:cubicBezTo>
                      <a:pt x="142" y="59"/>
                      <a:pt x="142" y="59"/>
                      <a:pt x="142" y="59"/>
                    </a:cubicBezTo>
                    <a:cubicBezTo>
                      <a:pt x="116" y="59"/>
                      <a:pt x="116" y="59"/>
                      <a:pt x="116" y="59"/>
                    </a:cubicBezTo>
                    <a:cubicBezTo>
                      <a:pt x="116" y="86"/>
                      <a:pt x="116" y="86"/>
                      <a:pt x="116" y="86"/>
                    </a:cubicBezTo>
                    <a:lnTo>
                      <a:pt x="142" y="86"/>
                    </a:lnTo>
                    <a:close/>
                    <a:moveTo>
                      <a:pt x="142" y="121"/>
                    </a:moveTo>
                    <a:cubicBezTo>
                      <a:pt x="142" y="91"/>
                      <a:pt x="142" y="91"/>
                      <a:pt x="142" y="91"/>
                    </a:cubicBezTo>
                    <a:cubicBezTo>
                      <a:pt x="116" y="91"/>
                      <a:pt x="116" y="91"/>
                      <a:pt x="116" y="91"/>
                    </a:cubicBezTo>
                    <a:cubicBezTo>
                      <a:pt x="116" y="121"/>
                      <a:pt x="116" y="121"/>
                      <a:pt x="116" y="121"/>
                    </a:cubicBezTo>
                    <a:lnTo>
                      <a:pt x="142" y="121"/>
                    </a:lnTo>
                    <a:close/>
                    <a:moveTo>
                      <a:pt x="142" y="154"/>
                    </a:move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16" y="127"/>
                      <a:pt x="116" y="127"/>
                      <a:pt x="116" y="127"/>
                    </a:cubicBezTo>
                    <a:cubicBezTo>
                      <a:pt x="116" y="154"/>
                      <a:pt x="116" y="154"/>
                      <a:pt x="116" y="154"/>
                    </a:cubicBezTo>
                    <a:lnTo>
                      <a:pt x="142" y="15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TextBox 20">
                <a:extLst>
                  <a:ext uri="{FF2B5EF4-FFF2-40B4-BE49-F238E27FC236}">
                    <a16:creationId xmlns:a16="http://schemas.microsoft.com/office/drawing/2014/main" id="{173D46E1-1179-4376-8690-8F0402FB48E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448915" y="2874189"/>
                <a:ext cx="2543773" cy="443198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marL="0" indent="0" algn="r">
                  <a:lnSpc>
                    <a:spcPct val="120000"/>
                  </a:lnSpc>
                  <a:buNone/>
                </a:pPr>
                <a:r>
                  <a:rPr lang="zh-CN" altLang="en-US" sz="1200" dirty="0">
                    <a:solidFill>
                      <a:schemeClr val="bg1"/>
                    </a:solidFill>
                  </a:rPr>
                  <a:t>请替换文字内容复制你的内容到此</a:t>
                </a:r>
                <a:br>
                  <a:rPr lang="zh-CN" altLang="en-US" sz="1200" dirty="0">
                    <a:solidFill>
                      <a:schemeClr val="bg1"/>
                    </a:solidFill>
                  </a:rPr>
                </a:b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id="{3D38E6C0-D82B-4688-B102-4570F0EEF74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571519" y="3466487"/>
            <a:ext cx="5110029" cy="751320"/>
            <a:chOff x="2571519" y="3466487"/>
            <a:chExt cx="5110029" cy="751320"/>
          </a:xfrm>
        </p:grpSpPr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ACA30888-8DE1-4C73-BC7E-92CF2A95C9C0}"/>
                </a:ext>
              </a:extLst>
            </p:cNvPr>
            <p:cNvGrpSpPr/>
            <p:nvPr/>
          </p:nvGrpSpPr>
          <p:grpSpPr>
            <a:xfrm>
              <a:off x="2571519" y="3466487"/>
              <a:ext cx="5110029" cy="751320"/>
              <a:chOff x="2693999" y="3557637"/>
              <a:chExt cx="5110029" cy="751320"/>
            </a:xfrm>
          </p:grpSpPr>
          <p:sp>
            <p:nvSpPr>
              <p:cNvPr id="30" name="Rectangle: Rounded Corners 8">
                <a:extLst>
                  <a:ext uri="{FF2B5EF4-FFF2-40B4-BE49-F238E27FC236}">
                    <a16:creationId xmlns:a16="http://schemas.microsoft.com/office/drawing/2014/main" id="{EBF17D0B-9370-45E4-95CA-17E1599DC7ED}"/>
                  </a:ext>
                </a:extLst>
              </p:cNvPr>
              <p:cNvSpPr/>
              <p:nvPr/>
            </p:nvSpPr>
            <p:spPr>
              <a:xfrm>
                <a:off x="2693999" y="3557637"/>
                <a:ext cx="5110029" cy="751320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alpha val="9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Rectangle: Rounded Corners 9">
                <a:extLst>
                  <a:ext uri="{FF2B5EF4-FFF2-40B4-BE49-F238E27FC236}">
                    <a16:creationId xmlns:a16="http://schemas.microsoft.com/office/drawing/2014/main" id="{E2552674-54A4-42C3-A2AF-EE77CD3EF464}"/>
                  </a:ext>
                </a:extLst>
              </p:cNvPr>
              <p:cNvSpPr/>
              <p:nvPr/>
            </p:nvSpPr>
            <p:spPr>
              <a:xfrm>
                <a:off x="7060493" y="3613146"/>
                <a:ext cx="653702" cy="64313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Freeform: Shape 18">
              <a:extLst>
                <a:ext uri="{FF2B5EF4-FFF2-40B4-BE49-F238E27FC236}">
                  <a16:creationId xmlns:a16="http://schemas.microsoft.com/office/drawing/2014/main" id="{BB5221DC-8C1B-4CDA-B2E7-51DF32C9B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2943" y="3716496"/>
              <a:ext cx="283840" cy="246816"/>
            </a:xfrm>
            <a:custGeom>
              <a:avLst/>
              <a:gdLst>
                <a:gd name="T0" fmla="*/ 165 w 165"/>
                <a:gd name="T1" fmla="*/ 59 h 144"/>
                <a:gd name="T2" fmla="*/ 153 w 165"/>
                <a:gd name="T3" fmla="*/ 71 h 144"/>
                <a:gd name="T4" fmla="*/ 153 w 165"/>
                <a:gd name="T5" fmla="*/ 106 h 144"/>
                <a:gd name="T6" fmla="*/ 142 w 165"/>
                <a:gd name="T7" fmla="*/ 118 h 144"/>
                <a:gd name="T8" fmla="*/ 67 w 165"/>
                <a:gd name="T9" fmla="*/ 83 h 144"/>
                <a:gd name="T10" fmla="*/ 59 w 165"/>
                <a:gd name="T11" fmla="*/ 107 h 144"/>
                <a:gd name="T12" fmla="*/ 71 w 165"/>
                <a:gd name="T13" fmla="*/ 132 h 144"/>
                <a:gd name="T14" fmla="*/ 33 w 165"/>
                <a:gd name="T15" fmla="*/ 136 h 144"/>
                <a:gd name="T16" fmla="*/ 26 w 165"/>
                <a:gd name="T17" fmla="*/ 82 h 144"/>
                <a:gd name="T18" fmla="*/ 15 w 165"/>
                <a:gd name="T19" fmla="*/ 82 h 144"/>
                <a:gd name="T20" fmla="*/ 0 w 165"/>
                <a:gd name="T21" fmla="*/ 68 h 144"/>
                <a:gd name="T22" fmla="*/ 0 w 165"/>
                <a:gd name="T23" fmla="*/ 50 h 144"/>
                <a:gd name="T24" fmla="*/ 15 w 165"/>
                <a:gd name="T25" fmla="*/ 35 h 144"/>
                <a:gd name="T26" fmla="*/ 59 w 165"/>
                <a:gd name="T27" fmla="*/ 35 h 144"/>
                <a:gd name="T28" fmla="*/ 142 w 165"/>
                <a:gd name="T29" fmla="*/ 0 h 144"/>
                <a:gd name="T30" fmla="*/ 153 w 165"/>
                <a:gd name="T31" fmla="*/ 11 h 144"/>
                <a:gd name="T32" fmla="*/ 153 w 165"/>
                <a:gd name="T33" fmla="*/ 47 h 144"/>
                <a:gd name="T34" fmla="*/ 165 w 165"/>
                <a:gd name="T35" fmla="*/ 59 h 144"/>
                <a:gd name="T36" fmla="*/ 142 w 165"/>
                <a:gd name="T37" fmla="*/ 15 h 144"/>
                <a:gd name="T38" fmla="*/ 71 w 165"/>
                <a:gd name="T39" fmla="*/ 46 h 144"/>
                <a:gd name="T40" fmla="*/ 71 w 165"/>
                <a:gd name="T41" fmla="*/ 71 h 144"/>
                <a:gd name="T42" fmla="*/ 142 w 165"/>
                <a:gd name="T43" fmla="*/ 103 h 144"/>
                <a:gd name="T44" fmla="*/ 142 w 165"/>
                <a:gd name="T45" fmla="*/ 1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5" h="144">
                  <a:moveTo>
                    <a:pt x="165" y="59"/>
                  </a:moveTo>
                  <a:cubicBezTo>
                    <a:pt x="165" y="65"/>
                    <a:pt x="160" y="71"/>
                    <a:pt x="153" y="71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13"/>
                    <a:pt x="148" y="118"/>
                    <a:pt x="142" y="118"/>
                  </a:cubicBezTo>
                  <a:cubicBezTo>
                    <a:pt x="125" y="104"/>
                    <a:pt x="99" y="85"/>
                    <a:pt x="67" y="83"/>
                  </a:cubicBezTo>
                  <a:cubicBezTo>
                    <a:pt x="56" y="86"/>
                    <a:pt x="52" y="99"/>
                    <a:pt x="59" y="107"/>
                  </a:cubicBezTo>
                  <a:cubicBezTo>
                    <a:pt x="53" y="117"/>
                    <a:pt x="61" y="125"/>
                    <a:pt x="71" y="132"/>
                  </a:cubicBezTo>
                  <a:cubicBezTo>
                    <a:pt x="65" y="144"/>
                    <a:pt x="41" y="144"/>
                    <a:pt x="33" y="136"/>
                  </a:cubicBezTo>
                  <a:cubicBezTo>
                    <a:pt x="27" y="120"/>
                    <a:pt x="19" y="103"/>
                    <a:pt x="26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6" y="82"/>
                    <a:pt x="0" y="76"/>
                    <a:pt x="0" y="6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42"/>
                    <a:pt x="6" y="35"/>
                    <a:pt x="15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94" y="35"/>
                    <a:pt x="124" y="14"/>
                    <a:pt x="142" y="0"/>
                  </a:cubicBezTo>
                  <a:cubicBezTo>
                    <a:pt x="148" y="0"/>
                    <a:pt x="153" y="5"/>
                    <a:pt x="153" y="11"/>
                  </a:cubicBezTo>
                  <a:cubicBezTo>
                    <a:pt x="153" y="47"/>
                    <a:pt x="153" y="47"/>
                    <a:pt x="153" y="47"/>
                  </a:cubicBezTo>
                  <a:cubicBezTo>
                    <a:pt x="160" y="47"/>
                    <a:pt x="165" y="52"/>
                    <a:pt x="165" y="59"/>
                  </a:cubicBezTo>
                  <a:close/>
                  <a:moveTo>
                    <a:pt x="142" y="15"/>
                  </a:moveTo>
                  <a:cubicBezTo>
                    <a:pt x="118" y="33"/>
                    <a:pt x="94" y="44"/>
                    <a:pt x="71" y="46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94" y="74"/>
                    <a:pt x="118" y="84"/>
                    <a:pt x="142" y="103"/>
                  </a:cubicBezTo>
                  <a:lnTo>
                    <a:pt x="142" y="1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TextBox 21">
              <a:extLst>
                <a:ext uri="{FF2B5EF4-FFF2-40B4-BE49-F238E27FC236}">
                  <a16:creationId xmlns:a16="http://schemas.microsoft.com/office/drawing/2014/main" id="{7E45D34C-67EF-4F21-B8B1-5FC4806CB849}"/>
                </a:ext>
              </a:extLst>
            </p:cNvPr>
            <p:cNvSpPr txBox="1">
              <a:spLocks/>
            </p:cNvSpPr>
            <p:nvPr/>
          </p:nvSpPr>
          <p:spPr>
            <a:xfrm>
              <a:off x="4023718" y="3621022"/>
              <a:ext cx="2543773" cy="44319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indent="0" algn="r">
                <a:lnSpc>
                  <a:spcPct val="120000"/>
                </a:lnSpc>
                <a:buNone/>
              </a:pPr>
              <a:r>
                <a:rPr lang="zh-CN" altLang="en-US" sz="1200" dirty="0">
                  <a:solidFill>
                    <a:schemeClr val="bg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bg1"/>
                  </a:solidFill>
                </a:rPr>
              </a:b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千图PPT彼岸天：ID 8661124库_组合 37">
            <a:extLst>
              <a:ext uri="{FF2B5EF4-FFF2-40B4-BE49-F238E27FC236}">
                <a16:creationId xmlns:a16="http://schemas.microsoft.com/office/drawing/2014/main" id="{A5AF57CF-8848-4D26-86CE-9956A93E6B38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388890" y="4213321"/>
            <a:ext cx="5110029" cy="792835"/>
            <a:chOff x="3388890" y="4213321"/>
            <a:chExt cx="5110029" cy="792835"/>
          </a:xfrm>
        </p:grpSpPr>
        <p:grpSp>
          <p:nvGrpSpPr>
            <p:cNvPr id="7" name="Group 10">
              <a:extLst>
                <a:ext uri="{FF2B5EF4-FFF2-40B4-BE49-F238E27FC236}">
                  <a16:creationId xmlns:a16="http://schemas.microsoft.com/office/drawing/2014/main" id="{4C7904A8-C379-4129-A0BD-5D5DD8854EBE}"/>
                </a:ext>
              </a:extLst>
            </p:cNvPr>
            <p:cNvGrpSpPr/>
            <p:nvPr/>
          </p:nvGrpSpPr>
          <p:grpSpPr>
            <a:xfrm>
              <a:off x="3388890" y="4213321"/>
              <a:ext cx="5110029" cy="792835"/>
              <a:chOff x="3511370" y="4304471"/>
              <a:chExt cx="5110029" cy="792835"/>
            </a:xfrm>
            <a:solidFill>
              <a:schemeClr val="accent1"/>
            </a:solidFill>
          </p:grpSpPr>
          <p:sp>
            <p:nvSpPr>
              <p:cNvPr id="28" name="Rectangle: Rounded Corners 11">
                <a:extLst>
                  <a:ext uri="{FF2B5EF4-FFF2-40B4-BE49-F238E27FC236}">
                    <a16:creationId xmlns:a16="http://schemas.microsoft.com/office/drawing/2014/main" id="{F690ED3A-B3FE-41F4-BD50-83689E591F9F}"/>
                  </a:ext>
                </a:extLst>
              </p:cNvPr>
              <p:cNvSpPr/>
              <p:nvPr/>
            </p:nvSpPr>
            <p:spPr>
              <a:xfrm>
                <a:off x="3511370" y="4304471"/>
                <a:ext cx="5110029" cy="7928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Rectangle: Rounded Corners 12">
                <a:extLst>
                  <a:ext uri="{FF2B5EF4-FFF2-40B4-BE49-F238E27FC236}">
                    <a16:creationId xmlns:a16="http://schemas.microsoft.com/office/drawing/2014/main" id="{585826A8-EF69-44A6-9221-CA454DC0DB30}"/>
                  </a:ext>
                </a:extLst>
              </p:cNvPr>
              <p:cNvSpPr/>
              <p:nvPr/>
            </p:nvSpPr>
            <p:spPr>
              <a:xfrm>
                <a:off x="7868798" y="4379322"/>
                <a:ext cx="653702" cy="64313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1" name="Freeform: Shape 16">
              <a:extLst>
                <a:ext uri="{FF2B5EF4-FFF2-40B4-BE49-F238E27FC236}">
                  <a16:creationId xmlns:a16="http://schemas.microsoft.com/office/drawing/2014/main" id="{E21D97FB-DD49-47F0-A902-FFE29847E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628" y="4466937"/>
              <a:ext cx="283840" cy="285603"/>
            </a:xfrm>
            <a:custGeom>
              <a:avLst/>
              <a:gdLst>
                <a:gd name="T0" fmla="*/ 166 w 166"/>
                <a:gd name="T1" fmla="*/ 7 h 166"/>
                <a:gd name="T2" fmla="*/ 142 w 166"/>
                <a:gd name="T3" fmla="*/ 149 h 166"/>
                <a:gd name="T4" fmla="*/ 139 w 166"/>
                <a:gd name="T5" fmla="*/ 153 h 166"/>
                <a:gd name="T6" fmla="*/ 136 w 166"/>
                <a:gd name="T7" fmla="*/ 154 h 166"/>
                <a:gd name="T8" fmla="*/ 134 w 166"/>
                <a:gd name="T9" fmla="*/ 154 h 166"/>
                <a:gd name="T10" fmla="*/ 92 w 166"/>
                <a:gd name="T11" fmla="*/ 137 h 166"/>
                <a:gd name="T12" fmla="*/ 70 w 166"/>
                <a:gd name="T13" fmla="*/ 164 h 166"/>
                <a:gd name="T14" fmla="*/ 65 w 166"/>
                <a:gd name="T15" fmla="*/ 166 h 166"/>
                <a:gd name="T16" fmla="*/ 63 w 166"/>
                <a:gd name="T17" fmla="*/ 166 h 166"/>
                <a:gd name="T18" fmla="*/ 59 w 166"/>
                <a:gd name="T19" fmla="*/ 160 h 166"/>
                <a:gd name="T20" fmla="*/ 59 w 166"/>
                <a:gd name="T21" fmla="*/ 128 h 166"/>
                <a:gd name="T22" fmla="*/ 139 w 166"/>
                <a:gd name="T23" fmla="*/ 30 h 166"/>
                <a:gd name="T24" fmla="*/ 40 w 166"/>
                <a:gd name="T25" fmla="*/ 115 h 166"/>
                <a:gd name="T26" fmla="*/ 4 w 166"/>
                <a:gd name="T27" fmla="*/ 100 h 166"/>
                <a:gd name="T28" fmla="*/ 0 w 166"/>
                <a:gd name="T29" fmla="*/ 95 h 166"/>
                <a:gd name="T30" fmla="*/ 3 w 166"/>
                <a:gd name="T31" fmla="*/ 90 h 166"/>
                <a:gd name="T32" fmla="*/ 157 w 166"/>
                <a:gd name="T33" fmla="*/ 1 h 166"/>
                <a:gd name="T34" fmla="*/ 160 w 166"/>
                <a:gd name="T35" fmla="*/ 0 h 166"/>
                <a:gd name="T36" fmla="*/ 163 w 166"/>
                <a:gd name="T37" fmla="*/ 1 h 166"/>
                <a:gd name="T38" fmla="*/ 166 w 166"/>
                <a:gd name="T39" fmla="*/ 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6" h="166">
                  <a:moveTo>
                    <a:pt x="166" y="7"/>
                  </a:moveTo>
                  <a:cubicBezTo>
                    <a:pt x="142" y="149"/>
                    <a:pt x="142" y="149"/>
                    <a:pt x="142" y="149"/>
                  </a:cubicBezTo>
                  <a:cubicBezTo>
                    <a:pt x="142" y="151"/>
                    <a:pt x="141" y="152"/>
                    <a:pt x="139" y="153"/>
                  </a:cubicBezTo>
                  <a:cubicBezTo>
                    <a:pt x="138" y="154"/>
                    <a:pt x="137" y="154"/>
                    <a:pt x="136" y="154"/>
                  </a:cubicBezTo>
                  <a:cubicBezTo>
                    <a:pt x="135" y="154"/>
                    <a:pt x="135" y="154"/>
                    <a:pt x="134" y="154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70" y="164"/>
                    <a:pt x="70" y="164"/>
                    <a:pt x="70" y="164"/>
                  </a:cubicBezTo>
                  <a:cubicBezTo>
                    <a:pt x="69" y="165"/>
                    <a:pt x="67" y="166"/>
                    <a:pt x="65" y="166"/>
                  </a:cubicBezTo>
                  <a:cubicBezTo>
                    <a:pt x="65" y="166"/>
                    <a:pt x="64" y="166"/>
                    <a:pt x="63" y="166"/>
                  </a:cubicBezTo>
                  <a:cubicBezTo>
                    <a:pt x="61" y="165"/>
                    <a:pt x="59" y="163"/>
                    <a:pt x="59" y="160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100"/>
                    <a:pt x="0" y="98"/>
                    <a:pt x="0" y="95"/>
                  </a:cubicBezTo>
                  <a:cubicBezTo>
                    <a:pt x="0" y="93"/>
                    <a:pt x="1" y="91"/>
                    <a:pt x="3" y="90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58" y="1"/>
                    <a:pt x="159" y="0"/>
                    <a:pt x="160" y="0"/>
                  </a:cubicBezTo>
                  <a:cubicBezTo>
                    <a:pt x="161" y="0"/>
                    <a:pt x="162" y="1"/>
                    <a:pt x="163" y="1"/>
                  </a:cubicBezTo>
                  <a:cubicBezTo>
                    <a:pt x="165" y="3"/>
                    <a:pt x="166" y="5"/>
                    <a:pt x="166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TextBox 22">
              <a:extLst>
                <a:ext uri="{FF2B5EF4-FFF2-40B4-BE49-F238E27FC236}">
                  <a16:creationId xmlns:a16="http://schemas.microsoft.com/office/drawing/2014/main" id="{247E6985-F3AE-457E-8442-B79EACF209BE}"/>
                </a:ext>
              </a:extLst>
            </p:cNvPr>
            <p:cNvSpPr txBox="1">
              <a:spLocks/>
            </p:cNvSpPr>
            <p:nvPr/>
          </p:nvSpPr>
          <p:spPr>
            <a:xfrm>
              <a:off x="4851803" y="4386905"/>
              <a:ext cx="2543773" cy="44319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indent="0" algn="r">
                <a:lnSpc>
                  <a:spcPct val="120000"/>
                </a:lnSpc>
                <a:buNone/>
              </a:pPr>
              <a:r>
                <a:rPr lang="zh-CN" altLang="en-US" sz="1200" dirty="0">
                  <a:solidFill>
                    <a:schemeClr val="bg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bg1"/>
                  </a:solidFill>
                </a:rPr>
              </a:b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千图PPT彼岸天：ID 8661124库_文本框 23">
            <a:extLst>
              <a:ext uri="{FF2B5EF4-FFF2-40B4-BE49-F238E27FC236}">
                <a16:creationId xmlns:a16="http://schemas.microsoft.com/office/drawing/2014/main" id="{C163963D-0050-4E83-AC33-9953D91D8282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7923629" y="1716584"/>
            <a:ext cx="3480275" cy="775597"/>
          </a:xfrm>
          <a:prstGeom prst="rect">
            <a:avLst/>
          </a:prstGeom>
          <a:noFill/>
        </p:spPr>
        <p:txBody>
          <a:bodyPr wrap="square" lIns="0" tIns="0" rIns="0" bIns="0" anchor="t" anchorCtr="0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请替换文字内容复制你的内容到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</a:rPr>
              <a:t>此如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需更改请在（设置形状格式）菜单下（文本选项）中调整</a:t>
            </a:r>
          </a:p>
        </p:txBody>
      </p:sp>
      <p:sp>
        <p:nvSpPr>
          <p:cNvPr id="19" name="千图PPT彼岸天：ID 8661124库_文本框 24">
            <a:extLst>
              <a:ext uri="{FF2B5EF4-FFF2-40B4-BE49-F238E27FC236}">
                <a16:creationId xmlns:a16="http://schemas.microsoft.com/office/drawing/2014/main" id="{515F9059-3DF6-4012-B8C7-1B7B45615858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9500299" y="3525130"/>
            <a:ext cx="1365758" cy="1723549"/>
          </a:xfrm>
          <a:prstGeom prst="rect">
            <a:avLst/>
          </a:prstGeom>
          <a:noFill/>
        </p:spPr>
        <p:txBody>
          <a:bodyPr wrap="none" lIns="0" tIns="0" rIns="0" bIns="0" anchor="t" anchorCtr="0">
            <a:normAutofit/>
          </a:bodyPr>
          <a:lstStyle/>
          <a:p>
            <a:pPr marL="285744" indent="-285744" algn="just">
              <a:buFont typeface="Wingdings" panose="05000000000000000000" pitchFamily="2" charset="2"/>
              <a:buChar char="§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输入标题文本</a:t>
            </a:r>
            <a:b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输入标题文本</a:t>
            </a:r>
            <a:b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输入标题文本</a:t>
            </a:r>
            <a:b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输入标题文本</a:t>
            </a:r>
          </a:p>
        </p:txBody>
      </p:sp>
      <p:grpSp>
        <p:nvGrpSpPr>
          <p:cNvPr id="39" name="千图PPT彼岸天：ID 8661124库_组合 38">
            <a:extLst>
              <a:ext uri="{FF2B5EF4-FFF2-40B4-BE49-F238E27FC236}">
                <a16:creationId xmlns:a16="http://schemas.microsoft.com/office/drawing/2014/main" id="{D1169AAC-6CF5-49B9-A310-961EAA073FB5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2646394" y="5652421"/>
            <a:ext cx="8040715" cy="297321"/>
            <a:chOff x="2646394" y="5652421"/>
            <a:chExt cx="8040715" cy="297321"/>
          </a:xfrm>
        </p:grpSpPr>
        <p:sp>
          <p:nvSpPr>
            <p:cNvPr id="20" name="TextBox 25">
              <a:extLst>
                <a:ext uri="{FF2B5EF4-FFF2-40B4-BE49-F238E27FC236}">
                  <a16:creationId xmlns:a16="http://schemas.microsoft.com/office/drawing/2014/main" id="{595022E2-43FD-4ADC-B4D9-7B4B8E38A378}"/>
                </a:ext>
              </a:extLst>
            </p:cNvPr>
            <p:cNvSpPr txBox="1">
              <a:spLocks/>
            </p:cNvSpPr>
            <p:nvPr/>
          </p:nvSpPr>
          <p:spPr>
            <a:xfrm>
              <a:off x="3105864" y="5693359"/>
              <a:ext cx="923330" cy="184666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marL="0" indent="0"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1" name="Flowchart: Connector 26">
              <a:extLst>
                <a:ext uri="{FF2B5EF4-FFF2-40B4-BE49-F238E27FC236}">
                  <a16:creationId xmlns:a16="http://schemas.microsoft.com/office/drawing/2014/main" id="{0880EFF5-2907-4A19-B4A2-A3CAD015EB13}"/>
                </a:ext>
              </a:extLst>
            </p:cNvPr>
            <p:cNvSpPr/>
            <p:nvPr/>
          </p:nvSpPr>
          <p:spPr>
            <a:xfrm>
              <a:off x="2646394" y="5652421"/>
              <a:ext cx="296839" cy="297321"/>
            </a:xfrm>
            <a:prstGeom prst="flowChartConnector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0">
              <a:normAutofit lnSpcReduction="10000"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22" name="TextBox 27">
              <a:extLst>
                <a:ext uri="{FF2B5EF4-FFF2-40B4-BE49-F238E27FC236}">
                  <a16:creationId xmlns:a16="http://schemas.microsoft.com/office/drawing/2014/main" id="{7079F0A3-3676-48F8-A556-450CD11BE273}"/>
                </a:ext>
              </a:extLst>
            </p:cNvPr>
            <p:cNvSpPr txBox="1">
              <a:spLocks/>
            </p:cNvSpPr>
            <p:nvPr/>
          </p:nvSpPr>
          <p:spPr>
            <a:xfrm>
              <a:off x="5325169" y="5693359"/>
              <a:ext cx="923330" cy="184666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marL="0" indent="0"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3" name="Flowchart: Connector 28">
              <a:extLst>
                <a:ext uri="{FF2B5EF4-FFF2-40B4-BE49-F238E27FC236}">
                  <a16:creationId xmlns:a16="http://schemas.microsoft.com/office/drawing/2014/main" id="{90CD983E-A7EA-4539-A047-64452D1422B8}"/>
                </a:ext>
              </a:extLst>
            </p:cNvPr>
            <p:cNvSpPr/>
            <p:nvPr/>
          </p:nvSpPr>
          <p:spPr>
            <a:xfrm>
              <a:off x="4865698" y="5652421"/>
              <a:ext cx="296839" cy="297321"/>
            </a:xfrm>
            <a:prstGeom prst="flowChartConnector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0">
              <a:normAutofit lnSpcReduction="10000"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4" name="TextBox 29">
              <a:extLst>
                <a:ext uri="{FF2B5EF4-FFF2-40B4-BE49-F238E27FC236}">
                  <a16:creationId xmlns:a16="http://schemas.microsoft.com/office/drawing/2014/main" id="{87FC6C90-E326-41B7-B0CE-2409C107E66C}"/>
                </a:ext>
              </a:extLst>
            </p:cNvPr>
            <p:cNvSpPr txBox="1">
              <a:spLocks/>
            </p:cNvSpPr>
            <p:nvPr/>
          </p:nvSpPr>
          <p:spPr>
            <a:xfrm>
              <a:off x="7544473" y="5693359"/>
              <a:ext cx="923330" cy="184666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marL="0" indent="0"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5" name="Flowchart: Connector 30">
              <a:extLst>
                <a:ext uri="{FF2B5EF4-FFF2-40B4-BE49-F238E27FC236}">
                  <a16:creationId xmlns:a16="http://schemas.microsoft.com/office/drawing/2014/main" id="{D78D1AE5-A33A-451A-BA01-9C7DA87AAA7C}"/>
                </a:ext>
              </a:extLst>
            </p:cNvPr>
            <p:cNvSpPr/>
            <p:nvPr/>
          </p:nvSpPr>
          <p:spPr>
            <a:xfrm>
              <a:off x="7085003" y="5652421"/>
              <a:ext cx="296839" cy="297321"/>
            </a:xfrm>
            <a:prstGeom prst="flowChartConnector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0">
              <a:normAutofit lnSpcReduction="10000"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6" name="TextBox 31">
              <a:extLst>
                <a:ext uri="{FF2B5EF4-FFF2-40B4-BE49-F238E27FC236}">
                  <a16:creationId xmlns:a16="http://schemas.microsoft.com/office/drawing/2014/main" id="{7041C170-EEF0-4CED-8E49-15E1EBCAEE27}"/>
                </a:ext>
              </a:extLst>
            </p:cNvPr>
            <p:cNvSpPr txBox="1">
              <a:spLocks/>
            </p:cNvSpPr>
            <p:nvPr/>
          </p:nvSpPr>
          <p:spPr>
            <a:xfrm>
              <a:off x="9763779" y="5693359"/>
              <a:ext cx="923330" cy="184666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marL="0" indent="0"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7" name="Flowchart: Connector 32">
              <a:extLst>
                <a:ext uri="{FF2B5EF4-FFF2-40B4-BE49-F238E27FC236}">
                  <a16:creationId xmlns:a16="http://schemas.microsoft.com/office/drawing/2014/main" id="{07460749-346E-4382-B575-AD6386695D29}"/>
                </a:ext>
              </a:extLst>
            </p:cNvPr>
            <p:cNvSpPr/>
            <p:nvPr/>
          </p:nvSpPr>
          <p:spPr>
            <a:xfrm>
              <a:off x="9304309" y="5652421"/>
              <a:ext cx="296839" cy="297321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 anchorCtr="0">
              <a:normAutofit lnSpcReduction="10000"/>
            </a:bodyPr>
            <a:lstStyle/>
            <a:p>
              <a:pPr algn="ctr"/>
              <a:r>
                <a:rPr lang="en-IN" sz="140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C324B364-87B5-48BA-98B2-588B9D12F2E3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1461430" y="1558404"/>
            <a:ext cx="4834812" cy="1161251"/>
            <a:chOff x="1461430" y="1558404"/>
            <a:chExt cx="4834812" cy="1161251"/>
          </a:xfrm>
        </p:grpSpPr>
        <p:grpSp>
          <p:nvGrpSpPr>
            <p:cNvPr id="4" name="Group 1">
              <a:extLst>
                <a:ext uri="{FF2B5EF4-FFF2-40B4-BE49-F238E27FC236}">
                  <a16:creationId xmlns:a16="http://schemas.microsoft.com/office/drawing/2014/main" id="{AADB3D38-3BBA-4DE6-B690-B42132696170}"/>
                </a:ext>
              </a:extLst>
            </p:cNvPr>
            <p:cNvGrpSpPr/>
            <p:nvPr/>
          </p:nvGrpSpPr>
          <p:grpSpPr>
            <a:xfrm>
              <a:off x="1679502" y="1967335"/>
              <a:ext cx="4616740" cy="752320"/>
              <a:chOff x="1801982" y="2058485"/>
              <a:chExt cx="4616740" cy="752320"/>
            </a:xfrm>
            <a:solidFill>
              <a:schemeClr val="accent4"/>
            </a:solidFill>
          </p:grpSpPr>
          <p:sp>
            <p:nvSpPr>
              <p:cNvPr id="34" name="Rectangle: Rounded Corners 2">
                <a:extLst>
                  <a:ext uri="{FF2B5EF4-FFF2-40B4-BE49-F238E27FC236}">
                    <a16:creationId xmlns:a16="http://schemas.microsoft.com/office/drawing/2014/main" id="{4945D076-A16B-4424-A6B5-1231155480E0}"/>
                  </a:ext>
                </a:extLst>
              </p:cNvPr>
              <p:cNvSpPr/>
              <p:nvPr/>
            </p:nvSpPr>
            <p:spPr>
              <a:xfrm>
                <a:off x="1801982" y="2058485"/>
                <a:ext cx="4616740" cy="75232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Rectangle: Rounded Corners 3">
                <a:extLst>
                  <a:ext uri="{FF2B5EF4-FFF2-40B4-BE49-F238E27FC236}">
                    <a16:creationId xmlns:a16="http://schemas.microsoft.com/office/drawing/2014/main" id="{4C72E6BC-DAAE-4D20-88D8-7440ABC24CD4}"/>
                  </a:ext>
                </a:extLst>
              </p:cNvPr>
              <p:cNvSpPr/>
              <p:nvPr/>
            </p:nvSpPr>
            <p:spPr>
              <a:xfrm>
                <a:off x="5686444" y="2109593"/>
                <a:ext cx="653702" cy="64313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9" name="Isosceles Triangle 14">
              <a:extLst>
                <a:ext uri="{FF2B5EF4-FFF2-40B4-BE49-F238E27FC236}">
                  <a16:creationId xmlns:a16="http://schemas.microsoft.com/office/drawing/2014/main" id="{510A6D86-A8CC-46BD-A124-B5ECCB5FA564}"/>
                </a:ext>
              </a:extLst>
            </p:cNvPr>
            <p:cNvSpPr/>
            <p:nvPr/>
          </p:nvSpPr>
          <p:spPr>
            <a:xfrm>
              <a:off x="1461430" y="1558404"/>
              <a:ext cx="855676" cy="679525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  <a:scene3d>
              <a:camera prst="isometricOffAxis1Top">
                <a:rot lat="18000000" lon="18392745" rev="3458552"/>
              </a:camera>
              <a:lightRig rig="morning" dir="t"/>
            </a:scene3d>
            <a:sp3d prstMaterial="matte">
              <a:bevelT w="6350" h="762000"/>
              <a:bevelB w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15">
              <a:extLst>
                <a:ext uri="{FF2B5EF4-FFF2-40B4-BE49-F238E27FC236}">
                  <a16:creationId xmlns:a16="http://schemas.microsoft.com/office/drawing/2014/main" id="{2B6DC6FD-6295-454C-B46D-7109E344B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183" y="2229303"/>
              <a:ext cx="273263" cy="223899"/>
            </a:xfrm>
            <a:custGeom>
              <a:avLst/>
              <a:gdLst>
                <a:gd name="T0" fmla="*/ 159 w 159"/>
                <a:gd name="T1" fmla="*/ 101 h 130"/>
                <a:gd name="T2" fmla="*/ 147 w 159"/>
                <a:gd name="T3" fmla="*/ 106 h 130"/>
                <a:gd name="T4" fmla="*/ 124 w 159"/>
                <a:gd name="T5" fmla="*/ 130 h 130"/>
                <a:gd name="T6" fmla="*/ 100 w 159"/>
                <a:gd name="T7" fmla="*/ 106 h 130"/>
                <a:gd name="T8" fmla="*/ 65 w 159"/>
                <a:gd name="T9" fmla="*/ 106 h 130"/>
                <a:gd name="T10" fmla="*/ 41 w 159"/>
                <a:gd name="T11" fmla="*/ 130 h 130"/>
                <a:gd name="T12" fmla="*/ 17 w 159"/>
                <a:gd name="T13" fmla="*/ 106 h 130"/>
                <a:gd name="T14" fmla="*/ 11 w 159"/>
                <a:gd name="T15" fmla="*/ 106 h 130"/>
                <a:gd name="T16" fmla="*/ 0 w 159"/>
                <a:gd name="T17" fmla="*/ 101 h 130"/>
                <a:gd name="T18" fmla="*/ 6 w 159"/>
                <a:gd name="T19" fmla="*/ 95 h 130"/>
                <a:gd name="T20" fmla="*/ 6 w 159"/>
                <a:gd name="T21" fmla="*/ 65 h 130"/>
                <a:gd name="T22" fmla="*/ 10 w 159"/>
                <a:gd name="T23" fmla="*/ 46 h 130"/>
                <a:gd name="T24" fmla="*/ 28 w 159"/>
                <a:gd name="T25" fmla="*/ 28 h 130"/>
                <a:gd name="T26" fmla="*/ 38 w 159"/>
                <a:gd name="T27" fmla="*/ 24 h 130"/>
                <a:gd name="T28" fmla="*/ 53 w 159"/>
                <a:gd name="T29" fmla="*/ 24 h 130"/>
                <a:gd name="T30" fmla="*/ 53 w 159"/>
                <a:gd name="T31" fmla="*/ 6 h 130"/>
                <a:gd name="T32" fmla="*/ 59 w 159"/>
                <a:gd name="T33" fmla="*/ 0 h 130"/>
                <a:gd name="T34" fmla="*/ 153 w 159"/>
                <a:gd name="T35" fmla="*/ 0 h 130"/>
                <a:gd name="T36" fmla="*/ 159 w 159"/>
                <a:gd name="T37" fmla="*/ 6 h 130"/>
                <a:gd name="T38" fmla="*/ 159 w 159"/>
                <a:gd name="T39" fmla="*/ 101 h 130"/>
                <a:gd name="T40" fmla="*/ 53 w 159"/>
                <a:gd name="T41" fmla="*/ 59 h 130"/>
                <a:gd name="T42" fmla="*/ 53 w 159"/>
                <a:gd name="T43" fmla="*/ 35 h 130"/>
                <a:gd name="T44" fmla="*/ 38 w 159"/>
                <a:gd name="T45" fmla="*/ 35 h 130"/>
                <a:gd name="T46" fmla="*/ 36 w 159"/>
                <a:gd name="T47" fmla="*/ 36 h 130"/>
                <a:gd name="T48" fmla="*/ 18 w 159"/>
                <a:gd name="T49" fmla="*/ 54 h 130"/>
                <a:gd name="T50" fmla="*/ 17 w 159"/>
                <a:gd name="T51" fmla="*/ 56 h 130"/>
                <a:gd name="T52" fmla="*/ 17 w 159"/>
                <a:gd name="T53" fmla="*/ 59 h 130"/>
                <a:gd name="T54" fmla="*/ 53 w 159"/>
                <a:gd name="T55" fmla="*/ 59 h 130"/>
                <a:gd name="T56" fmla="*/ 41 w 159"/>
                <a:gd name="T57" fmla="*/ 95 h 130"/>
                <a:gd name="T58" fmla="*/ 29 w 159"/>
                <a:gd name="T59" fmla="*/ 106 h 130"/>
                <a:gd name="T60" fmla="*/ 41 w 159"/>
                <a:gd name="T61" fmla="*/ 118 h 130"/>
                <a:gd name="T62" fmla="*/ 53 w 159"/>
                <a:gd name="T63" fmla="*/ 106 h 130"/>
                <a:gd name="T64" fmla="*/ 41 w 159"/>
                <a:gd name="T65" fmla="*/ 95 h 130"/>
                <a:gd name="T66" fmla="*/ 124 w 159"/>
                <a:gd name="T67" fmla="*/ 95 h 130"/>
                <a:gd name="T68" fmla="*/ 112 w 159"/>
                <a:gd name="T69" fmla="*/ 106 h 130"/>
                <a:gd name="T70" fmla="*/ 124 w 159"/>
                <a:gd name="T71" fmla="*/ 118 h 130"/>
                <a:gd name="T72" fmla="*/ 136 w 159"/>
                <a:gd name="T73" fmla="*/ 106 h 130"/>
                <a:gd name="T74" fmla="*/ 124 w 159"/>
                <a:gd name="T75" fmla="*/ 9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30">
                  <a:moveTo>
                    <a:pt x="159" y="101"/>
                  </a:moveTo>
                  <a:cubicBezTo>
                    <a:pt x="159" y="107"/>
                    <a:pt x="152" y="106"/>
                    <a:pt x="147" y="106"/>
                  </a:cubicBezTo>
                  <a:cubicBezTo>
                    <a:pt x="147" y="119"/>
                    <a:pt x="137" y="130"/>
                    <a:pt x="124" y="130"/>
                  </a:cubicBezTo>
                  <a:cubicBezTo>
                    <a:pt x="111" y="130"/>
                    <a:pt x="100" y="119"/>
                    <a:pt x="100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119"/>
                    <a:pt x="54" y="130"/>
                    <a:pt x="41" y="130"/>
                  </a:cubicBezTo>
                  <a:cubicBezTo>
                    <a:pt x="28" y="130"/>
                    <a:pt x="17" y="119"/>
                    <a:pt x="17" y="106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7" y="106"/>
                    <a:pt x="0" y="107"/>
                    <a:pt x="0" y="101"/>
                  </a:cubicBezTo>
                  <a:cubicBezTo>
                    <a:pt x="0" y="97"/>
                    <a:pt x="2" y="95"/>
                    <a:pt x="6" y="9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59"/>
                    <a:pt x="5" y="51"/>
                    <a:pt x="10" y="46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0" y="26"/>
                    <a:pt x="35" y="24"/>
                    <a:pt x="38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3"/>
                    <a:pt x="56" y="0"/>
                    <a:pt x="59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7" y="0"/>
                    <a:pt x="159" y="3"/>
                    <a:pt x="159" y="6"/>
                  </a:cubicBezTo>
                  <a:lnTo>
                    <a:pt x="159" y="101"/>
                  </a:lnTo>
                  <a:close/>
                  <a:moveTo>
                    <a:pt x="53" y="59"/>
                  </a:moveTo>
                  <a:cubicBezTo>
                    <a:pt x="53" y="35"/>
                    <a:pt x="53" y="35"/>
                    <a:pt x="53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7" y="36"/>
                    <a:pt x="36" y="36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8" y="55"/>
                    <a:pt x="17" y="56"/>
                    <a:pt x="17" y="56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53" y="59"/>
                  </a:lnTo>
                  <a:close/>
                  <a:moveTo>
                    <a:pt x="41" y="95"/>
                  </a:moveTo>
                  <a:cubicBezTo>
                    <a:pt x="35" y="95"/>
                    <a:pt x="29" y="100"/>
                    <a:pt x="29" y="106"/>
                  </a:cubicBezTo>
                  <a:cubicBezTo>
                    <a:pt x="29" y="113"/>
                    <a:pt x="35" y="118"/>
                    <a:pt x="41" y="118"/>
                  </a:cubicBezTo>
                  <a:cubicBezTo>
                    <a:pt x="48" y="118"/>
                    <a:pt x="53" y="113"/>
                    <a:pt x="53" y="106"/>
                  </a:cubicBezTo>
                  <a:cubicBezTo>
                    <a:pt x="53" y="100"/>
                    <a:pt x="48" y="95"/>
                    <a:pt x="41" y="95"/>
                  </a:cubicBezTo>
                  <a:close/>
                  <a:moveTo>
                    <a:pt x="124" y="95"/>
                  </a:moveTo>
                  <a:cubicBezTo>
                    <a:pt x="117" y="95"/>
                    <a:pt x="112" y="100"/>
                    <a:pt x="112" y="106"/>
                  </a:cubicBezTo>
                  <a:cubicBezTo>
                    <a:pt x="112" y="113"/>
                    <a:pt x="117" y="118"/>
                    <a:pt x="124" y="118"/>
                  </a:cubicBezTo>
                  <a:cubicBezTo>
                    <a:pt x="130" y="118"/>
                    <a:pt x="136" y="113"/>
                    <a:pt x="136" y="106"/>
                  </a:cubicBezTo>
                  <a:cubicBezTo>
                    <a:pt x="136" y="100"/>
                    <a:pt x="130" y="95"/>
                    <a:pt x="124" y="9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TextBox 19">
              <a:extLst>
                <a:ext uri="{FF2B5EF4-FFF2-40B4-BE49-F238E27FC236}">
                  <a16:creationId xmlns:a16="http://schemas.microsoft.com/office/drawing/2014/main" id="{98C71129-42FF-432E-98E1-C53CA6210523}"/>
                </a:ext>
              </a:extLst>
            </p:cNvPr>
            <p:cNvSpPr txBox="1">
              <a:spLocks/>
            </p:cNvSpPr>
            <p:nvPr/>
          </p:nvSpPr>
          <p:spPr>
            <a:xfrm>
              <a:off x="2697458" y="2127355"/>
              <a:ext cx="2543773" cy="443198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marL="0" indent="0" algn="r">
                <a:lnSpc>
                  <a:spcPct val="120000"/>
                </a:lnSpc>
                <a:buNone/>
              </a:pPr>
              <a:r>
                <a:rPr lang="zh-CN" altLang="en-US" sz="1200" dirty="0">
                  <a:solidFill>
                    <a:schemeClr val="bg1"/>
                  </a:solidFill>
                </a:rPr>
                <a:t>请替换文字内容复制你的内容到此</a:t>
              </a:r>
              <a:br>
                <a:rPr lang="zh-CN" altLang="en-US" sz="1200" dirty="0">
                  <a:solidFill>
                    <a:schemeClr val="bg1"/>
                  </a:solidFill>
                </a:rPr>
              </a:b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38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5000">
        <p14:flip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E4016992-41E1-4306-8768-000C9E1DC7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7289">
            <a:off x="1779281" y="431968"/>
            <a:ext cx="2116226" cy="6285823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FB40C1DA-33DD-4D48-A395-FFAA9D98D8ED}"/>
              </a:ext>
            </a:extLst>
          </p:cNvPr>
          <p:cNvSpPr/>
          <p:nvPr/>
        </p:nvSpPr>
        <p:spPr>
          <a:xfrm>
            <a:off x="5983178" y="2290284"/>
            <a:ext cx="3384260" cy="5844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8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目录 </a:t>
            </a:r>
            <a:r>
              <a:rPr lang="en-US" altLang="zh-CN" sz="3198" b="1" dirty="0">
                <a:solidFill>
                  <a:schemeClr val="accent1"/>
                </a:solidFill>
              </a:rPr>
              <a:t>CONTENTS</a:t>
            </a:r>
            <a:endParaRPr lang="zh-CN" altLang="en-US" sz="3198" b="1" dirty="0">
              <a:solidFill>
                <a:schemeClr val="accent1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359F797C-493F-42FB-91F1-68BACE1462F8}"/>
              </a:ext>
            </a:extLst>
          </p:cNvPr>
          <p:cNvSpPr/>
          <p:nvPr/>
        </p:nvSpPr>
        <p:spPr>
          <a:xfrm>
            <a:off x="5964436" y="3552346"/>
            <a:ext cx="5028941" cy="3794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66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THE CONTENT INPUT SECTION TITLES</a:t>
            </a:r>
            <a:endParaRPr lang="zh-CN" altLang="en-US" sz="18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9FCCB099-A8EA-4B04-8F18-E9600F7BD4D2}"/>
              </a:ext>
            </a:extLst>
          </p:cNvPr>
          <p:cNvSpPr/>
          <p:nvPr/>
        </p:nvSpPr>
        <p:spPr>
          <a:xfrm>
            <a:off x="6086299" y="2900245"/>
            <a:ext cx="4202896" cy="652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66" b="1" dirty="0">
                <a:latin typeface="微软雅黑" pitchFamily="34" charset="-122"/>
                <a:ea typeface="微软雅黑" pitchFamily="34" charset="-122"/>
              </a:rPr>
              <a:t>单击输入章节标题内容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8B3A54C5-9967-40AD-8062-2D1024EB9E51}"/>
              </a:ext>
            </a:extLst>
          </p:cNvPr>
          <p:cNvSpPr/>
          <p:nvPr/>
        </p:nvSpPr>
        <p:spPr>
          <a:xfrm>
            <a:off x="4429059" y="2425461"/>
            <a:ext cx="1535377" cy="134373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995" dirty="0">
                <a:solidFill>
                  <a:schemeClr val="accent1"/>
                </a:solidFill>
              </a:rPr>
              <a:t>04</a:t>
            </a:r>
            <a:endParaRPr lang="zh-CN" altLang="en-US" sz="799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66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id="{C0A05281-7CC0-43DB-B0A0-CAE3D392BAC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4800" y="2128526"/>
            <a:ext cx="11047638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</p:cxnSp>
      <p:sp>
        <p:nvSpPr>
          <p:cNvPr id="3" name="TextBox 4">
            <a:extLst>
              <a:ext uri="{FF2B5EF4-FFF2-40B4-BE49-F238E27FC236}">
                <a16:creationId xmlns:a16="http://schemas.microsoft.com/office/drawing/2014/main" id="{7BA69FB8-5E4B-44F1-AA56-3001214E2F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745" y="1277055"/>
            <a:ext cx="1559580" cy="74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zh-CN" altLang="en-US" sz="4264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id="{B836E512-A9F2-42E7-8B69-34F163BB4F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7587" y="1456647"/>
            <a:ext cx="1882892" cy="461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altLang="zh-CN" sz="2398" b="1" dirty="0">
                <a:solidFill>
                  <a:schemeClr val="accent2"/>
                </a:solidFill>
                <a:ea typeface="微软雅黑" pitchFamily="34" charset="-122"/>
              </a:rPr>
              <a:t>Contents</a:t>
            </a:r>
            <a:endParaRPr lang="zh-CN" altLang="en-US" sz="2398" b="1" dirty="0">
              <a:solidFill>
                <a:schemeClr val="accent2"/>
              </a:solidFill>
              <a:ea typeface="微软雅黑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6EEBF8C-AF6E-4899-A3E3-0235599738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65459"/>
            <a:ext cx="534802" cy="53480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 sz="2398"/>
          </a:p>
        </p:txBody>
      </p:sp>
      <p:sp>
        <p:nvSpPr>
          <p:cNvPr id="6" name="AutoShape 3">
            <a:extLst>
              <a:ext uri="{FF2B5EF4-FFF2-40B4-BE49-F238E27FC236}">
                <a16:creationId xmlns:a16="http://schemas.microsoft.com/office/drawing/2014/main" id="{6387CF57-02BC-4CCF-B0C2-7E1CB002B1D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457450" y="2556735"/>
            <a:ext cx="723330" cy="721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 sz="2398"/>
          </a:p>
        </p:txBody>
      </p:sp>
      <p:sp>
        <p:nvSpPr>
          <p:cNvPr id="7" name="Oval 5">
            <a:extLst>
              <a:ext uri="{FF2B5EF4-FFF2-40B4-BE49-F238E27FC236}">
                <a16:creationId xmlns:a16="http://schemas.microsoft.com/office/drawing/2014/main" id="{B23FC66C-24FF-4A91-AAF2-64B6FD8D64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7450" y="2556736"/>
            <a:ext cx="731025" cy="729102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 sz="2398"/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DCE79C49-D2CB-46E7-8478-AD1830395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9375" y="2628658"/>
            <a:ext cx="602133" cy="600209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 sz="2398"/>
          </a:p>
        </p:txBody>
      </p:sp>
      <p:sp>
        <p:nvSpPr>
          <p:cNvPr id="9" name="TextBox 14">
            <a:extLst>
              <a:ext uri="{FF2B5EF4-FFF2-40B4-BE49-F238E27FC236}">
                <a16:creationId xmlns:a16="http://schemas.microsoft.com/office/drawing/2014/main" id="{28C2D9E4-0EC1-4FF5-9CB0-6568E340C3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143" y="2645583"/>
            <a:ext cx="443287" cy="58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altLang="zh-CN" sz="3198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198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06F6F60C-F54F-4452-B57C-12511A7367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0682" y="2700661"/>
            <a:ext cx="4536199" cy="420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zh-CN" altLang="en-US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请输入第一部分标题</a:t>
            </a:r>
          </a:p>
        </p:txBody>
      </p:sp>
      <p:sp>
        <p:nvSpPr>
          <p:cNvPr id="11" name="AutoShape 3">
            <a:extLst>
              <a:ext uri="{FF2B5EF4-FFF2-40B4-BE49-F238E27FC236}">
                <a16:creationId xmlns:a16="http://schemas.microsoft.com/office/drawing/2014/main" id="{5FFAB788-90A6-4D1D-889A-06F256F343DA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457450" y="3468273"/>
            <a:ext cx="723330" cy="721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 sz="2398"/>
          </a:p>
        </p:txBody>
      </p:sp>
      <p:sp>
        <p:nvSpPr>
          <p:cNvPr id="12" name="Oval 5">
            <a:extLst>
              <a:ext uri="{FF2B5EF4-FFF2-40B4-BE49-F238E27FC236}">
                <a16:creationId xmlns:a16="http://schemas.microsoft.com/office/drawing/2014/main" id="{97915E74-77BB-4672-9667-AA405FD841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7450" y="3468274"/>
            <a:ext cx="731025" cy="729102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 sz="2398"/>
          </a:p>
        </p:txBody>
      </p:sp>
      <p:sp>
        <p:nvSpPr>
          <p:cNvPr id="13" name="Oval 6">
            <a:extLst>
              <a:ext uri="{FF2B5EF4-FFF2-40B4-BE49-F238E27FC236}">
                <a16:creationId xmlns:a16="http://schemas.microsoft.com/office/drawing/2014/main" id="{E5EDABDB-0D4E-43B5-AB27-7386281E5B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9375" y="3540196"/>
            <a:ext cx="602133" cy="600209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 sz="2398"/>
          </a:p>
        </p:txBody>
      </p:sp>
      <p:sp>
        <p:nvSpPr>
          <p:cNvPr id="14" name="TextBox 19">
            <a:extLst>
              <a:ext uri="{FF2B5EF4-FFF2-40B4-BE49-F238E27FC236}">
                <a16:creationId xmlns:a16="http://schemas.microsoft.com/office/drawing/2014/main" id="{45C69286-8812-483D-8F42-B2629A45E4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47" y="3557122"/>
            <a:ext cx="443287" cy="58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altLang="zh-CN" sz="3198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198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20">
            <a:extLst>
              <a:ext uri="{FF2B5EF4-FFF2-40B4-BE49-F238E27FC236}">
                <a16:creationId xmlns:a16="http://schemas.microsoft.com/office/drawing/2014/main" id="{B1313BFC-8332-4D61-8FC9-536CCB3AA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2636" y="3615622"/>
            <a:ext cx="4536199" cy="420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请输入第二部分标题</a:t>
            </a:r>
          </a:p>
        </p:txBody>
      </p:sp>
      <p:sp>
        <p:nvSpPr>
          <p:cNvPr id="16" name="AutoShape 3">
            <a:extLst>
              <a:ext uri="{FF2B5EF4-FFF2-40B4-BE49-F238E27FC236}">
                <a16:creationId xmlns:a16="http://schemas.microsoft.com/office/drawing/2014/main" id="{D54B3950-68DF-4E08-A661-4246ACEF148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479364" y="4385242"/>
            <a:ext cx="723330" cy="72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 sz="2398"/>
          </a:p>
        </p:txBody>
      </p:sp>
      <p:sp>
        <p:nvSpPr>
          <p:cNvPr id="17" name="Oval 5">
            <a:extLst>
              <a:ext uri="{FF2B5EF4-FFF2-40B4-BE49-F238E27FC236}">
                <a16:creationId xmlns:a16="http://schemas.microsoft.com/office/drawing/2014/main" id="{E76E4FC0-0C5B-4DF5-89ED-1B154C15C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363" y="4385241"/>
            <a:ext cx="731025" cy="729103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 sz="2398"/>
          </a:p>
        </p:txBody>
      </p:sp>
      <p:sp>
        <p:nvSpPr>
          <p:cNvPr id="18" name="Oval 6">
            <a:extLst>
              <a:ext uri="{FF2B5EF4-FFF2-40B4-BE49-F238E27FC236}">
                <a16:creationId xmlns:a16="http://schemas.microsoft.com/office/drawing/2014/main" id="{819F4E93-FFCC-479F-9A90-CA0CFFE3CB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1288" y="4457162"/>
            <a:ext cx="602133" cy="600209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 sz="2398"/>
          </a:p>
        </p:txBody>
      </p:sp>
      <p:sp>
        <p:nvSpPr>
          <p:cNvPr id="19" name="TextBox 24">
            <a:extLst>
              <a:ext uri="{FF2B5EF4-FFF2-40B4-BE49-F238E27FC236}">
                <a16:creationId xmlns:a16="http://schemas.microsoft.com/office/drawing/2014/main" id="{48C6FC74-2EB3-48E8-9C04-27C13335C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2961" y="4476203"/>
            <a:ext cx="443287" cy="58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altLang="zh-CN" sz="3198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198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25">
            <a:extLst>
              <a:ext uri="{FF2B5EF4-FFF2-40B4-BE49-F238E27FC236}">
                <a16:creationId xmlns:a16="http://schemas.microsoft.com/office/drawing/2014/main" id="{F6E8325A-B8FB-4944-9250-D4453207D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4550" y="4532591"/>
            <a:ext cx="2922869" cy="420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zh-CN" altLang="en-US" sz="21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请输入第三部分标题</a:t>
            </a:r>
          </a:p>
        </p:txBody>
      </p:sp>
      <p:sp>
        <p:nvSpPr>
          <p:cNvPr id="21" name="Oval 5">
            <a:extLst>
              <a:ext uri="{FF2B5EF4-FFF2-40B4-BE49-F238E27FC236}">
                <a16:creationId xmlns:a16="http://schemas.microsoft.com/office/drawing/2014/main" id="{B650D76C-E616-4896-B37A-B24FF408B1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363" y="5335291"/>
            <a:ext cx="731025" cy="729102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 sz="2398"/>
          </a:p>
        </p:txBody>
      </p:sp>
      <p:sp>
        <p:nvSpPr>
          <p:cNvPr id="22" name="Oval 6">
            <a:extLst>
              <a:ext uri="{FF2B5EF4-FFF2-40B4-BE49-F238E27FC236}">
                <a16:creationId xmlns:a16="http://schemas.microsoft.com/office/drawing/2014/main" id="{42EEE053-E717-4D1D-B27F-9679B98C1E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1288" y="5398759"/>
            <a:ext cx="602133" cy="600209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 sz="2398"/>
          </a:p>
        </p:txBody>
      </p:sp>
      <p:sp>
        <p:nvSpPr>
          <p:cNvPr id="23" name="TextBox 29">
            <a:extLst>
              <a:ext uri="{FF2B5EF4-FFF2-40B4-BE49-F238E27FC236}">
                <a16:creationId xmlns:a16="http://schemas.microsoft.com/office/drawing/2014/main" id="{FEED4C26-6DC3-4E1D-812C-9B139AB5AC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2961" y="5392255"/>
            <a:ext cx="443287" cy="58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altLang="zh-CN" sz="3198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3198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30">
            <a:extLst>
              <a:ext uri="{FF2B5EF4-FFF2-40B4-BE49-F238E27FC236}">
                <a16:creationId xmlns:a16="http://schemas.microsoft.com/office/drawing/2014/main" id="{232F51AC-E86C-483B-BB19-00985A1274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0274" y="5474189"/>
            <a:ext cx="2922869" cy="420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请输入第四部分标题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B0E84335-123D-4576-9035-8E5606F31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644" y="2010082"/>
            <a:ext cx="534802" cy="14392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endParaRPr lang="zh-CN" altLang="en-US" sz="2398"/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90BB9967-AA10-44B5-BAB4-AE5BD990CCA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430" y="-40514"/>
            <a:ext cx="45162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72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doors dir="vert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50"/>
                            </p:stCondLst>
                            <p:childTnLst>
                              <p:par>
                                <p:cTn id="34" presetID="5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3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850"/>
                            </p:stCondLst>
                            <p:childTnLst>
                              <p:par>
                                <p:cTn id="59" presetID="5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8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350"/>
                            </p:stCondLst>
                            <p:childTnLst>
                              <p:par>
                                <p:cTn id="84" presetID="5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3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35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850"/>
                            </p:stCondLst>
                            <p:childTnLst>
                              <p:par>
                                <p:cTn id="1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nimBg="1" autoUpdateAnimBg="0"/>
      <p:bldP spid="6" grpId="0" animBg="1"/>
      <p:bldP spid="7" grpId="0" animBg="1" autoUpdateAnimBg="0"/>
      <p:bldP spid="8" grpId="0" animBg="1" autoUpdateAnimBg="0"/>
      <p:bldP spid="9" grpId="0" autoUpdateAnimBg="0"/>
      <p:bldP spid="10" grpId="0" autoUpdateAnimBg="0"/>
      <p:bldP spid="11" grpId="0" animBg="1"/>
      <p:bldP spid="12" grpId="0" animBg="1" autoUpdateAnimBg="0"/>
      <p:bldP spid="13" grpId="0" animBg="1" autoUpdateAnimBg="0"/>
      <p:bldP spid="14" grpId="0" autoUpdateAnimBg="0"/>
      <p:bldP spid="15" grpId="0" autoUpdateAnimBg="0"/>
      <p:bldP spid="16" grpId="0" animBg="1"/>
      <p:bldP spid="17" grpId="0" animBg="1" autoUpdateAnimBg="0"/>
      <p:bldP spid="18" grpId="0" animBg="1" autoUpdateAnimBg="0"/>
      <p:bldP spid="19" grpId="0" autoUpdateAnimBg="0"/>
      <p:bldP spid="20" grpId="0" autoUpdateAnimBg="0"/>
      <p:bldP spid="21" grpId="0" animBg="1" autoUpdateAnimBg="0"/>
      <p:bldP spid="22" grpId="0" animBg="1" autoUpdateAnimBg="0"/>
      <p:bldP spid="23" grpId="0" autoUpdateAnimBg="0"/>
      <p:bldP spid="24" grpId="0" autoUpdateAnimBg="0"/>
      <p:bldP spid="25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4">
            <a:extLst>
              <a:ext uri="{FF2B5EF4-FFF2-40B4-BE49-F238E27FC236}">
                <a16:creationId xmlns:a16="http://schemas.microsoft.com/office/drawing/2014/main" id="{E6EC079D-26D9-4050-92E0-2A136055031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787487" y="1268760"/>
            <a:ext cx="4640923" cy="4765920"/>
            <a:chOff x="3787487" y="1379315"/>
            <a:chExt cx="4640923" cy="4765920"/>
          </a:xfrm>
        </p:grpSpPr>
        <p:grpSp>
          <p:nvGrpSpPr>
            <p:cNvPr id="13" name="Group 5">
              <a:extLst>
                <a:ext uri="{FF2B5EF4-FFF2-40B4-BE49-F238E27FC236}">
                  <a16:creationId xmlns:a16="http://schemas.microsoft.com/office/drawing/2014/main" id="{0F8409A6-095C-47E9-888B-CD02860010A5}"/>
                </a:ext>
              </a:extLst>
            </p:cNvPr>
            <p:cNvGrpSpPr/>
            <p:nvPr/>
          </p:nvGrpSpPr>
          <p:grpSpPr>
            <a:xfrm>
              <a:off x="3787487" y="2880964"/>
              <a:ext cx="2145129" cy="1702252"/>
              <a:chOff x="3787487" y="2880964"/>
              <a:chExt cx="2145129" cy="1702252"/>
            </a:xfrm>
          </p:grpSpPr>
          <p:sp>
            <p:nvSpPr>
              <p:cNvPr id="23" name="Freeform: Shape 15">
                <a:extLst>
                  <a:ext uri="{FF2B5EF4-FFF2-40B4-BE49-F238E27FC236}">
                    <a16:creationId xmlns:a16="http://schemas.microsoft.com/office/drawing/2014/main" id="{08A16F4A-1CF3-4F1F-AA5C-D31EA6E660D2}"/>
                  </a:ext>
                </a:extLst>
              </p:cNvPr>
              <p:cNvSpPr/>
              <p:nvPr/>
            </p:nvSpPr>
            <p:spPr>
              <a:xfrm>
                <a:off x="4230365" y="2880964"/>
                <a:ext cx="1702251" cy="1702252"/>
              </a:xfrm>
              <a:custGeom>
                <a:avLst/>
                <a:gdLst>
                  <a:gd name="connsiteX0" fmla="*/ 2939403 w 3423157"/>
                  <a:gd name="connsiteY0" fmla="*/ 1384993 h 3423158"/>
                  <a:gd name="connsiteX1" fmla="*/ 3423157 w 3423157"/>
                  <a:gd name="connsiteY1" fmla="*/ 1384993 h 3423158"/>
                  <a:gd name="connsiteX2" fmla="*/ 3423157 w 3423157"/>
                  <a:gd name="connsiteY2" fmla="*/ 1936950 h 3423158"/>
                  <a:gd name="connsiteX3" fmla="*/ 3423157 w 3423157"/>
                  <a:gd name="connsiteY3" fmla="*/ 1937819 h 3423158"/>
                  <a:gd name="connsiteX4" fmla="*/ 3423157 w 3423157"/>
                  <a:gd name="connsiteY4" fmla="*/ 2284534 h 3423158"/>
                  <a:gd name="connsiteX5" fmla="*/ 3423157 w 3423157"/>
                  <a:gd name="connsiteY5" fmla="*/ 2420703 h 3423158"/>
                  <a:gd name="connsiteX6" fmla="*/ 3423157 w 3423157"/>
                  <a:gd name="connsiteY6" fmla="*/ 2421572 h 3423158"/>
                  <a:gd name="connsiteX7" fmla="*/ 3423157 w 3423157"/>
                  <a:gd name="connsiteY7" fmla="*/ 2475034 h 3423158"/>
                  <a:gd name="connsiteX8" fmla="*/ 3423157 w 3423157"/>
                  <a:gd name="connsiteY8" fmla="*/ 2852620 h 3423158"/>
                  <a:gd name="connsiteX9" fmla="*/ 2852619 w 3423157"/>
                  <a:gd name="connsiteY9" fmla="*/ 3423158 h 3423158"/>
                  <a:gd name="connsiteX10" fmla="*/ 2549355 w 3423157"/>
                  <a:gd name="connsiteY10" fmla="*/ 3423158 h 3423158"/>
                  <a:gd name="connsiteX11" fmla="*/ 2549355 w 3423157"/>
                  <a:gd name="connsiteY11" fmla="*/ 2937465 h 3423158"/>
                  <a:gd name="connsiteX12" fmla="*/ 2612605 w 3423157"/>
                  <a:gd name="connsiteY12" fmla="*/ 2931089 h 3423158"/>
                  <a:gd name="connsiteX13" fmla="*/ 2939403 w 3423157"/>
                  <a:gd name="connsiteY13" fmla="*/ 2530121 h 3423158"/>
                  <a:gd name="connsiteX14" fmla="*/ 2939403 w 3423157"/>
                  <a:gd name="connsiteY14" fmla="*/ 2475034 h 3423158"/>
                  <a:gd name="connsiteX15" fmla="*/ 2937519 w 3423157"/>
                  <a:gd name="connsiteY15" fmla="*/ 2475034 h 3423158"/>
                  <a:gd name="connsiteX16" fmla="*/ 2937519 w 3423157"/>
                  <a:gd name="connsiteY16" fmla="*/ 2284534 h 3423158"/>
                  <a:gd name="connsiteX17" fmla="*/ 2939403 w 3423157"/>
                  <a:gd name="connsiteY17" fmla="*/ 2284534 h 3423158"/>
                  <a:gd name="connsiteX18" fmla="*/ 2939403 w 3423157"/>
                  <a:gd name="connsiteY18" fmla="*/ 1937819 h 3423158"/>
                  <a:gd name="connsiteX19" fmla="*/ 2939403 w 3423157"/>
                  <a:gd name="connsiteY19" fmla="*/ 1936950 h 3423158"/>
                  <a:gd name="connsiteX20" fmla="*/ 2160620 w 3423157"/>
                  <a:gd name="connsiteY20" fmla="*/ 0 h 3423158"/>
                  <a:gd name="connsiteX21" fmla="*/ 2526770 w 3423157"/>
                  <a:gd name="connsiteY21" fmla="*/ 0 h 3423158"/>
                  <a:gd name="connsiteX22" fmla="*/ 2526770 w 3423157"/>
                  <a:gd name="connsiteY22" fmla="*/ 1 h 3423158"/>
                  <a:gd name="connsiteX23" fmla="*/ 2852619 w 3423157"/>
                  <a:gd name="connsiteY23" fmla="*/ 1 h 3423158"/>
                  <a:gd name="connsiteX24" fmla="*/ 3423157 w 3423157"/>
                  <a:gd name="connsiteY24" fmla="*/ 570539 h 3423158"/>
                  <a:gd name="connsiteX25" fmla="*/ 3423157 w 3423157"/>
                  <a:gd name="connsiteY25" fmla="*/ 901239 h 3423158"/>
                  <a:gd name="connsiteX26" fmla="*/ 2939403 w 3423157"/>
                  <a:gd name="connsiteY26" fmla="*/ 901239 h 3423158"/>
                  <a:gd name="connsiteX27" fmla="*/ 2939403 w 3423157"/>
                  <a:gd name="connsiteY27" fmla="*/ 893037 h 3423158"/>
                  <a:gd name="connsiteX28" fmla="*/ 2530120 w 3423157"/>
                  <a:gd name="connsiteY28" fmla="*/ 483754 h 3423158"/>
                  <a:gd name="connsiteX29" fmla="*/ 2445571 w 3423157"/>
                  <a:gd name="connsiteY29" fmla="*/ 483754 h 3423158"/>
                  <a:gd name="connsiteX30" fmla="*/ 2445571 w 3423157"/>
                  <a:gd name="connsiteY30" fmla="*/ 483674 h 3423158"/>
                  <a:gd name="connsiteX31" fmla="*/ 2432634 w 3423157"/>
                  <a:gd name="connsiteY31" fmla="*/ 483674 h 3423158"/>
                  <a:gd name="connsiteX32" fmla="*/ 2432634 w 3423157"/>
                  <a:gd name="connsiteY32" fmla="*/ 483754 h 3423158"/>
                  <a:gd name="connsiteX33" fmla="*/ 1961818 w 3423157"/>
                  <a:gd name="connsiteY33" fmla="*/ 483754 h 3423158"/>
                  <a:gd name="connsiteX34" fmla="*/ 1948881 w 3423157"/>
                  <a:gd name="connsiteY34" fmla="*/ 483754 h 3423158"/>
                  <a:gd name="connsiteX35" fmla="*/ 893036 w 3423157"/>
                  <a:gd name="connsiteY35" fmla="*/ 483754 h 3423158"/>
                  <a:gd name="connsiteX36" fmla="*/ 483753 w 3423157"/>
                  <a:gd name="connsiteY36" fmla="*/ 893037 h 3423158"/>
                  <a:gd name="connsiteX37" fmla="*/ 483753 w 3423157"/>
                  <a:gd name="connsiteY37" fmla="*/ 2530121 h 3423158"/>
                  <a:gd name="connsiteX38" fmla="*/ 893036 w 3423157"/>
                  <a:gd name="connsiteY38" fmla="*/ 2939404 h 3423158"/>
                  <a:gd name="connsiteX39" fmla="*/ 2065602 w 3423157"/>
                  <a:gd name="connsiteY39" fmla="*/ 2939404 h 3423158"/>
                  <a:gd name="connsiteX40" fmla="*/ 2065602 w 3423157"/>
                  <a:gd name="connsiteY40" fmla="*/ 3423158 h 3423158"/>
                  <a:gd name="connsiteX41" fmla="*/ 570538 w 3423157"/>
                  <a:gd name="connsiteY41" fmla="*/ 3423158 h 3423158"/>
                  <a:gd name="connsiteX42" fmla="*/ 0 w 3423157"/>
                  <a:gd name="connsiteY42" fmla="*/ 2852620 h 3423158"/>
                  <a:gd name="connsiteX43" fmla="*/ 0 w 3423157"/>
                  <a:gd name="connsiteY43" fmla="*/ 570539 h 3423158"/>
                  <a:gd name="connsiteX44" fmla="*/ 570538 w 3423157"/>
                  <a:gd name="connsiteY44" fmla="*/ 1 h 3423158"/>
                  <a:gd name="connsiteX45" fmla="*/ 1948881 w 3423157"/>
                  <a:gd name="connsiteY45" fmla="*/ 1 h 3423158"/>
                  <a:gd name="connsiteX46" fmla="*/ 1961818 w 3423157"/>
                  <a:gd name="connsiteY46" fmla="*/ 1 h 3423158"/>
                  <a:gd name="connsiteX47" fmla="*/ 2160620 w 3423157"/>
                  <a:gd name="connsiteY47" fmla="*/ 1 h 342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423157" h="3423158">
                    <a:moveTo>
                      <a:pt x="2939403" y="1384993"/>
                    </a:moveTo>
                    <a:lnTo>
                      <a:pt x="3423157" y="1384993"/>
                    </a:lnTo>
                    <a:lnTo>
                      <a:pt x="3423157" y="1936950"/>
                    </a:lnTo>
                    <a:lnTo>
                      <a:pt x="3423157" y="1937819"/>
                    </a:lnTo>
                    <a:lnTo>
                      <a:pt x="3423157" y="2284534"/>
                    </a:lnTo>
                    <a:lnTo>
                      <a:pt x="3423157" y="2420703"/>
                    </a:lnTo>
                    <a:lnTo>
                      <a:pt x="3423157" y="2421572"/>
                    </a:lnTo>
                    <a:lnTo>
                      <a:pt x="3423157" y="2475034"/>
                    </a:lnTo>
                    <a:lnTo>
                      <a:pt x="3423157" y="2852620"/>
                    </a:lnTo>
                    <a:cubicBezTo>
                      <a:pt x="3423157" y="3167719"/>
                      <a:pt x="3167718" y="3423158"/>
                      <a:pt x="2852619" y="3423158"/>
                    </a:cubicBezTo>
                    <a:lnTo>
                      <a:pt x="2549355" y="3423158"/>
                    </a:lnTo>
                    <a:lnTo>
                      <a:pt x="2549355" y="2937465"/>
                    </a:lnTo>
                    <a:lnTo>
                      <a:pt x="2612605" y="2931089"/>
                    </a:lnTo>
                    <a:cubicBezTo>
                      <a:pt x="2799108" y="2892925"/>
                      <a:pt x="2939403" y="2727907"/>
                      <a:pt x="2939403" y="2530121"/>
                    </a:cubicBezTo>
                    <a:lnTo>
                      <a:pt x="2939403" y="2475034"/>
                    </a:lnTo>
                    <a:lnTo>
                      <a:pt x="2937519" y="2475034"/>
                    </a:lnTo>
                    <a:lnTo>
                      <a:pt x="2937519" y="2284534"/>
                    </a:lnTo>
                    <a:lnTo>
                      <a:pt x="2939403" y="2284534"/>
                    </a:lnTo>
                    <a:lnTo>
                      <a:pt x="2939403" y="1937819"/>
                    </a:lnTo>
                    <a:lnTo>
                      <a:pt x="2939403" y="1936950"/>
                    </a:lnTo>
                    <a:close/>
                    <a:moveTo>
                      <a:pt x="2160620" y="0"/>
                    </a:moveTo>
                    <a:lnTo>
                      <a:pt x="2526770" y="0"/>
                    </a:lnTo>
                    <a:lnTo>
                      <a:pt x="2526770" y="1"/>
                    </a:lnTo>
                    <a:lnTo>
                      <a:pt x="2852619" y="1"/>
                    </a:lnTo>
                    <a:cubicBezTo>
                      <a:pt x="3167718" y="1"/>
                      <a:pt x="3423157" y="255440"/>
                      <a:pt x="3423157" y="570539"/>
                    </a:cubicBezTo>
                    <a:lnTo>
                      <a:pt x="3423157" y="901239"/>
                    </a:lnTo>
                    <a:lnTo>
                      <a:pt x="2939403" y="901239"/>
                    </a:lnTo>
                    <a:lnTo>
                      <a:pt x="2939403" y="893037"/>
                    </a:lnTo>
                    <a:cubicBezTo>
                      <a:pt x="2939403" y="666996"/>
                      <a:pt x="2756161" y="483754"/>
                      <a:pt x="2530120" y="483754"/>
                    </a:cubicBezTo>
                    <a:lnTo>
                      <a:pt x="2445571" y="483754"/>
                    </a:lnTo>
                    <a:lnTo>
                      <a:pt x="2445571" y="483674"/>
                    </a:lnTo>
                    <a:lnTo>
                      <a:pt x="2432634" y="483674"/>
                    </a:lnTo>
                    <a:lnTo>
                      <a:pt x="2432634" y="483754"/>
                    </a:lnTo>
                    <a:lnTo>
                      <a:pt x="1961818" y="483754"/>
                    </a:lnTo>
                    <a:lnTo>
                      <a:pt x="1948881" y="483754"/>
                    </a:lnTo>
                    <a:lnTo>
                      <a:pt x="893036" y="483754"/>
                    </a:lnTo>
                    <a:cubicBezTo>
                      <a:pt x="666995" y="483754"/>
                      <a:pt x="483753" y="666996"/>
                      <a:pt x="483753" y="893037"/>
                    </a:cubicBezTo>
                    <a:lnTo>
                      <a:pt x="483753" y="2530121"/>
                    </a:lnTo>
                    <a:cubicBezTo>
                      <a:pt x="483753" y="2756162"/>
                      <a:pt x="666995" y="2939404"/>
                      <a:pt x="893036" y="2939404"/>
                    </a:cubicBezTo>
                    <a:lnTo>
                      <a:pt x="2065602" y="2939404"/>
                    </a:lnTo>
                    <a:lnTo>
                      <a:pt x="2065602" y="3423158"/>
                    </a:lnTo>
                    <a:lnTo>
                      <a:pt x="570538" y="3423158"/>
                    </a:lnTo>
                    <a:cubicBezTo>
                      <a:pt x="255439" y="3423158"/>
                      <a:pt x="0" y="3167719"/>
                      <a:pt x="0" y="2852620"/>
                    </a:cubicBezTo>
                    <a:lnTo>
                      <a:pt x="0" y="570539"/>
                    </a:lnTo>
                    <a:cubicBezTo>
                      <a:pt x="0" y="255440"/>
                      <a:pt x="255439" y="1"/>
                      <a:pt x="570538" y="1"/>
                    </a:cubicBezTo>
                    <a:lnTo>
                      <a:pt x="1948881" y="1"/>
                    </a:lnTo>
                    <a:lnTo>
                      <a:pt x="1961818" y="1"/>
                    </a:lnTo>
                    <a:lnTo>
                      <a:pt x="2160620" y="1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Oval 16">
                <a:extLst>
                  <a:ext uri="{FF2B5EF4-FFF2-40B4-BE49-F238E27FC236}">
                    <a16:creationId xmlns:a16="http://schemas.microsoft.com/office/drawing/2014/main" id="{56AE8021-C765-4607-9701-5639A2D74574}"/>
                  </a:ext>
                </a:extLst>
              </p:cNvPr>
              <p:cNvSpPr/>
              <p:nvPr/>
            </p:nvSpPr>
            <p:spPr>
              <a:xfrm>
                <a:off x="3787487" y="3360615"/>
                <a:ext cx="952500" cy="7429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6">
              <a:extLst>
                <a:ext uri="{FF2B5EF4-FFF2-40B4-BE49-F238E27FC236}">
                  <a16:creationId xmlns:a16="http://schemas.microsoft.com/office/drawing/2014/main" id="{65B722C3-1E83-4F3C-BFC2-2F0162EA42B1}"/>
                </a:ext>
              </a:extLst>
            </p:cNvPr>
            <p:cNvGrpSpPr/>
            <p:nvPr/>
          </p:nvGrpSpPr>
          <p:grpSpPr>
            <a:xfrm>
              <a:off x="5240137" y="1379315"/>
              <a:ext cx="1702252" cy="2189739"/>
              <a:chOff x="5240137" y="1379315"/>
              <a:chExt cx="1702252" cy="2189739"/>
            </a:xfrm>
          </p:grpSpPr>
          <p:sp>
            <p:nvSpPr>
              <p:cNvPr id="21" name="Freeform: Shape 13">
                <a:extLst>
                  <a:ext uri="{FF2B5EF4-FFF2-40B4-BE49-F238E27FC236}">
                    <a16:creationId xmlns:a16="http://schemas.microsoft.com/office/drawing/2014/main" id="{1DB1B767-3495-4743-A8C6-560835107F88}"/>
                  </a:ext>
                </a:extLst>
              </p:cNvPr>
              <p:cNvSpPr/>
              <p:nvPr/>
            </p:nvSpPr>
            <p:spPr>
              <a:xfrm rot="16200000" flipH="1" flipV="1">
                <a:off x="5240137" y="1866803"/>
                <a:ext cx="1702251" cy="1702252"/>
              </a:xfrm>
              <a:custGeom>
                <a:avLst/>
                <a:gdLst>
                  <a:gd name="connsiteX0" fmla="*/ 2939403 w 3423157"/>
                  <a:gd name="connsiteY0" fmla="*/ 1384993 h 3423158"/>
                  <a:gd name="connsiteX1" fmla="*/ 3423157 w 3423157"/>
                  <a:gd name="connsiteY1" fmla="*/ 1384993 h 3423158"/>
                  <a:gd name="connsiteX2" fmla="*/ 3423157 w 3423157"/>
                  <a:gd name="connsiteY2" fmla="*/ 1936950 h 3423158"/>
                  <a:gd name="connsiteX3" fmla="*/ 3423157 w 3423157"/>
                  <a:gd name="connsiteY3" fmla="*/ 1937819 h 3423158"/>
                  <a:gd name="connsiteX4" fmla="*/ 3423157 w 3423157"/>
                  <a:gd name="connsiteY4" fmla="*/ 2284534 h 3423158"/>
                  <a:gd name="connsiteX5" fmla="*/ 3423157 w 3423157"/>
                  <a:gd name="connsiteY5" fmla="*/ 2420703 h 3423158"/>
                  <a:gd name="connsiteX6" fmla="*/ 3423157 w 3423157"/>
                  <a:gd name="connsiteY6" fmla="*/ 2421572 h 3423158"/>
                  <a:gd name="connsiteX7" fmla="*/ 3423157 w 3423157"/>
                  <a:gd name="connsiteY7" fmla="*/ 2475034 h 3423158"/>
                  <a:gd name="connsiteX8" fmla="*/ 3423157 w 3423157"/>
                  <a:gd name="connsiteY8" fmla="*/ 2852620 h 3423158"/>
                  <a:gd name="connsiteX9" fmla="*/ 2852619 w 3423157"/>
                  <a:gd name="connsiteY9" fmla="*/ 3423158 h 3423158"/>
                  <a:gd name="connsiteX10" fmla="*/ 2549355 w 3423157"/>
                  <a:gd name="connsiteY10" fmla="*/ 3423158 h 3423158"/>
                  <a:gd name="connsiteX11" fmla="*/ 2549355 w 3423157"/>
                  <a:gd name="connsiteY11" fmla="*/ 2937465 h 3423158"/>
                  <a:gd name="connsiteX12" fmla="*/ 2612605 w 3423157"/>
                  <a:gd name="connsiteY12" fmla="*/ 2931089 h 3423158"/>
                  <a:gd name="connsiteX13" fmla="*/ 2939403 w 3423157"/>
                  <a:gd name="connsiteY13" fmla="*/ 2530121 h 3423158"/>
                  <a:gd name="connsiteX14" fmla="*/ 2939403 w 3423157"/>
                  <a:gd name="connsiteY14" fmla="*/ 2475034 h 3423158"/>
                  <a:gd name="connsiteX15" fmla="*/ 2937519 w 3423157"/>
                  <a:gd name="connsiteY15" fmla="*/ 2475034 h 3423158"/>
                  <a:gd name="connsiteX16" fmla="*/ 2937519 w 3423157"/>
                  <a:gd name="connsiteY16" fmla="*/ 2284534 h 3423158"/>
                  <a:gd name="connsiteX17" fmla="*/ 2939403 w 3423157"/>
                  <a:gd name="connsiteY17" fmla="*/ 2284534 h 3423158"/>
                  <a:gd name="connsiteX18" fmla="*/ 2939403 w 3423157"/>
                  <a:gd name="connsiteY18" fmla="*/ 1937819 h 3423158"/>
                  <a:gd name="connsiteX19" fmla="*/ 2939403 w 3423157"/>
                  <a:gd name="connsiteY19" fmla="*/ 1936950 h 3423158"/>
                  <a:gd name="connsiteX20" fmla="*/ 2160620 w 3423157"/>
                  <a:gd name="connsiteY20" fmla="*/ 0 h 3423158"/>
                  <a:gd name="connsiteX21" fmla="*/ 2526770 w 3423157"/>
                  <a:gd name="connsiteY21" fmla="*/ 0 h 3423158"/>
                  <a:gd name="connsiteX22" fmla="*/ 2526770 w 3423157"/>
                  <a:gd name="connsiteY22" fmla="*/ 1 h 3423158"/>
                  <a:gd name="connsiteX23" fmla="*/ 2852619 w 3423157"/>
                  <a:gd name="connsiteY23" fmla="*/ 1 h 3423158"/>
                  <a:gd name="connsiteX24" fmla="*/ 3423157 w 3423157"/>
                  <a:gd name="connsiteY24" fmla="*/ 570539 h 3423158"/>
                  <a:gd name="connsiteX25" fmla="*/ 3423157 w 3423157"/>
                  <a:gd name="connsiteY25" fmla="*/ 901239 h 3423158"/>
                  <a:gd name="connsiteX26" fmla="*/ 2939403 w 3423157"/>
                  <a:gd name="connsiteY26" fmla="*/ 901239 h 3423158"/>
                  <a:gd name="connsiteX27" fmla="*/ 2939403 w 3423157"/>
                  <a:gd name="connsiteY27" fmla="*/ 893037 h 3423158"/>
                  <a:gd name="connsiteX28" fmla="*/ 2530120 w 3423157"/>
                  <a:gd name="connsiteY28" fmla="*/ 483754 h 3423158"/>
                  <a:gd name="connsiteX29" fmla="*/ 2445571 w 3423157"/>
                  <a:gd name="connsiteY29" fmla="*/ 483754 h 3423158"/>
                  <a:gd name="connsiteX30" fmla="*/ 2445571 w 3423157"/>
                  <a:gd name="connsiteY30" fmla="*/ 483674 h 3423158"/>
                  <a:gd name="connsiteX31" fmla="*/ 2432634 w 3423157"/>
                  <a:gd name="connsiteY31" fmla="*/ 483674 h 3423158"/>
                  <a:gd name="connsiteX32" fmla="*/ 2432634 w 3423157"/>
                  <a:gd name="connsiteY32" fmla="*/ 483754 h 3423158"/>
                  <a:gd name="connsiteX33" fmla="*/ 1961818 w 3423157"/>
                  <a:gd name="connsiteY33" fmla="*/ 483754 h 3423158"/>
                  <a:gd name="connsiteX34" fmla="*/ 1948881 w 3423157"/>
                  <a:gd name="connsiteY34" fmla="*/ 483754 h 3423158"/>
                  <a:gd name="connsiteX35" fmla="*/ 893036 w 3423157"/>
                  <a:gd name="connsiteY35" fmla="*/ 483754 h 3423158"/>
                  <a:gd name="connsiteX36" fmla="*/ 483753 w 3423157"/>
                  <a:gd name="connsiteY36" fmla="*/ 893037 h 3423158"/>
                  <a:gd name="connsiteX37" fmla="*/ 483753 w 3423157"/>
                  <a:gd name="connsiteY37" fmla="*/ 2530121 h 3423158"/>
                  <a:gd name="connsiteX38" fmla="*/ 893036 w 3423157"/>
                  <a:gd name="connsiteY38" fmla="*/ 2939404 h 3423158"/>
                  <a:gd name="connsiteX39" fmla="*/ 2065602 w 3423157"/>
                  <a:gd name="connsiteY39" fmla="*/ 2939404 h 3423158"/>
                  <a:gd name="connsiteX40" fmla="*/ 2065602 w 3423157"/>
                  <a:gd name="connsiteY40" fmla="*/ 3423158 h 3423158"/>
                  <a:gd name="connsiteX41" fmla="*/ 570538 w 3423157"/>
                  <a:gd name="connsiteY41" fmla="*/ 3423158 h 3423158"/>
                  <a:gd name="connsiteX42" fmla="*/ 0 w 3423157"/>
                  <a:gd name="connsiteY42" fmla="*/ 2852620 h 3423158"/>
                  <a:gd name="connsiteX43" fmla="*/ 0 w 3423157"/>
                  <a:gd name="connsiteY43" fmla="*/ 570539 h 3423158"/>
                  <a:gd name="connsiteX44" fmla="*/ 570538 w 3423157"/>
                  <a:gd name="connsiteY44" fmla="*/ 1 h 3423158"/>
                  <a:gd name="connsiteX45" fmla="*/ 1948881 w 3423157"/>
                  <a:gd name="connsiteY45" fmla="*/ 1 h 3423158"/>
                  <a:gd name="connsiteX46" fmla="*/ 1961818 w 3423157"/>
                  <a:gd name="connsiteY46" fmla="*/ 1 h 3423158"/>
                  <a:gd name="connsiteX47" fmla="*/ 2160620 w 3423157"/>
                  <a:gd name="connsiteY47" fmla="*/ 1 h 342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423157" h="3423158">
                    <a:moveTo>
                      <a:pt x="2939403" y="1384993"/>
                    </a:moveTo>
                    <a:lnTo>
                      <a:pt x="3423157" y="1384993"/>
                    </a:lnTo>
                    <a:lnTo>
                      <a:pt x="3423157" y="1936950"/>
                    </a:lnTo>
                    <a:lnTo>
                      <a:pt x="3423157" y="1937819"/>
                    </a:lnTo>
                    <a:lnTo>
                      <a:pt x="3423157" y="2284534"/>
                    </a:lnTo>
                    <a:lnTo>
                      <a:pt x="3423157" y="2420703"/>
                    </a:lnTo>
                    <a:lnTo>
                      <a:pt x="3423157" y="2421572"/>
                    </a:lnTo>
                    <a:lnTo>
                      <a:pt x="3423157" y="2475034"/>
                    </a:lnTo>
                    <a:lnTo>
                      <a:pt x="3423157" y="2852620"/>
                    </a:lnTo>
                    <a:cubicBezTo>
                      <a:pt x="3423157" y="3167719"/>
                      <a:pt x="3167718" y="3423158"/>
                      <a:pt x="2852619" y="3423158"/>
                    </a:cubicBezTo>
                    <a:lnTo>
                      <a:pt x="2549355" y="3423158"/>
                    </a:lnTo>
                    <a:lnTo>
                      <a:pt x="2549355" y="2937465"/>
                    </a:lnTo>
                    <a:lnTo>
                      <a:pt x="2612605" y="2931089"/>
                    </a:lnTo>
                    <a:cubicBezTo>
                      <a:pt x="2799108" y="2892925"/>
                      <a:pt x="2939403" y="2727907"/>
                      <a:pt x="2939403" y="2530121"/>
                    </a:cubicBezTo>
                    <a:lnTo>
                      <a:pt x="2939403" y="2475034"/>
                    </a:lnTo>
                    <a:lnTo>
                      <a:pt x="2937519" y="2475034"/>
                    </a:lnTo>
                    <a:lnTo>
                      <a:pt x="2937519" y="2284534"/>
                    </a:lnTo>
                    <a:lnTo>
                      <a:pt x="2939403" y="2284534"/>
                    </a:lnTo>
                    <a:lnTo>
                      <a:pt x="2939403" y="1937819"/>
                    </a:lnTo>
                    <a:lnTo>
                      <a:pt x="2939403" y="1936950"/>
                    </a:lnTo>
                    <a:close/>
                    <a:moveTo>
                      <a:pt x="2160620" y="0"/>
                    </a:moveTo>
                    <a:lnTo>
                      <a:pt x="2526770" y="0"/>
                    </a:lnTo>
                    <a:lnTo>
                      <a:pt x="2526770" y="1"/>
                    </a:lnTo>
                    <a:lnTo>
                      <a:pt x="2852619" y="1"/>
                    </a:lnTo>
                    <a:cubicBezTo>
                      <a:pt x="3167718" y="1"/>
                      <a:pt x="3423157" y="255440"/>
                      <a:pt x="3423157" y="570539"/>
                    </a:cubicBezTo>
                    <a:lnTo>
                      <a:pt x="3423157" y="901239"/>
                    </a:lnTo>
                    <a:lnTo>
                      <a:pt x="2939403" y="901239"/>
                    </a:lnTo>
                    <a:lnTo>
                      <a:pt x="2939403" y="893037"/>
                    </a:lnTo>
                    <a:cubicBezTo>
                      <a:pt x="2939403" y="666996"/>
                      <a:pt x="2756161" y="483754"/>
                      <a:pt x="2530120" y="483754"/>
                    </a:cubicBezTo>
                    <a:lnTo>
                      <a:pt x="2445571" y="483754"/>
                    </a:lnTo>
                    <a:lnTo>
                      <a:pt x="2445571" y="483674"/>
                    </a:lnTo>
                    <a:lnTo>
                      <a:pt x="2432634" y="483674"/>
                    </a:lnTo>
                    <a:lnTo>
                      <a:pt x="2432634" y="483754"/>
                    </a:lnTo>
                    <a:lnTo>
                      <a:pt x="1961818" y="483754"/>
                    </a:lnTo>
                    <a:lnTo>
                      <a:pt x="1948881" y="483754"/>
                    </a:lnTo>
                    <a:lnTo>
                      <a:pt x="893036" y="483754"/>
                    </a:lnTo>
                    <a:cubicBezTo>
                      <a:pt x="666995" y="483754"/>
                      <a:pt x="483753" y="666996"/>
                      <a:pt x="483753" y="893037"/>
                    </a:cubicBezTo>
                    <a:lnTo>
                      <a:pt x="483753" y="2530121"/>
                    </a:lnTo>
                    <a:cubicBezTo>
                      <a:pt x="483753" y="2756162"/>
                      <a:pt x="666995" y="2939404"/>
                      <a:pt x="893036" y="2939404"/>
                    </a:cubicBezTo>
                    <a:lnTo>
                      <a:pt x="2065602" y="2939404"/>
                    </a:lnTo>
                    <a:lnTo>
                      <a:pt x="2065602" y="3423158"/>
                    </a:lnTo>
                    <a:lnTo>
                      <a:pt x="570538" y="3423158"/>
                    </a:lnTo>
                    <a:cubicBezTo>
                      <a:pt x="255439" y="3423158"/>
                      <a:pt x="0" y="3167719"/>
                      <a:pt x="0" y="2852620"/>
                    </a:cubicBezTo>
                    <a:lnTo>
                      <a:pt x="0" y="570539"/>
                    </a:lnTo>
                    <a:cubicBezTo>
                      <a:pt x="0" y="255440"/>
                      <a:pt x="255439" y="1"/>
                      <a:pt x="570538" y="1"/>
                    </a:cubicBezTo>
                    <a:lnTo>
                      <a:pt x="1948881" y="1"/>
                    </a:lnTo>
                    <a:lnTo>
                      <a:pt x="1961818" y="1"/>
                    </a:lnTo>
                    <a:lnTo>
                      <a:pt x="216062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Oval 14">
                <a:extLst>
                  <a:ext uri="{FF2B5EF4-FFF2-40B4-BE49-F238E27FC236}">
                    <a16:creationId xmlns:a16="http://schemas.microsoft.com/office/drawing/2014/main" id="{DC7BDCD3-73BD-46B2-8138-B33FC5CEABDA}"/>
                  </a:ext>
                </a:extLst>
              </p:cNvPr>
              <p:cNvSpPr/>
              <p:nvPr/>
            </p:nvSpPr>
            <p:spPr>
              <a:xfrm rot="5400000">
                <a:off x="5624485" y="1484090"/>
                <a:ext cx="952500" cy="74295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7">
              <a:extLst>
                <a:ext uri="{FF2B5EF4-FFF2-40B4-BE49-F238E27FC236}">
                  <a16:creationId xmlns:a16="http://schemas.microsoft.com/office/drawing/2014/main" id="{7E9E3134-0A9D-4BD7-9741-C61DF1D7C437}"/>
                </a:ext>
              </a:extLst>
            </p:cNvPr>
            <p:cNvGrpSpPr/>
            <p:nvPr/>
          </p:nvGrpSpPr>
          <p:grpSpPr>
            <a:xfrm>
              <a:off x="5249610" y="3936548"/>
              <a:ext cx="1702252" cy="2208687"/>
              <a:chOff x="5249610" y="3936548"/>
              <a:chExt cx="1702252" cy="2208687"/>
            </a:xfrm>
          </p:grpSpPr>
          <p:sp>
            <p:nvSpPr>
              <p:cNvPr id="19" name="Freeform: Shape 11">
                <a:extLst>
                  <a:ext uri="{FF2B5EF4-FFF2-40B4-BE49-F238E27FC236}">
                    <a16:creationId xmlns:a16="http://schemas.microsoft.com/office/drawing/2014/main" id="{41039A66-A48D-4050-83AB-B842F28FD60E}"/>
                  </a:ext>
                </a:extLst>
              </p:cNvPr>
              <p:cNvSpPr/>
              <p:nvPr/>
            </p:nvSpPr>
            <p:spPr>
              <a:xfrm rot="16200000">
                <a:off x="5249610" y="3936548"/>
                <a:ext cx="1702251" cy="1702252"/>
              </a:xfrm>
              <a:custGeom>
                <a:avLst/>
                <a:gdLst>
                  <a:gd name="connsiteX0" fmla="*/ 2939403 w 3423157"/>
                  <a:gd name="connsiteY0" fmla="*/ 1384993 h 3423158"/>
                  <a:gd name="connsiteX1" fmla="*/ 3423157 w 3423157"/>
                  <a:gd name="connsiteY1" fmla="*/ 1384993 h 3423158"/>
                  <a:gd name="connsiteX2" fmla="*/ 3423157 w 3423157"/>
                  <a:gd name="connsiteY2" fmla="*/ 1936950 h 3423158"/>
                  <a:gd name="connsiteX3" fmla="*/ 3423157 w 3423157"/>
                  <a:gd name="connsiteY3" fmla="*/ 1937819 h 3423158"/>
                  <a:gd name="connsiteX4" fmla="*/ 3423157 w 3423157"/>
                  <a:gd name="connsiteY4" fmla="*/ 2284534 h 3423158"/>
                  <a:gd name="connsiteX5" fmla="*/ 3423157 w 3423157"/>
                  <a:gd name="connsiteY5" fmla="*/ 2420703 h 3423158"/>
                  <a:gd name="connsiteX6" fmla="*/ 3423157 w 3423157"/>
                  <a:gd name="connsiteY6" fmla="*/ 2421572 h 3423158"/>
                  <a:gd name="connsiteX7" fmla="*/ 3423157 w 3423157"/>
                  <a:gd name="connsiteY7" fmla="*/ 2475034 h 3423158"/>
                  <a:gd name="connsiteX8" fmla="*/ 3423157 w 3423157"/>
                  <a:gd name="connsiteY8" fmla="*/ 2852620 h 3423158"/>
                  <a:gd name="connsiteX9" fmla="*/ 2852619 w 3423157"/>
                  <a:gd name="connsiteY9" fmla="*/ 3423158 h 3423158"/>
                  <a:gd name="connsiteX10" fmla="*/ 2549355 w 3423157"/>
                  <a:gd name="connsiteY10" fmla="*/ 3423158 h 3423158"/>
                  <a:gd name="connsiteX11" fmla="*/ 2549355 w 3423157"/>
                  <a:gd name="connsiteY11" fmla="*/ 2937465 h 3423158"/>
                  <a:gd name="connsiteX12" fmla="*/ 2612605 w 3423157"/>
                  <a:gd name="connsiteY12" fmla="*/ 2931089 h 3423158"/>
                  <a:gd name="connsiteX13" fmla="*/ 2939403 w 3423157"/>
                  <a:gd name="connsiteY13" fmla="*/ 2530121 h 3423158"/>
                  <a:gd name="connsiteX14" fmla="*/ 2939403 w 3423157"/>
                  <a:gd name="connsiteY14" fmla="*/ 2475034 h 3423158"/>
                  <a:gd name="connsiteX15" fmla="*/ 2937519 w 3423157"/>
                  <a:gd name="connsiteY15" fmla="*/ 2475034 h 3423158"/>
                  <a:gd name="connsiteX16" fmla="*/ 2937519 w 3423157"/>
                  <a:gd name="connsiteY16" fmla="*/ 2284534 h 3423158"/>
                  <a:gd name="connsiteX17" fmla="*/ 2939403 w 3423157"/>
                  <a:gd name="connsiteY17" fmla="*/ 2284534 h 3423158"/>
                  <a:gd name="connsiteX18" fmla="*/ 2939403 w 3423157"/>
                  <a:gd name="connsiteY18" fmla="*/ 1937819 h 3423158"/>
                  <a:gd name="connsiteX19" fmla="*/ 2939403 w 3423157"/>
                  <a:gd name="connsiteY19" fmla="*/ 1936950 h 3423158"/>
                  <a:gd name="connsiteX20" fmla="*/ 2160620 w 3423157"/>
                  <a:gd name="connsiteY20" fmla="*/ 0 h 3423158"/>
                  <a:gd name="connsiteX21" fmla="*/ 2526770 w 3423157"/>
                  <a:gd name="connsiteY21" fmla="*/ 0 h 3423158"/>
                  <a:gd name="connsiteX22" fmla="*/ 2526770 w 3423157"/>
                  <a:gd name="connsiteY22" fmla="*/ 1 h 3423158"/>
                  <a:gd name="connsiteX23" fmla="*/ 2852619 w 3423157"/>
                  <a:gd name="connsiteY23" fmla="*/ 1 h 3423158"/>
                  <a:gd name="connsiteX24" fmla="*/ 3423157 w 3423157"/>
                  <a:gd name="connsiteY24" fmla="*/ 570539 h 3423158"/>
                  <a:gd name="connsiteX25" fmla="*/ 3423157 w 3423157"/>
                  <a:gd name="connsiteY25" fmla="*/ 901239 h 3423158"/>
                  <a:gd name="connsiteX26" fmla="*/ 2939403 w 3423157"/>
                  <a:gd name="connsiteY26" fmla="*/ 901239 h 3423158"/>
                  <a:gd name="connsiteX27" fmla="*/ 2939403 w 3423157"/>
                  <a:gd name="connsiteY27" fmla="*/ 893037 h 3423158"/>
                  <a:gd name="connsiteX28" fmla="*/ 2530120 w 3423157"/>
                  <a:gd name="connsiteY28" fmla="*/ 483754 h 3423158"/>
                  <a:gd name="connsiteX29" fmla="*/ 2445571 w 3423157"/>
                  <a:gd name="connsiteY29" fmla="*/ 483754 h 3423158"/>
                  <a:gd name="connsiteX30" fmla="*/ 2445571 w 3423157"/>
                  <a:gd name="connsiteY30" fmla="*/ 483674 h 3423158"/>
                  <a:gd name="connsiteX31" fmla="*/ 2432634 w 3423157"/>
                  <a:gd name="connsiteY31" fmla="*/ 483674 h 3423158"/>
                  <a:gd name="connsiteX32" fmla="*/ 2432634 w 3423157"/>
                  <a:gd name="connsiteY32" fmla="*/ 483754 h 3423158"/>
                  <a:gd name="connsiteX33" fmla="*/ 1961818 w 3423157"/>
                  <a:gd name="connsiteY33" fmla="*/ 483754 h 3423158"/>
                  <a:gd name="connsiteX34" fmla="*/ 1948881 w 3423157"/>
                  <a:gd name="connsiteY34" fmla="*/ 483754 h 3423158"/>
                  <a:gd name="connsiteX35" fmla="*/ 893036 w 3423157"/>
                  <a:gd name="connsiteY35" fmla="*/ 483754 h 3423158"/>
                  <a:gd name="connsiteX36" fmla="*/ 483753 w 3423157"/>
                  <a:gd name="connsiteY36" fmla="*/ 893037 h 3423158"/>
                  <a:gd name="connsiteX37" fmla="*/ 483753 w 3423157"/>
                  <a:gd name="connsiteY37" fmla="*/ 2530121 h 3423158"/>
                  <a:gd name="connsiteX38" fmla="*/ 893036 w 3423157"/>
                  <a:gd name="connsiteY38" fmla="*/ 2939404 h 3423158"/>
                  <a:gd name="connsiteX39" fmla="*/ 2065602 w 3423157"/>
                  <a:gd name="connsiteY39" fmla="*/ 2939404 h 3423158"/>
                  <a:gd name="connsiteX40" fmla="*/ 2065602 w 3423157"/>
                  <a:gd name="connsiteY40" fmla="*/ 3423158 h 3423158"/>
                  <a:gd name="connsiteX41" fmla="*/ 570538 w 3423157"/>
                  <a:gd name="connsiteY41" fmla="*/ 3423158 h 3423158"/>
                  <a:gd name="connsiteX42" fmla="*/ 0 w 3423157"/>
                  <a:gd name="connsiteY42" fmla="*/ 2852620 h 3423158"/>
                  <a:gd name="connsiteX43" fmla="*/ 0 w 3423157"/>
                  <a:gd name="connsiteY43" fmla="*/ 570539 h 3423158"/>
                  <a:gd name="connsiteX44" fmla="*/ 570538 w 3423157"/>
                  <a:gd name="connsiteY44" fmla="*/ 1 h 3423158"/>
                  <a:gd name="connsiteX45" fmla="*/ 1948881 w 3423157"/>
                  <a:gd name="connsiteY45" fmla="*/ 1 h 3423158"/>
                  <a:gd name="connsiteX46" fmla="*/ 1961818 w 3423157"/>
                  <a:gd name="connsiteY46" fmla="*/ 1 h 3423158"/>
                  <a:gd name="connsiteX47" fmla="*/ 2160620 w 3423157"/>
                  <a:gd name="connsiteY47" fmla="*/ 1 h 342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423157" h="3423158">
                    <a:moveTo>
                      <a:pt x="2939403" y="1384993"/>
                    </a:moveTo>
                    <a:lnTo>
                      <a:pt x="3423157" y="1384993"/>
                    </a:lnTo>
                    <a:lnTo>
                      <a:pt x="3423157" y="1936950"/>
                    </a:lnTo>
                    <a:lnTo>
                      <a:pt x="3423157" y="1937819"/>
                    </a:lnTo>
                    <a:lnTo>
                      <a:pt x="3423157" y="2284534"/>
                    </a:lnTo>
                    <a:lnTo>
                      <a:pt x="3423157" y="2420703"/>
                    </a:lnTo>
                    <a:lnTo>
                      <a:pt x="3423157" y="2421572"/>
                    </a:lnTo>
                    <a:lnTo>
                      <a:pt x="3423157" y="2475034"/>
                    </a:lnTo>
                    <a:lnTo>
                      <a:pt x="3423157" y="2852620"/>
                    </a:lnTo>
                    <a:cubicBezTo>
                      <a:pt x="3423157" y="3167719"/>
                      <a:pt x="3167718" y="3423158"/>
                      <a:pt x="2852619" y="3423158"/>
                    </a:cubicBezTo>
                    <a:lnTo>
                      <a:pt x="2549355" y="3423158"/>
                    </a:lnTo>
                    <a:lnTo>
                      <a:pt x="2549355" y="2937465"/>
                    </a:lnTo>
                    <a:lnTo>
                      <a:pt x="2612605" y="2931089"/>
                    </a:lnTo>
                    <a:cubicBezTo>
                      <a:pt x="2799108" y="2892925"/>
                      <a:pt x="2939403" y="2727907"/>
                      <a:pt x="2939403" y="2530121"/>
                    </a:cubicBezTo>
                    <a:lnTo>
                      <a:pt x="2939403" y="2475034"/>
                    </a:lnTo>
                    <a:lnTo>
                      <a:pt x="2937519" y="2475034"/>
                    </a:lnTo>
                    <a:lnTo>
                      <a:pt x="2937519" y="2284534"/>
                    </a:lnTo>
                    <a:lnTo>
                      <a:pt x="2939403" y="2284534"/>
                    </a:lnTo>
                    <a:lnTo>
                      <a:pt x="2939403" y="1937819"/>
                    </a:lnTo>
                    <a:lnTo>
                      <a:pt x="2939403" y="1936950"/>
                    </a:lnTo>
                    <a:close/>
                    <a:moveTo>
                      <a:pt x="2160620" y="0"/>
                    </a:moveTo>
                    <a:lnTo>
                      <a:pt x="2526770" y="0"/>
                    </a:lnTo>
                    <a:lnTo>
                      <a:pt x="2526770" y="1"/>
                    </a:lnTo>
                    <a:lnTo>
                      <a:pt x="2852619" y="1"/>
                    </a:lnTo>
                    <a:cubicBezTo>
                      <a:pt x="3167718" y="1"/>
                      <a:pt x="3423157" y="255440"/>
                      <a:pt x="3423157" y="570539"/>
                    </a:cubicBezTo>
                    <a:lnTo>
                      <a:pt x="3423157" y="901239"/>
                    </a:lnTo>
                    <a:lnTo>
                      <a:pt x="2939403" y="901239"/>
                    </a:lnTo>
                    <a:lnTo>
                      <a:pt x="2939403" y="893037"/>
                    </a:lnTo>
                    <a:cubicBezTo>
                      <a:pt x="2939403" y="666996"/>
                      <a:pt x="2756161" y="483754"/>
                      <a:pt x="2530120" y="483754"/>
                    </a:cubicBezTo>
                    <a:lnTo>
                      <a:pt x="2445571" y="483754"/>
                    </a:lnTo>
                    <a:lnTo>
                      <a:pt x="2445571" y="483674"/>
                    </a:lnTo>
                    <a:lnTo>
                      <a:pt x="2432634" y="483674"/>
                    </a:lnTo>
                    <a:lnTo>
                      <a:pt x="2432634" y="483754"/>
                    </a:lnTo>
                    <a:lnTo>
                      <a:pt x="1961818" y="483754"/>
                    </a:lnTo>
                    <a:lnTo>
                      <a:pt x="1948881" y="483754"/>
                    </a:lnTo>
                    <a:lnTo>
                      <a:pt x="893036" y="483754"/>
                    </a:lnTo>
                    <a:cubicBezTo>
                      <a:pt x="666995" y="483754"/>
                      <a:pt x="483753" y="666996"/>
                      <a:pt x="483753" y="893037"/>
                    </a:cubicBezTo>
                    <a:lnTo>
                      <a:pt x="483753" y="2530121"/>
                    </a:lnTo>
                    <a:cubicBezTo>
                      <a:pt x="483753" y="2756162"/>
                      <a:pt x="666995" y="2939404"/>
                      <a:pt x="893036" y="2939404"/>
                    </a:cubicBezTo>
                    <a:lnTo>
                      <a:pt x="2065602" y="2939404"/>
                    </a:lnTo>
                    <a:lnTo>
                      <a:pt x="2065602" y="3423158"/>
                    </a:lnTo>
                    <a:lnTo>
                      <a:pt x="570538" y="3423158"/>
                    </a:lnTo>
                    <a:cubicBezTo>
                      <a:pt x="255439" y="3423158"/>
                      <a:pt x="0" y="3167719"/>
                      <a:pt x="0" y="2852620"/>
                    </a:cubicBezTo>
                    <a:lnTo>
                      <a:pt x="0" y="570539"/>
                    </a:lnTo>
                    <a:cubicBezTo>
                      <a:pt x="0" y="255440"/>
                      <a:pt x="255439" y="1"/>
                      <a:pt x="570538" y="1"/>
                    </a:cubicBezTo>
                    <a:lnTo>
                      <a:pt x="1948881" y="1"/>
                    </a:lnTo>
                    <a:lnTo>
                      <a:pt x="1961818" y="1"/>
                    </a:lnTo>
                    <a:lnTo>
                      <a:pt x="216062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Oval 12">
                <a:extLst>
                  <a:ext uri="{FF2B5EF4-FFF2-40B4-BE49-F238E27FC236}">
                    <a16:creationId xmlns:a16="http://schemas.microsoft.com/office/drawing/2014/main" id="{1F447B0B-1D0A-4F76-AC3E-E88D83CE7E28}"/>
                  </a:ext>
                </a:extLst>
              </p:cNvPr>
              <p:cNvSpPr/>
              <p:nvPr/>
            </p:nvSpPr>
            <p:spPr>
              <a:xfrm rot="5400000">
                <a:off x="5657847" y="5297510"/>
                <a:ext cx="952500" cy="7429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8">
              <a:extLst>
                <a:ext uri="{FF2B5EF4-FFF2-40B4-BE49-F238E27FC236}">
                  <a16:creationId xmlns:a16="http://schemas.microsoft.com/office/drawing/2014/main" id="{6C8A90F7-58D5-41E2-BD1A-593249C2AA09}"/>
                </a:ext>
              </a:extLst>
            </p:cNvPr>
            <p:cNvGrpSpPr/>
            <p:nvPr/>
          </p:nvGrpSpPr>
          <p:grpSpPr>
            <a:xfrm>
              <a:off x="6259383" y="2911149"/>
              <a:ext cx="2169027" cy="1702252"/>
              <a:chOff x="6259383" y="2911149"/>
              <a:chExt cx="2169027" cy="1702252"/>
            </a:xfrm>
          </p:grpSpPr>
          <p:sp>
            <p:nvSpPr>
              <p:cNvPr id="17" name="Freeform: Shape 9">
                <a:extLst>
                  <a:ext uri="{FF2B5EF4-FFF2-40B4-BE49-F238E27FC236}">
                    <a16:creationId xmlns:a16="http://schemas.microsoft.com/office/drawing/2014/main" id="{314CD52F-AA7E-4B31-B1F5-31600E5812F6}"/>
                  </a:ext>
                </a:extLst>
              </p:cNvPr>
              <p:cNvSpPr/>
              <p:nvPr/>
            </p:nvSpPr>
            <p:spPr>
              <a:xfrm flipH="1" flipV="1">
                <a:off x="6259383" y="2911149"/>
                <a:ext cx="1702251" cy="1702252"/>
              </a:xfrm>
              <a:custGeom>
                <a:avLst/>
                <a:gdLst>
                  <a:gd name="connsiteX0" fmla="*/ 2939403 w 3423157"/>
                  <a:gd name="connsiteY0" fmla="*/ 1384993 h 3423158"/>
                  <a:gd name="connsiteX1" fmla="*/ 3423157 w 3423157"/>
                  <a:gd name="connsiteY1" fmla="*/ 1384993 h 3423158"/>
                  <a:gd name="connsiteX2" fmla="*/ 3423157 w 3423157"/>
                  <a:gd name="connsiteY2" fmla="*/ 1936950 h 3423158"/>
                  <a:gd name="connsiteX3" fmla="*/ 3423157 w 3423157"/>
                  <a:gd name="connsiteY3" fmla="*/ 1937819 h 3423158"/>
                  <a:gd name="connsiteX4" fmla="*/ 3423157 w 3423157"/>
                  <a:gd name="connsiteY4" fmla="*/ 2284534 h 3423158"/>
                  <a:gd name="connsiteX5" fmla="*/ 3423157 w 3423157"/>
                  <a:gd name="connsiteY5" fmla="*/ 2420703 h 3423158"/>
                  <a:gd name="connsiteX6" fmla="*/ 3423157 w 3423157"/>
                  <a:gd name="connsiteY6" fmla="*/ 2421572 h 3423158"/>
                  <a:gd name="connsiteX7" fmla="*/ 3423157 w 3423157"/>
                  <a:gd name="connsiteY7" fmla="*/ 2475034 h 3423158"/>
                  <a:gd name="connsiteX8" fmla="*/ 3423157 w 3423157"/>
                  <a:gd name="connsiteY8" fmla="*/ 2852620 h 3423158"/>
                  <a:gd name="connsiteX9" fmla="*/ 2852619 w 3423157"/>
                  <a:gd name="connsiteY9" fmla="*/ 3423158 h 3423158"/>
                  <a:gd name="connsiteX10" fmla="*/ 2549355 w 3423157"/>
                  <a:gd name="connsiteY10" fmla="*/ 3423158 h 3423158"/>
                  <a:gd name="connsiteX11" fmla="*/ 2549355 w 3423157"/>
                  <a:gd name="connsiteY11" fmla="*/ 2937465 h 3423158"/>
                  <a:gd name="connsiteX12" fmla="*/ 2612605 w 3423157"/>
                  <a:gd name="connsiteY12" fmla="*/ 2931089 h 3423158"/>
                  <a:gd name="connsiteX13" fmla="*/ 2939403 w 3423157"/>
                  <a:gd name="connsiteY13" fmla="*/ 2530121 h 3423158"/>
                  <a:gd name="connsiteX14" fmla="*/ 2939403 w 3423157"/>
                  <a:gd name="connsiteY14" fmla="*/ 2475034 h 3423158"/>
                  <a:gd name="connsiteX15" fmla="*/ 2937519 w 3423157"/>
                  <a:gd name="connsiteY15" fmla="*/ 2475034 h 3423158"/>
                  <a:gd name="connsiteX16" fmla="*/ 2937519 w 3423157"/>
                  <a:gd name="connsiteY16" fmla="*/ 2284534 h 3423158"/>
                  <a:gd name="connsiteX17" fmla="*/ 2939403 w 3423157"/>
                  <a:gd name="connsiteY17" fmla="*/ 2284534 h 3423158"/>
                  <a:gd name="connsiteX18" fmla="*/ 2939403 w 3423157"/>
                  <a:gd name="connsiteY18" fmla="*/ 1937819 h 3423158"/>
                  <a:gd name="connsiteX19" fmla="*/ 2939403 w 3423157"/>
                  <a:gd name="connsiteY19" fmla="*/ 1936950 h 3423158"/>
                  <a:gd name="connsiteX20" fmla="*/ 2160620 w 3423157"/>
                  <a:gd name="connsiteY20" fmla="*/ 0 h 3423158"/>
                  <a:gd name="connsiteX21" fmla="*/ 2526770 w 3423157"/>
                  <a:gd name="connsiteY21" fmla="*/ 0 h 3423158"/>
                  <a:gd name="connsiteX22" fmla="*/ 2526770 w 3423157"/>
                  <a:gd name="connsiteY22" fmla="*/ 1 h 3423158"/>
                  <a:gd name="connsiteX23" fmla="*/ 2852619 w 3423157"/>
                  <a:gd name="connsiteY23" fmla="*/ 1 h 3423158"/>
                  <a:gd name="connsiteX24" fmla="*/ 3423157 w 3423157"/>
                  <a:gd name="connsiteY24" fmla="*/ 570539 h 3423158"/>
                  <a:gd name="connsiteX25" fmla="*/ 3423157 w 3423157"/>
                  <a:gd name="connsiteY25" fmla="*/ 901239 h 3423158"/>
                  <a:gd name="connsiteX26" fmla="*/ 2939403 w 3423157"/>
                  <a:gd name="connsiteY26" fmla="*/ 901239 h 3423158"/>
                  <a:gd name="connsiteX27" fmla="*/ 2939403 w 3423157"/>
                  <a:gd name="connsiteY27" fmla="*/ 893037 h 3423158"/>
                  <a:gd name="connsiteX28" fmla="*/ 2530120 w 3423157"/>
                  <a:gd name="connsiteY28" fmla="*/ 483754 h 3423158"/>
                  <a:gd name="connsiteX29" fmla="*/ 2445571 w 3423157"/>
                  <a:gd name="connsiteY29" fmla="*/ 483754 h 3423158"/>
                  <a:gd name="connsiteX30" fmla="*/ 2445571 w 3423157"/>
                  <a:gd name="connsiteY30" fmla="*/ 483674 h 3423158"/>
                  <a:gd name="connsiteX31" fmla="*/ 2432634 w 3423157"/>
                  <a:gd name="connsiteY31" fmla="*/ 483674 h 3423158"/>
                  <a:gd name="connsiteX32" fmla="*/ 2432634 w 3423157"/>
                  <a:gd name="connsiteY32" fmla="*/ 483754 h 3423158"/>
                  <a:gd name="connsiteX33" fmla="*/ 1961818 w 3423157"/>
                  <a:gd name="connsiteY33" fmla="*/ 483754 h 3423158"/>
                  <a:gd name="connsiteX34" fmla="*/ 1948881 w 3423157"/>
                  <a:gd name="connsiteY34" fmla="*/ 483754 h 3423158"/>
                  <a:gd name="connsiteX35" fmla="*/ 893036 w 3423157"/>
                  <a:gd name="connsiteY35" fmla="*/ 483754 h 3423158"/>
                  <a:gd name="connsiteX36" fmla="*/ 483753 w 3423157"/>
                  <a:gd name="connsiteY36" fmla="*/ 893037 h 3423158"/>
                  <a:gd name="connsiteX37" fmla="*/ 483753 w 3423157"/>
                  <a:gd name="connsiteY37" fmla="*/ 2530121 h 3423158"/>
                  <a:gd name="connsiteX38" fmla="*/ 893036 w 3423157"/>
                  <a:gd name="connsiteY38" fmla="*/ 2939404 h 3423158"/>
                  <a:gd name="connsiteX39" fmla="*/ 2065602 w 3423157"/>
                  <a:gd name="connsiteY39" fmla="*/ 2939404 h 3423158"/>
                  <a:gd name="connsiteX40" fmla="*/ 2065602 w 3423157"/>
                  <a:gd name="connsiteY40" fmla="*/ 3423158 h 3423158"/>
                  <a:gd name="connsiteX41" fmla="*/ 570538 w 3423157"/>
                  <a:gd name="connsiteY41" fmla="*/ 3423158 h 3423158"/>
                  <a:gd name="connsiteX42" fmla="*/ 0 w 3423157"/>
                  <a:gd name="connsiteY42" fmla="*/ 2852620 h 3423158"/>
                  <a:gd name="connsiteX43" fmla="*/ 0 w 3423157"/>
                  <a:gd name="connsiteY43" fmla="*/ 570539 h 3423158"/>
                  <a:gd name="connsiteX44" fmla="*/ 570538 w 3423157"/>
                  <a:gd name="connsiteY44" fmla="*/ 1 h 3423158"/>
                  <a:gd name="connsiteX45" fmla="*/ 1948881 w 3423157"/>
                  <a:gd name="connsiteY45" fmla="*/ 1 h 3423158"/>
                  <a:gd name="connsiteX46" fmla="*/ 1961818 w 3423157"/>
                  <a:gd name="connsiteY46" fmla="*/ 1 h 3423158"/>
                  <a:gd name="connsiteX47" fmla="*/ 2160620 w 3423157"/>
                  <a:gd name="connsiteY47" fmla="*/ 1 h 342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423157" h="3423158">
                    <a:moveTo>
                      <a:pt x="2939403" y="1384993"/>
                    </a:moveTo>
                    <a:lnTo>
                      <a:pt x="3423157" y="1384993"/>
                    </a:lnTo>
                    <a:lnTo>
                      <a:pt x="3423157" y="1936950"/>
                    </a:lnTo>
                    <a:lnTo>
                      <a:pt x="3423157" y="1937819"/>
                    </a:lnTo>
                    <a:lnTo>
                      <a:pt x="3423157" y="2284534"/>
                    </a:lnTo>
                    <a:lnTo>
                      <a:pt x="3423157" y="2420703"/>
                    </a:lnTo>
                    <a:lnTo>
                      <a:pt x="3423157" y="2421572"/>
                    </a:lnTo>
                    <a:lnTo>
                      <a:pt x="3423157" y="2475034"/>
                    </a:lnTo>
                    <a:lnTo>
                      <a:pt x="3423157" y="2852620"/>
                    </a:lnTo>
                    <a:cubicBezTo>
                      <a:pt x="3423157" y="3167719"/>
                      <a:pt x="3167718" y="3423158"/>
                      <a:pt x="2852619" y="3423158"/>
                    </a:cubicBezTo>
                    <a:lnTo>
                      <a:pt x="2549355" y="3423158"/>
                    </a:lnTo>
                    <a:lnTo>
                      <a:pt x="2549355" y="2937465"/>
                    </a:lnTo>
                    <a:lnTo>
                      <a:pt x="2612605" y="2931089"/>
                    </a:lnTo>
                    <a:cubicBezTo>
                      <a:pt x="2799108" y="2892925"/>
                      <a:pt x="2939403" y="2727907"/>
                      <a:pt x="2939403" y="2530121"/>
                    </a:cubicBezTo>
                    <a:lnTo>
                      <a:pt x="2939403" y="2475034"/>
                    </a:lnTo>
                    <a:lnTo>
                      <a:pt x="2937519" y="2475034"/>
                    </a:lnTo>
                    <a:lnTo>
                      <a:pt x="2937519" y="2284534"/>
                    </a:lnTo>
                    <a:lnTo>
                      <a:pt x="2939403" y="2284534"/>
                    </a:lnTo>
                    <a:lnTo>
                      <a:pt x="2939403" y="1937819"/>
                    </a:lnTo>
                    <a:lnTo>
                      <a:pt x="2939403" y="1936950"/>
                    </a:lnTo>
                    <a:close/>
                    <a:moveTo>
                      <a:pt x="2160620" y="0"/>
                    </a:moveTo>
                    <a:lnTo>
                      <a:pt x="2526770" y="0"/>
                    </a:lnTo>
                    <a:lnTo>
                      <a:pt x="2526770" y="1"/>
                    </a:lnTo>
                    <a:lnTo>
                      <a:pt x="2852619" y="1"/>
                    </a:lnTo>
                    <a:cubicBezTo>
                      <a:pt x="3167718" y="1"/>
                      <a:pt x="3423157" y="255440"/>
                      <a:pt x="3423157" y="570539"/>
                    </a:cubicBezTo>
                    <a:lnTo>
                      <a:pt x="3423157" y="901239"/>
                    </a:lnTo>
                    <a:lnTo>
                      <a:pt x="2939403" y="901239"/>
                    </a:lnTo>
                    <a:lnTo>
                      <a:pt x="2939403" y="893037"/>
                    </a:lnTo>
                    <a:cubicBezTo>
                      <a:pt x="2939403" y="666996"/>
                      <a:pt x="2756161" y="483754"/>
                      <a:pt x="2530120" y="483754"/>
                    </a:cubicBezTo>
                    <a:lnTo>
                      <a:pt x="2445571" y="483754"/>
                    </a:lnTo>
                    <a:lnTo>
                      <a:pt x="2445571" y="483674"/>
                    </a:lnTo>
                    <a:lnTo>
                      <a:pt x="2432634" y="483674"/>
                    </a:lnTo>
                    <a:lnTo>
                      <a:pt x="2432634" y="483754"/>
                    </a:lnTo>
                    <a:lnTo>
                      <a:pt x="1961818" y="483754"/>
                    </a:lnTo>
                    <a:lnTo>
                      <a:pt x="1948881" y="483754"/>
                    </a:lnTo>
                    <a:lnTo>
                      <a:pt x="893036" y="483754"/>
                    </a:lnTo>
                    <a:cubicBezTo>
                      <a:pt x="666995" y="483754"/>
                      <a:pt x="483753" y="666996"/>
                      <a:pt x="483753" y="893037"/>
                    </a:cubicBezTo>
                    <a:lnTo>
                      <a:pt x="483753" y="2530121"/>
                    </a:lnTo>
                    <a:cubicBezTo>
                      <a:pt x="483753" y="2756162"/>
                      <a:pt x="666995" y="2939404"/>
                      <a:pt x="893036" y="2939404"/>
                    </a:cubicBezTo>
                    <a:lnTo>
                      <a:pt x="2065602" y="2939404"/>
                    </a:lnTo>
                    <a:lnTo>
                      <a:pt x="2065602" y="3423158"/>
                    </a:lnTo>
                    <a:lnTo>
                      <a:pt x="570538" y="3423158"/>
                    </a:lnTo>
                    <a:cubicBezTo>
                      <a:pt x="255439" y="3423158"/>
                      <a:pt x="0" y="3167719"/>
                      <a:pt x="0" y="2852620"/>
                    </a:cubicBezTo>
                    <a:lnTo>
                      <a:pt x="0" y="570539"/>
                    </a:lnTo>
                    <a:cubicBezTo>
                      <a:pt x="0" y="255440"/>
                      <a:pt x="255439" y="1"/>
                      <a:pt x="570538" y="1"/>
                    </a:cubicBezTo>
                    <a:lnTo>
                      <a:pt x="1948881" y="1"/>
                    </a:lnTo>
                    <a:lnTo>
                      <a:pt x="1961818" y="1"/>
                    </a:lnTo>
                    <a:lnTo>
                      <a:pt x="216062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Oval 10">
                <a:extLst>
                  <a:ext uri="{FF2B5EF4-FFF2-40B4-BE49-F238E27FC236}">
                    <a16:creationId xmlns:a16="http://schemas.microsoft.com/office/drawing/2014/main" id="{3C7DBBBA-C9FE-4181-93A6-8DD8D006AC28}"/>
                  </a:ext>
                </a:extLst>
              </p:cNvPr>
              <p:cNvSpPr/>
              <p:nvPr/>
            </p:nvSpPr>
            <p:spPr>
              <a:xfrm>
                <a:off x="7475910" y="3358905"/>
                <a:ext cx="952500" cy="7429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FC33D058-CD7D-4CF5-9862-6B6892025DD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19667" y="1949236"/>
            <a:ext cx="2903714" cy="828817"/>
            <a:chOff x="719667" y="1949236"/>
            <a:chExt cx="2903714" cy="828817"/>
          </a:xfrm>
        </p:grpSpPr>
        <p:sp>
          <p:nvSpPr>
            <p:cNvPr id="5" name="TextBox 30">
              <a:extLst>
                <a:ext uri="{FF2B5EF4-FFF2-40B4-BE49-F238E27FC236}">
                  <a16:creationId xmlns:a16="http://schemas.microsoft.com/office/drawing/2014/main" id="{5677F05A-82FD-4426-80C7-48DBA2B15DE8}"/>
                </a:ext>
              </a:extLst>
            </p:cNvPr>
            <p:cNvSpPr txBox="1"/>
            <p:nvPr/>
          </p:nvSpPr>
          <p:spPr>
            <a:xfrm>
              <a:off x="719667" y="2257013"/>
              <a:ext cx="2903714" cy="52104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/>
                <a:t>请替换文字内容复制你的内容到此</a:t>
              </a:r>
              <a:br>
                <a:rPr lang="zh-CN" altLang="en-US" sz="1400" dirty="0"/>
              </a:br>
              <a:endParaRPr lang="zh-CN" altLang="en-US" sz="1400" dirty="0"/>
            </a:p>
          </p:txBody>
        </p:sp>
        <p:sp>
          <p:nvSpPr>
            <p:cNvPr id="6" name="TextBox 31">
              <a:extLst>
                <a:ext uri="{FF2B5EF4-FFF2-40B4-BE49-F238E27FC236}">
                  <a16:creationId xmlns:a16="http://schemas.microsoft.com/office/drawing/2014/main" id="{100F1EF0-4E8F-43A1-8CCC-407B1868D881}"/>
                </a:ext>
              </a:extLst>
            </p:cNvPr>
            <p:cNvSpPr txBox="1"/>
            <p:nvPr/>
          </p:nvSpPr>
          <p:spPr>
            <a:xfrm>
              <a:off x="2084498" y="1949236"/>
              <a:ext cx="1538883" cy="307777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zh-CN" altLang="en-US" sz="20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27" name="千图PPT彼岸天：ID 8661124库_组合 26">
            <a:extLst>
              <a:ext uri="{FF2B5EF4-FFF2-40B4-BE49-F238E27FC236}">
                <a16:creationId xmlns:a16="http://schemas.microsoft.com/office/drawing/2014/main" id="{9CA4910C-DA5A-49D9-A289-A824DDE4B24F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11509" y="4596890"/>
            <a:ext cx="2911872" cy="828817"/>
            <a:chOff x="711509" y="4596890"/>
            <a:chExt cx="2911872" cy="828817"/>
          </a:xfrm>
        </p:grpSpPr>
        <p:sp>
          <p:nvSpPr>
            <p:cNvPr id="7" name="TextBox 33">
              <a:extLst>
                <a:ext uri="{FF2B5EF4-FFF2-40B4-BE49-F238E27FC236}">
                  <a16:creationId xmlns:a16="http://schemas.microsoft.com/office/drawing/2014/main" id="{7C62741D-04AD-4723-A324-B48AA9B6FF79}"/>
                </a:ext>
              </a:extLst>
            </p:cNvPr>
            <p:cNvSpPr txBox="1"/>
            <p:nvPr/>
          </p:nvSpPr>
          <p:spPr>
            <a:xfrm>
              <a:off x="711509" y="4904667"/>
              <a:ext cx="2911872" cy="52104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/>
                <a:t>请替换文字内容复制你的内容到此</a:t>
              </a:r>
              <a:br>
                <a:rPr lang="zh-CN" altLang="en-US" sz="1400" dirty="0"/>
              </a:br>
              <a:endParaRPr lang="zh-CN" altLang="en-US" sz="1400" dirty="0"/>
            </a:p>
          </p:txBody>
        </p:sp>
        <p:sp>
          <p:nvSpPr>
            <p:cNvPr id="8" name="TextBox 34">
              <a:extLst>
                <a:ext uri="{FF2B5EF4-FFF2-40B4-BE49-F238E27FC236}">
                  <a16:creationId xmlns:a16="http://schemas.microsoft.com/office/drawing/2014/main" id="{9BBB3001-F6DE-43C4-BCB2-16C035C724B0}"/>
                </a:ext>
              </a:extLst>
            </p:cNvPr>
            <p:cNvSpPr txBox="1"/>
            <p:nvPr/>
          </p:nvSpPr>
          <p:spPr>
            <a:xfrm>
              <a:off x="2084498" y="4596890"/>
              <a:ext cx="1538883" cy="307777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zh-CN" altLang="en-US" sz="2000" b="1" dirty="0">
                  <a:solidFill>
                    <a:schemeClr val="accent5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25" name="千图PPT彼岸天：ID 8661124库_组合 24">
            <a:extLst>
              <a:ext uri="{FF2B5EF4-FFF2-40B4-BE49-F238E27FC236}">
                <a16:creationId xmlns:a16="http://schemas.microsoft.com/office/drawing/2014/main" id="{D4CB5D7B-5728-4D28-B96C-C9E733ACD542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8559144" y="1918458"/>
            <a:ext cx="2903714" cy="859595"/>
            <a:chOff x="8559144" y="1918458"/>
            <a:chExt cx="2903714" cy="859595"/>
          </a:xfrm>
        </p:grpSpPr>
        <p:sp>
          <p:nvSpPr>
            <p:cNvPr id="9" name="TextBox 36">
              <a:extLst>
                <a:ext uri="{FF2B5EF4-FFF2-40B4-BE49-F238E27FC236}">
                  <a16:creationId xmlns:a16="http://schemas.microsoft.com/office/drawing/2014/main" id="{321477C4-6B84-4F73-B647-B9DB182D297F}"/>
                </a:ext>
              </a:extLst>
            </p:cNvPr>
            <p:cNvSpPr txBox="1"/>
            <p:nvPr/>
          </p:nvSpPr>
          <p:spPr>
            <a:xfrm>
              <a:off x="8559144" y="2257013"/>
              <a:ext cx="2903714" cy="52104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/>
                <a:t>请替换文字内容复制你的内容到此</a:t>
              </a:r>
              <a:br>
                <a:rPr lang="zh-CN" altLang="en-US" sz="1400" dirty="0"/>
              </a:br>
              <a:endParaRPr lang="zh-CN" altLang="en-US" sz="1400" dirty="0"/>
            </a:p>
          </p:txBody>
        </p:sp>
        <p:sp>
          <p:nvSpPr>
            <p:cNvPr id="10" name="TextBox 37">
              <a:extLst>
                <a:ext uri="{FF2B5EF4-FFF2-40B4-BE49-F238E27FC236}">
                  <a16:creationId xmlns:a16="http://schemas.microsoft.com/office/drawing/2014/main" id="{274AEB38-5BEE-4BEC-B977-B6291FCEE275}"/>
                </a:ext>
              </a:extLst>
            </p:cNvPr>
            <p:cNvSpPr txBox="1"/>
            <p:nvPr/>
          </p:nvSpPr>
          <p:spPr>
            <a:xfrm>
              <a:off x="8559144" y="1918458"/>
              <a:ext cx="1538883" cy="307777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sz="2000" b="1" dirty="0">
                  <a:solidFill>
                    <a:schemeClr val="accent4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  <p:grpSp>
        <p:nvGrpSpPr>
          <p:cNvPr id="26" name="千图PPT彼岸天：ID 8661124库_组合 25">
            <a:extLst>
              <a:ext uri="{FF2B5EF4-FFF2-40B4-BE49-F238E27FC236}">
                <a16:creationId xmlns:a16="http://schemas.microsoft.com/office/drawing/2014/main" id="{8B4E143A-73BF-4587-8A1A-3B37F1D94647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572730" y="4566112"/>
            <a:ext cx="2903714" cy="859595"/>
            <a:chOff x="8572730" y="4566112"/>
            <a:chExt cx="2903714" cy="859595"/>
          </a:xfrm>
        </p:grpSpPr>
        <p:sp>
          <p:nvSpPr>
            <p:cNvPr id="11" name="TextBox 39">
              <a:extLst>
                <a:ext uri="{FF2B5EF4-FFF2-40B4-BE49-F238E27FC236}">
                  <a16:creationId xmlns:a16="http://schemas.microsoft.com/office/drawing/2014/main" id="{819B7F6C-46C8-4CEE-B401-249BB991C16F}"/>
                </a:ext>
              </a:extLst>
            </p:cNvPr>
            <p:cNvSpPr txBox="1"/>
            <p:nvPr/>
          </p:nvSpPr>
          <p:spPr>
            <a:xfrm>
              <a:off x="8572730" y="4904667"/>
              <a:ext cx="2903714" cy="521040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/>
                <a:t>请替换文字内容复制你的内容到此</a:t>
              </a:r>
              <a:br>
                <a:rPr lang="zh-CN" altLang="en-US" sz="1400" dirty="0"/>
              </a:br>
              <a:endParaRPr lang="zh-CN" altLang="en-US" sz="1400" dirty="0"/>
            </a:p>
          </p:txBody>
        </p:sp>
        <p:sp>
          <p:nvSpPr>
            <p:cNvPr id="12" name="TextBox 40">
              <a:extLst>
                <a:ext uri="{FF2B5EF4-FFF2-40B4-BE49-F238E27FC236}">
                  <a16:creationId xmlns:a16="http://schemas.microsoft.com/office/drawing/2014/main" id="{F20FA16A-23B5-455A-AD42-BAF4E29F5D21}"/>
                </a:ext>
              </a:extLst>
            </p:cNvPr>
            <p:cNvSpPr txBox="1"/>
            <p:nvPr/>
          </p:nvSpPr>
          <p:spPr>
            <a:xfrm>
              <a:off x="8572730" y="4566112"/>
              <a:ext cx="1538883" cy="307777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sz="2000" b="1" dirty="0">
                  <a:solidFill>
                    <a:schemeClr val="accent6">
                      <a:lumMod val="100000"/>
                    </a:schemeClr>
                  </a:solidFill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639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千图PPT彼岸天：ID 8661124库_文本框 30">
            <a:extLst>
              <a:ext uri="{FF2B5EF4-FFF2-40B4-BE49-F238E27FC236}">
                <a16:creationId xmlns:a16="http://schemas.microsoft.com/office/drawing/2014/main" id="{38D86F99-098E-485C-B578-B8B6EBA4724C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972886" y="1455922"/>
            <a:ext cx="8246229" cy="784946"/>
          </a:xfrm>
          <a:prstGeom prst="rect">
            <a:avLst/>
          </a:prstGeom>
        </p:spPr>
        <p:txBody>
          <a:bodyPr wrap="square" lIns="0" tIns="0" rIns="0" bIns="0" anchor="t" anchorCtr="0">
            <a:normAutofit/>
            <a:scene3d>
              <a:camera prst="orthographicFront"/>
              <a:lightRig rig="threePt" dir="t"/>
            </a:scene3d>
            <a:sp3d/>
          </a:bodyPr>
          <a:lstStyle/>
          <a:p>
            <a:pPr marL="0" indent="0" algn="ctr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</a:rPr>
              <a:t>请替换文字内容复制你的内容到此 </a:t>
            </a:r>
            <a:r>
              <a:rPr lang="zh-CN" altLang="en-US" sz="1050" dirty="0" smtClean="0">
                <a:solidFill>
                  <a:schemeClr val="dk1">
                    <a:lumMod val="100000"/>
                  </a:schemeClr>
                </a:solidFill>
              </a:rPr>
              <a:t>如</a:t>
            </a: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</a:rPr>
              <a:t>需更改请在（设置形状格式）菜单下（文本选项）中调整</a:t>
            </a:r>
          </a:p>
        </p:txBody>
      </p:sp>
      <p:grpSp>
        <p:nvGrpSpPr>
          <p:cNvPr id="22" name="千图PPT彼岸天：ID 8661124库_组合 14">
            <a:extLst>
              <a:ext uri="{FF2B5EF4-FFF2-40B4-BE49-F238E27FC236}">
                <a16:creationId xmlns:a16="http://schemas.microsoft.com/office/drawing/2014/main" id="{0289C02D-FAFF-4563-9548-2160CDE84626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799845" y="4493963"/>
            <a:ext cx="2021644" cy="1102044"/>
            <a:chOff x="1799845" y="4493963"/>
            <a:chExt cx="2021644" cy="1102044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C9C50FD-E8D5-4D69-82B5-0B31002B1DF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349002" y="4493963"/>
              <a:ext cx="923330" cy="1661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lnSpcReduction="10000"/>
              <a:sp3d/>
            </a:bodyPr>
            <a:lstStyle/>
            <a:p>
              <a:pPr algn="ctr" latinLnBrk="0">
                <a:buClr>
                  <a:prstClr val="white"/>
                </a:buClr>
                <a:defRPr/>
              </a:pPr>
              <a:r>
                <a:rPr lang="zh-CN" altLang="en-US" sz="12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101D868-CAC7-40AF-A8B1-8B1D952F1E9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99845" y="4660162"/>
              <a:ext cx="2021644" cy="935845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marL="0" indent="0"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grpSp>
        <p:nvGrpSpPr>
          <p:cNvPr id="23" name="千图PPT彼岸天：ID 8661124库_组合 13">
            <a:extLst>
              <a:ext uri="{FF2B5EF4-FFF2-40B4-BE49-F238E27FC236}">
                <a16:creationId xmlns:a16="http://schemas.microsoft.com/office/drawing/2014/main" id="{50063331-0138-4EA0-B50C-32C952F9C52F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927095" y="4493963"/>
            <a:ext cx="2021644" cy="1102044"/>
            <a:chOff x="3902165" y="4493963"/>
            <a:chExt cx="2021644" cy="1102044"/>
          </a:xfrm>
        </p:grpSpPr>
        <p:sp>
          <p:nvSpPr>
            <p:cNvPr id="34" name="TextBox 37">
              <a:extLst>
                <a:ext uri="{FF2B5EF4-FFF2-40B4-BE49-F238E27FC236}">
                  <a16:creationId xmlns:a16="http://schemas.microsoft.com/office/drawing/2014/main" id="{403D5E1A-DFFE-462C-939A-57DCC1B07AC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451322" y="4493963"/>
              <a:ext cx="923330" cy="1661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lnSpcReduction="10000"/>
              <a:sp3d/>
            </a:bodyPr>
            <a:lstStyle/>
            <a:p>
              <a:pPr algn="ctr" latinLnBrk="0">
                <a:buClr>
                  <a:prstClr val="white"/>
                </a:buClr>
                <a:defRPr/>
              </a:pPr>
              <a:r>
                <a:rPr lang="zh-CN" altLang="en-US" sz="12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35" name="TextBox 38">
              <a:extLst>
                <a:ext uri="{FF2B5EF4-FFF2-40B4-BE49-F238E27FC236}">
                  <a16:creationId xmlns:a16="http://schemas.microsoft.com/office/drawing/2014/main" id="{6FB29AA7-906B-4130-83BC-35C2EE045EC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902165" y="4660162"/>
              <a:ext cx="2021644" cy="935845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marL="0" indent="0"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grpSp>
        <p:nvGrpSpPr>
          <p:cNvPr id="24" name="千图PPT彼岸天：ID 8661124库_组合 12">
            <a:extLst>
              <a:ext uri="{FF2B5EF4-FFF2-40B4-BE49-F238E27FC236}">
                <a16:creationId xmlns:a16="http://schemas.microsoft.com/office/drawing/2014/main" id="{486702D3-0B3D-4D15-8B70-83D2FE0CBC86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039478" y="4493963"/>
            <a:ext cx="2021644" cy="1102044"/>
            <a:chOff x="6004485" y="4493963"/>
            <a:chExt cx="2021644" cy="1102044"/>
          </a:xfrm>
        </p:grpSpPr>
        <p:sp>
          <p:nvSpPr>
            <p:cNvPr id="32" name="TextBox 39">
              <a:extLst>
                <a:ext uri="{FF2B5EF4-FFF2-40B4-BE49-F238E27FC236}">
                  <a16:creationId xmlns:a16="http://schemas.microsoft.com/office/drawing/2014/main" id="{A776A29D-E088-4931-8B33-55B07751B93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53642" y="4493963"/>
              <a:ext cx="923330" cy="1661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lnSpcReduction="10000"/>
              <a:sp3d/>
            </a:bodyPr>
            <a:lstStyle/>
            <a:p>
              <a:pPr algn="ctr" latinLnBrk="0">
                <a:buClr>
                  <a:prstClr val="white"/>
                </a:buClr>
                <a:defRPr/>
              </a:pPr>
              <a:r>
                <a:rPr lang="zh-CN" altLang="en-US" sz="12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33" name="TextBox 40">
              <a:extLst>
                <a:ext uri="{FF2B5EF4-FFF2-40B4-BE49-F238E27FC236}">
                  <a16:creationId xmlns:a16="http://schemas.microsoft.com/office/drawing/2014/main" id="{6FB41B11-E649-49A1-926D-96EFCF11BF8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004485" y="4660162"/>
              <a:ext cx="2021644" cy="935845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marL="0" indent="0"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grpSp>
        <p:nvGrpSpPr>
          <p:cNvPr id="25" name="千图PPT彼岸天：ID 8661124库_组合 11">
            <a:extLst>
              <a:ext uri="{FF2B5EF4-FFF2-40B4-BE49-F238E27FC236}">
                <a16:creationId xmlns:a16="http://schemas.microsoft.com/office/drawing/2014/main" id="{B487FBFE-41D3-4E2A-BB10-0ADB7CC19551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166728" y="4493963"/>
            <a:ext cx="2021644" cy="1102044"/>
            <a:chOff x="8106805" y="4493963"/>
            <a:chExt cx="2021644" cy="1102044"/>
          </a:xfrm>
        </p:grpSpPr>
        <p:sp>
          <p:nvSpPr>
            <p:cNvPr id="30" name="TextBox 41">
              <a:extLst>
                <a:ext uri="{FF2B5EF4-FFF2-40B4-BE49-F238E27FC236}">
                  <a16:creationId xmlns:a16="http://schemas.microsoft.com/office/drawing/2014/main" id="{632A98D6-7AB1-486A-B6F8-55F0156CEF5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55962" y="4493963"/>
              <a:ext cx="923330" cy="1661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lnSpcReduction="10000"/>
              <a:sp3d/>
            </a:bodyPr>
            <a:lstStyle/>
            <a:p>
              <a:pPr algn="ctr" latinLnBrk="0">
                <a:buClr>
                  <a:prstClr val="white"/>
                </a:buClr>
                <a:defRPr/>
              </a:pPr>
              <a:r>
                <a:rPr lang="zh-CN" altLang="en-US" sz="12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  <p:sp>
          <p:nvSpPr>
            <p:cNvPr id="31" name="TextBox 42">
              <a:extLst>
                <a:ext uri="{FF2B5EF4-FFF2-40B4-BE49-F238E27FC236}">
                  <a16:creationId xmlns:a16="http://schemas.microsoft.com/office/drawing/2014/main" id="{6551C148-FC19-4AED-A006-DDB21452B40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06805" y="4660162"/>
              <a:ext cx="2021644" cy="935845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marL="0" indent="0"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8D720B9B-4D2E-470F-A5DA-287F19B65C6C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2209510" y="2742101"/>
            <a:ext cx="7569199" cy="1493171"/>
            <a:chOff x="2209510" y="2742101"/>
            <a:chExt cx="7569199" cy="1493171"/>
          </a:xfrm>
        </p:grpSpPr>
        <p:sp>
          <p:nvSpPr>
            <p:cNvPr id="4" name="Arc 1">
              <a:extLst>
                <a:ext uri="{FF2B5EF4-FFF2-40B4-BE49-F238E27FC236}">
                  <a16:creationId xmlns:a16="http://schemas.microsoft.com/office/drawing/2014/main" id="{8AB106CE-D77A-4F61-8D74-F945AD1D5FBC}"/>
                </a:ext>
              </a:extLst>
            </p:cNvPr>
            <p:cNvSpPr/>
            <p:nvPr/>
          </p:nvSpPr>
          <p:spPr>
            <a:xfrm>
              <a:off x="7339267" y="3253304"/>
              <a:ext cx="1564184" cy="895152"/>
            </a:xfrm>
            <a:prstGeom prst="arc">
              <a:avLst>
                <a:gd name="adj1" fmla="val 1666882"/>
                <a:gd name="adj2" fmla="val 9105611"/>
              </a:avLst>
            </a:prstGeom>
            <a:ln w="19050">
              <a:solidFill>
                <a:schemeClr val="accent4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Arc 2">
              <a:extLst>
                <a:ext uri="{FF2B5EF4-FFF2-40B4-BE49-F238E27FC236}">
                  <a16:creationId xmlns:a16="http://schemas.microsoft.com/office/drawing/2014/main" id="{3D46E0F4-28DE-40BD-91C9-B6C3712E220D}"/>
                </a:ext>
              </a:extLst>
            </p:cNvPr>
            <p:cNvSpPr/>
            <p:nvPr/>
          </p:nvSpPr>
          <p:spPr>
            <a:xfrm>
              <a:off x="3089723" y="3253304"/>
              <a:ext cx="1564184" cy="895152"/>
            </a:xfrm>
            <a:prstGeom prst="arc">
              <a:avLst>
                <a:gd name="adj1" fmla="val 1666882"/>
                <a:gd name="adj2" fmla="val 9105611"/>
              </a:avLst>
            </a:prstGeom>
            <a:ln w="19050">
              <a:solidFill>
                <a:schemeClr val="accent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Oval 3">
              <a:extLst>
                <a:ext uri="{FF2B5EF4-FFF2-40B4-BE49-F238E27FC236}">
                  <a16:creationId xmlns:a16="http://schemas.microsoft.com/office/drawing/2014/main" id="{F39E5D4B-B587-47B1-BD99-D5F788F530E7}"/>
                </a:ext>
              </a:extLst>
            </p:cNvPr>
            <p:cNvSpPr/>
            <p:nvPr/>
          </p:nvSpPr>
          <p:spPr>
            <a:xfrm>
              <a:off x="2209510" y="3032956"/>
              <a:ext cx="1202316" cy="1202316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Oval 4">
              <a:extLst>
                <a:ext uri="{FF2B5EF4-FFF2-40B4-BE49-F238E27FC236}">
                  <a16:creationId xmlns:a16="http://schemas.microsoft.com/office/drawing/2014/main" id="{C52655D7-D005-4FFC-BABC-7B1DAA08D436}"/>
                </a:ext>
              </a:extLst>
            </p:cNvPr>
            <p:cNvSpPr/>
            <p:nvPr/>
          </p:nvSpPr>
          <p:spPr>
            <a:xfrm>
              <a:off x="4331804" y="3032956"/>
              <a:ext cx="1202316" cy="1202316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9486AAA6-04F3-4D04-9A15-749DC85E9A32}"/>
                </a:ext>
              </a:extLst>
            </p:cNvPr>
            <p:cNvSpPr/>
            <p:nvPr/>
          </p:nvSpPr>
          <p:spPr>
            <a:xfrm>
              <a:off x="8576393" y="3032956"/>
              <a:ext cx="1202316" cy="1202316"/>
            </a:xfrm>
            <a:prstGeom prst="ellipse">
              <a:avLst/>
            </a:prstGeom>
            <a:solidFill>
              <a:schemeClr val="accent4"/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F94AB4F2-29F8-4D51-9583-4C0BA33CF788}"/>
                </a:ext>
              </a:extLst>
            </p:cNvPr>
            <p:cNvSpPr/>
            <p:nvPr/>
          </p:nvSpPr>
          <p:spPr>
            <a:xfrm>
              <a:off x="6454098" y="3032956"/>
              <a:ext cx="1202316" cy="1202316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Arc 7">
              <a:extLst>
                <a:ext uri="{FF2B5EF4-FFF2-40B4-BE49-F238E27FC236}">
                  <a16:creationId xmlns:a16="http://schemas.microsoft.com/office/drawing/2014/main" id="{4C3F60DF-00E7-4DF8-9094-F121662954D5}"/>
                </a:ext>
              </a:extLst>
            </p:cNvPr>
            <p:cNvSpPr/>
            <p:nvPr/>
          </p:nvSpPr>
          <p:spPr>
            <a:xfrm>
              <a:off x="3089723" y="3032956"/>
              <a:ext cx="1564184" cy="895152"/>
            </a:xfrm>
            <a:prstGeom prst="arc">
              <a:avLst>
                <a:gd name="adj1" fmla="val 12217251"/>
                <a:gd name="adj2" fmla="val 20163792"/>
              </a:avLst>
            </a:prstGeom>
            <a:ln w="19050">
              <a:solidFill>
                <a:schemeClr val="accent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Arc 8">
              <a:extLst>
                <a:ext uri="{FF2B5EF4-FFF2-40B4-BE49-F238E27FC236}">
                  <a16:creationId xmlns:a16="http://schemas.microsoft.com/office/drawing/2014/main" id="{A1A47DED-8159-4319-AEF5-19C5A096D3A0}"/>
                </a:ext>
              </a:extLst>
            </p:cNvPr>
            <p:cNvSpPr/>
            <p:nvPr/>
          </p:nvSpPr>
          <p:spPr>
            <a:xfrm>
              <a:off x="5212017" y="3032956"/>
              <a:ext cx="1564184" cy="895152"/>
            </a:xfrm>
            <a:prstGeom prst="arc">
              <a:avLst>
                <a:gd name="adj1" fmla="val 12217251"/>
                <a:gd name="adj2" fmla="val 20163792"/>
              </a:avLst>
            </a:prstGeom>
            <a:ln w="19050">
              <a:solidFill>
                <a:schemeClr val="accent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Arc 9">
              <a:extLst>
                <a:ext uri="{FF2B5EF4-FFF2-40B4-BE49-F238E27FC236}">
                  <a16:creationId xmlns:a16="http://schemas.microsoft.com/office/drawing/2014/main" id="{E83A0D11-5851-4E25-B9A7-B11073B79B8B}"/>
                </a:ext>
              </a:extLst>
            </p:cNvPr>
            <p:cNvSpPr/>
            <p:nvPr/>
          </p:nvSpPr>
          <p:spPr>
            <a:xfrm>
              <a:off x="7334312" y="3032956"/>
              <a:ext cx="1564184" cy="895152"/>
            </a:xfrm>
            <a:prstGeom prst="arc">
              <a:avLst>
                <a:gd name="adj1" fmla="val 12217251"/>
                <a:gd name="adj2" fmla="val 20163792"/>
              </a:avLst>
            </a:prstGeom>
            <a:ln w="19050">
              <a:solidFill>
                <a:schemeClr val="accent3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Arc 10">
              <a:extLst>
                <a:ext uri="{FF2B5EF4-FFF2-40B4-BE49-F238E27FC236}">
                  <a16:creationId xmlns:a16="http://schemas.microsoft.com/office/drawing/2014/main" id="{B53634FC-5B4B-4FBD-8107-3E2051659668}"/>
                </a:ext>
              </a:extLst>
            </p:cNvPr>
            <p:cNvSpPr/>
            <p:nvPr/>
          </p:nvSpPr>
          <p:spPr>
            <a:xfrm>
              <a:off x="5212017" y="3253304"/>
              <a:ext cx="1564184" cy="895152"/>
            </a:xfrm>
            <a:prstGeom prst="arc">
              <a:avLst>
                <a:gd name="adj1" fmla="val 1666882"/>
                <a:gd name="adj2" fmla="val 9105611"/>
              </a:avLst>
            </a:prstGeom>
            <a:ln w="19050">
              <a:solidFill>
                <a:schemeClr val="accent3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4" name="Straight Connector 15">
              <a:extLst>
                <a:ext uri="{FF2B5EF4-FFF2-40B4-BE49-F238E27FC236}">
                  <a16:creationId xmlns:a16="http://schemas.microsoft.com/office/drawing/2014/main" id="{186D782D-7133-4226-842D-6281512D4C05}"/>
                </a:ext>
              </a:extLst>
            </p:cNvPr>
            <p:cNvCxnSpPr/>
            <p:nvPr/>
          </p:nvCxnSpPr>
          <p:spPr>
            <a:xfrm>
              <a:off x="2653159" y="3902397"/>
              <a:ext cx="31501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6">
              <a:extLst>
                <a:ext uri="{FF2B5EF4-FFF2-40B4-BE49-F238E27FC236}">
                  <a16:creationId xmlns:a16="http://schemas.microsoft.com/office/drawing/2014/main" id="{82F4CB77-A733-4E3C-AC62-D78E90B97C40}"/>
                </a:ext>
              </a:extLst>
            </p:cNvPr>
            <p:cNvCxnSpPr/>
            <p:nvPr/>
          </p:nvCxnSpPr>
          <p:spPr>
            <a:xfrm>
              <a:off x="4775453" y="3902397"/>
              <a:ext cx="31501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7">
              <a:extLst>
                <a:ext uri="{FF2B5EF4-FFF2-40B4-BE49-F238E27FC236}">
                  <a16:creationId xmlns:a16="http://schemas.microsoft.com/office/drawing/2014/main" id="{EAC05EFF-DECE-4694-A0C3-7EDF5BC23434}"/>
                </a:ext>
              </a:extLst>
            </p:cNvPr>
            <p:cNvCxnSpPr/>
            <p:nvPr/>
          </p:nvCxnSpPr>
          <p:spPr>
            <a:xfrm>
              <a:off x="6897747" y="3902397"/>
              <a:ext cx="31501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8">
              <a:extLst>
                <a:ext uri="{FF2B5EF4-FFF2-40B4-BE49-F238E27FC236}">
                  <a16:creationId xmlns:a16="http://schemas.microsoft.com/office/drawing/2014/main" id="{F1B512EE-AFC1-4F9F-8890-066091E444B3}"/>
                </a:ext>
              </a:extLst>
            </p:cNvPr>
            <p:cNvCxnSpPr/>
            <p:nvPr/>
          </p:nvCxnSpPr>
          <p:spPr>
            <a:xfrm>
              <a:off x="9020042" y="3902397"/>
              <a:ext cx="31501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32">
              <a:extLst>
                <a:ext uri="{FF2B5EF4-FFF2-40B4-BE49-F238E27FC236}">
                  <a16:creationId xmlns:a16="http://schemas.microsoft.com/office/drawing/2014/main" id="{6443E171-66FF-43C8-82D1-C584833F0B1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200472" y="2742101"/>
              <a:ext cx="1522405" cy="215444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/>
              <a:sp3d/>
            </a:bodyPr>
            <a:lstStyle/>
            <a:p>
              <a:pPr algn="ctr" latinLnBrk="0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0" name="TextBox 33">
              <a:extLst>
                <a:ext uri="{FF2B5EF4-FFF2-40B4-BE49-F238E27FC236}">
                  <a16:creationId xmlns:a16="http://schemas.microsoft.com/office/drawing/2014/main" id="{8B987ED1-0065-45EC-B757-C9356C7CE7D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267560" y="2742101"/>
              <a:ext cx="1522405" cy="215444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/>
              <a:sp3d/>
            </a:bodyPr>
            <a:lstStyle/>
            <a:p>
              <a:pPr algn="ctr" latinLnBrk="0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1" name="TextBox 34">
              <a:extLst>
                <a:ext uri="{FF2B5EF4-FFF2-40B4-BE49-F238E27FC236}">
                  <a16:creationId xmlns:a16="http://schemas.microsoft.com/office/drawing/2014/main" id="{A658A294-7F33-4492-9C55-DBD2D73197B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334648" y="2742101"/>
              <a:ext cx="1522405" cy="215444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/>
              <a:sp3d/>
            </a:bodyPr>
            <a:lstStyle/>
            <a:p>
              <a:pPr algn="ctr" latinLnBrk="0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6" name="Freeform: Shape 43">
              <a:extLst>
                <a:ext uri="{FF2B5EF4-FFF2-40B4-BE49-F238E27FC236}">
                  <a16:creationId xmlns:a16="http://schemas.microsoft.com/office/drawing/2014/main" id="{BB6F68AE-F8F9-4D72-807D-6FD0CBD09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858" y="3299783"/>
              <a:ext cx="377769" cy="377769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44">
              <a:extLst>
                <a:ext uri="{FF2B5EF4-FFF2-40B4-BE49-F238E27FC236}">
                  <a16:creationId xmlns:a16="http://schemas.microsoft.com/office/drawing/2014/main" id="{F4BA05AF-FCC0-44CF-9544-5D6F9A91F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283" y="3291647"/>
              <a:ext cx="377769" cy="377769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45">
              <a:extLst>
                <a:ext uri="{FF2B5EF4-FFF2-40B4-BE49-F238E27FC236}">
                  <a16:creationId xmlns:a16="http://schemas.microsoft.com/office/drawing/2014/main" id="{1973469D-B8D8-44E9-82FF-7F0671149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416" y="3299783"/>
              <a:ext cx="377769" cy="377769"/>
            </a:xfrm>
            <a:custGeom>
              <a:avLst/>
              <a:gdLst>
                <a:gd name="T0" fmla="*/ 74 w 236"/>
                <a:gd name="T1" fmla="*/ 160 h 236"/>
                <a:gd name="T2" fmla="*/ 93 w 236"/>
                <a:gd name="T3" fmla="*/ 160 h 236"/>
                <a:gd name="T4" fmla="*/ 93 w 236"/>
                <a:gd name="T5" fmla="*/ 103 h 236"/>
                <a:gd name="T6" fmla="*/ 74 w 236"/>
                <a:gd name="T7" fmla="*/ 103 h 236"/>
                <a:gd name="T8" fmla="*/ 74 w 236"/>
                <a:gd name="T9" fmla="*/ 160 h 236"/>
                <a:gd name="T10" fmla="*/ 140 w 236"/>
                <a:gd name="T11" fmla="*/ 102 h 236"/>
                <a:gd name="T12" fmla="*/ 122 w 236"/>
                <a:gd name="T13" fmla="*/ 111 h 236"/>
                <a:gd name="T14" fmla="*/ 122 w 236"/>
                <a:gd name="T15" fmla="*/ 103 h 236"/>
                <a:gd name="T16" fmla="*/ 103 w 236"/>
                <a:gd name="T17" fmla="*/ 103 h 236"/>
                <a:gd name="T18" fmla="*/ 103 w 236"/>
                <a:gd name="T19" fmla="*/ 160 h 236"/>
                <a:gd name="T20" fmla="*/ 122 w 236"/>
                <a:gd name="T21" fmla="*/ 160 h 236"/>
                <a:gd name="T22" fmla="*/ 122 w 236"/>
                <a:gd name="T23" fmla="*/ 128 h 236"/>
                <a:gd name="T24" fmla="*/ 123 w 236"/>
                <a:gd name="T25" fmla="*/ 124 h 236"/>
                <a:gd name="T26" fmla="*/ 133 w 236"/>
                <a:gd name="T27" fmla="*/ 117 h 236"/>
                <a:gd name="T28" fmla="*/ 142 w 236"/>
                <a:gd name="T29" fmla="*/ 130 h 236"/>
                <a:gd name="T30" fmla="*/ 142 w 236"/>
                <a:gd name="T31" fmla="*/ 160 h 236"/>
                <a:gd name="T32" fmla="*/ 161 w 236"/>
                <a:gd name="T33" fmla="*/ 160 h 236"/>
                <a:gd name="T34" fmla="*/ 161 w 236"/>
                <a:gd name="T35" fmla="*/ 160 h 236"/>
                <a:gd name="T36" fmla="*/ 161 w 236"/>
                <a:gd name="T37" fmla="*/ 127 h 236"/>
                <a:gd name="T38" fmla="*/ 140 w 236"/>
                <a:gd name="T39" fmla="*/ 102 h 236"/>
                <a:gd name="T40" fmla="*/ 122 w 236"/>
                <a:gd name="T41" fmla="*/ 111 h 236"/>
                <a:gd name="T42" fmla="*/ 122 w 236"/>
                <a:gd name="T43" fmla="*/ 111 h 236"/>
                <a:gd name="T44" fmla="*/ 122 w 236"/>
                <a:gd name="T45" fmla="*/ 111 h 236"/>
                <a:gd name="T46" fmla="*/ 83 w 236"/>
                <a:gd name="T47" fmla="*/ 75 h 236"/>
                <a:gd name="T48" fmla="*/ 73 w 236"/>
                <a:gd name="T49" fmla="*/ 85 h 236"/>
                <a:gd name="T50" fmla="*/ 83 w 236"/>
                <a:gd name="T51" fmla="*/ 95 h 236"/>
                <a:gd name="T52" fmla="*/ 83 w 236"/>
                <a:gd name="T53" fmla="*/ 95 h 236"/>
                <a:gd name="T54" fmla="*/ 94 w 236"/>
                <a:gd name="T55" fmla="*/ 85 h 236"/>
                <a:gd name="T56" fmla="*/ 83 w 236"/>
                <a:gd name="T57" fmla="*/ 75 h 236"/>
                <a:gd name="T58" fmla="*/ 118 w 236"/>
                <a:gd name="T59" fmla="*/ 0 h 236"/>
                <a:gd name="T60" fmla="*/ 0 w 236"/>
                <a:gd name="T61" fmla="*/ 118 h 236"/>
                <a:gd name="T62" fmla="*/ 118 w 236"/>
                <a:gd name="T63" fmla="*/ 236 h 236"/>
                <a:gd name="T64" fmla="*/ 236 w 236"/>
                <a:gd name="T65" fmla="*/ 118 h 236"/>
                <a:gd name="T66" fmla="*/ 118 w 236"/>
                <a:gd name="T67" fmla="*/ 0 h 236"/>
                <a:gd name="T68" fmla="*/ 181 w 236"/>
                <a:gd name="T69" fmla="*/ 172 h 236"/>
                <a:gd name="T70" fmla="*/ 171 w 236"/>
                <a:gd name="T71" fmla="*/ 181 h 236"/>
                <a:gd name="T72" fmla="*/ 64 w 236"/>
                <a:gd name="T73" fmla="*/ 181 h 236"/>
                <a:gd name="T74" fmla="*/ 55 w 236"/>
                <a:gd name="T75" fmla="*/ 172 h 236"/>
                <a:gd name="T76" fmla="*/ 55 w 236"/>
                <a:gd name="T77" fmla="*/ 63 h 236"/>
                <a:gd name="T78" fmla="*/ 64 w 236"/>
                <a:gd name="T79" fmla="*/ 54 h 236"/>
                <a:gd name="T80" fmla="*/ 171 w 236"/>
                <a:gd name="T81" fmla="*/ 54 h 236"/>
                <a:gd name="T82" fmla="*/ 181 w 236"/>
                <a:gd name="T83" fmla="*/ 63 h 236"/>
                <a:gd name="T84" fmla="*/ 181 w 236"/>
                <a:gd name="T85" fmla="*/ 17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6" h="236">
                  <a:moveTo>
                    <a:pt x="74" y="160"/>
                  </a:moveTo>
                  <a:cubicBezTo>
                    <a:pt x="93" y="160"/>
                    <a:pt x="93" y="160"/>
                    <a:pt x="93" y="160"/>
                  </a:cubicBezTo>
                  <a:cubicBezTo>
                    <a:pt x="93" y="103"/>
                    <a:pt x="93" y="103"/>
                    <a:pt x="93" y="103"/>
                  </a:cubicBezTo>
                  <a:cubicBezTo>
                    <a:pt x="74" y="103"/>
                    <a:pt x="74" y="103"/>
                    <a:pt x="74" y="103"/>
                  </a:cubicBezTo>
                  <a:lnTo>
                    <a:pt x="74" y="160"/>
                  </a:lnTo>
                  <a:close/>
                  <a:moveTo>
                    <a:pt x="140" y="102"/>
                  </a:moveTo>
                  <a:cubicBezTo>
                    <a:pt x="129" y="102"/>
                    <a:pt x="125" y="107"/>
                    <a:pt x="122" y="111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4" y="108"/>
                    <a:pt x="103" y="160"/>
                    <a:pt x="103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28"/>
                    <a:pt x="122" y="128"/>
                    <a:pt x="122" y="128"/>
                  </a:cubicBezTo>
                  <a:cubicBezTo>
                    <a:pt x="122" y="127"/>
                    <a:pt x="123" y="125"/>
                    <a:pt x="123" y="124"/>
                  </a:cubicBezTo>
                  <a:cubicBezTo>
                    <a:pt x="124" y="120"/>
                    <a:pt x="128" y="117"/>
                    <a:pt x="133" y="117"/>
                  </a:cubicBezTo>
                  <a:cubicBezTo>
                    <a:pt x="140" y="117"/>
                    <a:pt x="142" y="122"/>
                    <a:pt x="142" y="130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1" y="110"/>
                    <a:pt x="152" y="102"/>
                    <a:pt x="140" y="102"/>
                  </a:cubicBezTo>
                  <a:close/>
                  <a:moveTo>
                    <a:pt x="122" y="111"/>
                  </a:moveTo>
                  <a:cubicBezTo>
                    <a:pt x="122" y="111"/>
                    <a:pt x="122" y="111"/>
                    <a:pt x="122" y="111"/>
                  </a:cubicBezTo>
                  <a:cubicBezTo>
                    <a:pt x="122" y="111"/>
                    <a:pt x="122" y="111"/>
                    <a:pt x="122" y="111"/>
                  </a:cubicBezTo>
                  <a:close/>
                  <a:moveTo>
                    <a:pt x="83" y="75"/>
                  </a:moveTo>
                  <a:cubicBezTo>
                    <a:pt x="77" y="75"/>
                    <a:pt x="73" y="80"/>
                    <a:pt x="73" y="85"/>
                  </a:cubicBezTo>
                  <a:cubicBezTo>
                    <a:pt x="73" y="91"/>
                    <a:pt x="77" y="95"/>
                    <a:pt x="83" y="95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0" y="95"/>
                    <a:pt x="94" y="91"/>
                    <a:pt x="94" y="85"/>
                  </a:cubicBezTo>
                  <a:cubicBezTo>
                    <a:pt x="94" y="80"/>
                    <a:pt x="90" y="75"/>
                    <a:pt x="83" y="75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1" y="172"/>
                  </a:moveTo>
                  <a:cubicBezTo>
                    <a:pt x="181" y="177"/>
                    <a:pt x="176" y="181"/>
                    <a:pt x="171" y="181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59" y="181"/>
                    <a:pt x="55" y="177"/>
                    <a:pt x="55" y="17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8"/>
                    <a:pt x="59" y="54"/>
                    <a:pt x="64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6" y="54"/>
                    <a:pt x="181" y="58"/>
                    <a:pt x="181" y="63"/>
                  </a:cubicBezTo>
                  <a:cubicBezTo>
                    <a:pt x="181" y="172"/>
                    <a:pt x="181" y="172"/>
                    <a:pt x="181" y="1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46">
              <a:extLst>
                <a:ext uri="{FF2B5EF4-FFF2-40B4-BE49-F238E27FC236}">
                  <a16:creationId xmlns:a16="http://schemas.microsoft.com/office/drawing/2014/main" id="{9674EB26-0000-481B-9C54-EFAD8FA94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8666" y="3297709"/>
              <a:ext cx="377769" cy="377769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2714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千图PPT彼岸天：ID 8661124库_组合 40">
            <a:extLst>
              <a:ext uri="{FF2B5EF4-FFF2-40B4-BE49-F238E27FC236}">
                <a16:creationId xmlns:a16="http://schemas.microsoft.com/office/drawing/2014/main" id="{92484DF1-13BC-457D-B666-7A050A11F571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026027" y="1714924"/>
            <a:ext cx="2232465" cy="5143076"/>
            <a:chOff x="5026027" y="1714924"/>
            <a:chExt cx="2232465" cy="5143076"/>
          </a:xfrm>
        </p:grpSpPr>
        <p:sp>
          <p:nvSpPr>
            <p:cNvPr id="4" name="Freeform: Shape 30">
              <a:extLst>
                <a:ext uri="{FF2B5EF4-FFF2-40B4-BE49-F238E27FC236}">
                  <a16:creationId xmlns:a16="http://schemas.microsoft.com/office/drawing/2014/main" id="{218D5DBF-AF35-42DA-AF32-45220F5D58FD}"/>
                </a:ext>
              </a:extLst>
            </p:cNvPr>
            <p:cNvSpPr/>
            <p:nvPr/>
          </p:nvSpPr>
          <p:spPr>
            <a:xfrm flipV="1">
              <a:off x="6142261" y="5327381"/>
              <a:ext cx="580262" cy="1179946"/>
            </a:xfrm>
            <a:custGeom>
              <a:avLst/>
              <a:gdLst>
                <a:gd name="connsiteX0" fmla="*/ 0 w 1175635"/>
                <a:gd name="connsiteY0" fmla="*/ 2390624 h 2390624"/>
                <a:gd name="connsiteX1" fmla="*/ 614088 w 1175635"/>
                <a:gd name="connsiteY1" fmla="*/ 2390624 h 2390624"/>
                <a:gd name="connsiteX2" fmla="*/ 614089 w 1175635"/>
                <a:gd name="connsiteY2" fmla="*/ 2390624 h 2390624"/>
                <a:gd name="connsiteX3" fmla="*/ 1175635 w 1175635"/>
                <a:gd name="connsiteY3" fmla="*/ 2390624 h 2390624"/>
                <a:gd name="connsiteX4" fmla="*/ 299355 w 1175635"/>
                <a:gd name="connsiteY4" fmla="*/ 608732 h 2390624"/>
                <a:gd name="connsiteX5" fmla="*/ 299356 w 1175635"/>
                <a:gd name="connsiteY5" fmla="*/ 608732 h 2390624"/>
                <a:gd name="connsiteX6" fmla="*/ 0 w 1175635"/>
                <a:gd name="connsiteY6" fmla="*/ 0 h 239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5635" h="2390624">
                  <a:moveTo>
                    <a:pt x="0" y="2390624"/>
                  </a:moveTo>
                  <a:lnTo>
                    <a:pt x="614088" y="2390624"/>
                  </a:lnTo>
                  <a:lnTo>
                    <a:pt x="614089" y="2390624"/>
                  </a:lnTo>
                  <a:lnTo>
                    <a:pt x="1175635" y="2390624"/>
                  </a:lnTo>
                  <a:lnTo>
                    <a:pt x="299355" y="608732"/>
                  </a:lnTo>
                  <a:lnTo>
                    <a:pt x="299356" y="6087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28">
              <a:extLst>
                <a:ext uri="{FF2B5EF4-FFF2-40B4-BE49-F238E27FC236}">
                  <a16:creationId xmlns:a16="http://schemas.microsoft.com/office/drawing/2014/main" id="{D4482FFB-2F2F-4BB9-86E0-F7EAD3AF9B73}"/>
                </a:ext>
              </a:extLst>
            </p:cNvPr>
            <p:cNvSpPr/>
            <p:nvPr/>
          </p:nvSpPr>
          <p:spPr>
            <a:xfrm flipV="1">
              <a:off x="6290014" y="5327381"/>
              <a:ext cx="968478" cy="879493"/>
            </a:xfrm>
            <a:custGeom>
              <a:avLst/>
              <a:gdLst>
                <a:gd name="connsiteX0" fmla="*/ 314733 w 1962178"/>
                <a:gd name="connsiteY0" fmla="*/ 1781893 h 1781893"/>
                <a:gd name="connsiteX1" fmla="*/ 1962178 w 1962178"/>
                <a:gd name="connsiteY1" fmla="*/ 1781893 h 1781893"/>
                <a:gd name="connsiteX2" fmla="*/ 300420 w 1962178"/>
                <a:gd name="connsiteY2" fmla="*/ 0 h 1781893"/>
                <a:gd name="connsiteX3" fmla="*/ 0 w 1962178"/>
                <a:gd name="connsiteY3" fmla="*/ 0 h 1781893"/>
                <a:gd name="connsiteX4" fmla="*/ 876280 w 1962178"/>
                <a:gd name="connsiteY4" fmla="*/ 1781892 h 1781893"/>
                <a:gd name="connsiteX5" fmla="*/ 314733 w 1962178"/>
                <a:gd name="connsiteY5" fmla="*/ 1781892 h 1781893"/>
                <a:gd name="connsiteX6" fmla="*/ 314733 w 1962178"/>
                <a:gd name="connsiteY6" fmla="*/ 1781893 h 1781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2178" h="1781893">
                  <a:moveTo>
                    <a:pt x="314733" y="1781893"/>
                  </a:moveTo>
                  <a:lnTo>
                    <a:pt x="1962178" y="1781893"/>
                  </a:lnTo>
                  <a:lnTo>
                    <a:pt x="300420" y="0"/>
                  </a:lnTo>
                  <a:lnTo>
                    <a:pt x="0" y="0"/>
                  </a:lnTo>
                  <a:lnTo>
                    <a:pt x="876280" y="1781892"/>
                  </a:lnTo>
                  <a:lnTo>
                    <a:pt x="314733" y="1781892"/>
                  </a:lnTo>
                  <a:lnTo>
                    <a:pt x="314733" y="1781893"/>
                  </a:lnTo>
                  <a:close/>
                </a:path>
              </a:pathLst>
            </a:cu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Right Triangle 2">
              <a:extLst>
                <a:ext uri="{FF2B5EF4-FFF2-40B4-BE49-F238E27FC236}">
                  <a16:creationId xmlns:a16="http://schemas.microsoft.com/office/drawing/2014/main" id="{15391E9B-39A0-4BF0-9941-898BE46E5C2F}"/>
                </a:ext>
              </a:extLst>
            </p:cNvPr>
            <p:cNvSpPr/>
            <p:nvPr/>
          </p:nvSpPr>
          <p:spPr>
            <a:xfrm flipH="1" flipV="1">
              <a:off x="5561999" y="5327381"/>
              <a:ext cx="580262" cy="1179946"/>
            </a:xfrm>
            <a:prstGeom prst="rtTriangl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19A48CDA-5C57-4DC4-B37F-ADE5A24A70C6}"/>
                </a:ext>
              </a:extLst>
            </p:cNvPr>
            <p:cNvGrpSpPr/>
            <p:nvPr/>
          </p:nvGrpSpPr>
          <p:grpSpPr>
            <a:xfrm>
              <a:off x="5846365" y="6206875"/>
              <a:ext cx="591791" cy="651125"/>
              <a:chOff x="5808641" y="6109992"/>
              <a:chExt cx="681865" cy="1029363"/>
            </a:xfrm>
          </p:grpSpPr>
          <p:sp>
            <p:nvSpPr>
              <p:cNvPr id="34" name="Rectangle 7">
                <a:extLst>
                  <a:ext uri="{FF2B5EF4-FFF2-40B4-BE49-F238E27FC236}">
                    <a16:creationId xmlns:a16="http://schemas.microsoft.com/office/drawing/2014/main" id="{39F4CBEA-0FEC-4229-9794-306BE0469D42}"/>
                  </a:ext>
                </a:extLst>
              </p:cNvPr>
              <p:cNvSpPr/>
              <p:nvPr/>
            </p:nvSpPr>
            <p:spPr>
              <a:xfrm>
                <a:off x="6149576" y="6109993"/>
                <a:ext cx="170466" cy="102935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Rectangle 8">
                <a:extLst>
                  <a:ext uri="{FF2B5EF4-FFF2-40B4-BE49-F238E27FC236}">
                    <a16:creationId xmlns:a16="http://schemas.microsoft.com/office/drawing/2014/main" id="{05F99F18-DC2D-4E47-8A2A-61D7D7EE1E68}"/>
                  </a:ext>
                </a:extLst>
              </p:cNvPr>
              <p:cNvSpPr/>
              <p:nvPr/>
            </p:nvSpPr>
            <p:spPr>
              <a:xfrm>
                <a:off x="5979108" y="6109996"/>
                <a:ext cx="170466" cy="102935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Rectangle 11">
                <a:extLst>
                  <a:ext uri="{FF2B5EF4-FFF2-40B4-BE49-F238E27FC236}">
                    <a16:creationId xmlns:a16="http://schemas.microsoft.com/office/drawing/2014/main" id="{14FDF845-0F77-4976-8828-0EAF5AF4996A}"/>
                  </a:ext>
                </a:extLst>
              </p:cNvPr>
              <p:cNvSpPr/>
              <p:nvPr/>
            </p:nvSpPr>
            <p:spPr>
              <a:xfrm>
                <a:off x="6320040" y="6109995"/>
                <a:ext cx="170466" cy="1029359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Rectangle 12">
                <a:extLst>
                  <a:ext uri="{FF2B5EF4-FFF2-40B4-BE49-F238E27FC236}">
                    <a16:creationId xmlns:a16="http://schemas.microsoft.com/office/drawing/2014/main" id="{CBE6B7C9-9A9C-4A3B-9D03-174FE2FE459E}"/>
                  </a:ext>
                </a:extLst>
              </p:cNvPr>
              <p:cNvSpPr/>
              <p:nvPr/>
            </p:nvSpPr>
            <p:spPr>
              <a:xfrm>
                <a:off x="5808641" y="6109992"/>
                <a:ext cx="170466" cy="1029359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8" name="Freeform: Shape 31">
              <a:extLst>
                <a:ext uri="{FF2B5EF4-FFF2-40B4-BE49-F238E27FC236}">
                  <a16:creationId xmlns:a16="http://schemas.microsoft.com/office/drawing/2014/main" id="{C67D8BBC-E94E-4276-AFE9-079534F707C0}"/>
                </a:ext>
              </a:extLst>
            </p:cNvPr>
            <p:cNvSpPr/>
            <p:nvPr/>
          </p:nvSpPr>
          <p:spPr>
            <a:xfrm flipH="1" flipV="1">
              <a:off x="5026914" y="5327381"/>
              <a:ext cx="968478" cy="879493"/>
            </a:xfrm>
            <a:custGeom>
              <a:avLst/>
              <a:gdLst>
                <a:gd name="connsiteX0" fmla="*/ 314733 w 1962178"/>
                <a:gd name="connsiteY0" fmla="*/ 1781893 h 1781893"/>
                <a:gd name="connsiteX1" fmla="*/ 1962178 w 1962178"/>
                <a:gd name="connsiteY1" fmla="*/ 1781893 h 1781893"/>
                <a:gd name="connsiteX2" fmla="*/ 300420 w 1962178"/>
                <a:gd name="connsiteY2" fmla="*/ 0 h 1781893"/>
                <a:gd name="connsiteX3" fmla="*/ 0 w 1962178"/>
                <a:gd name="connsiteY3" fmla="*/ 0 h 1781893"/>
                <a:gd name="connsiteX4" fmla="*/ 876280 w 1962178"/>
                <a:gd name="connsiteY4" fmla="*/ 1781892 h 1781893"/>
                <a:gd name="connsiteX5" fmla="*/ 314733 w 1962178"/>
                <a:gd name="connsiteY5" fmla="*/ 1781892 h 1781893"/>
                <a:gd name="connsiteX6" fmla="*/ 314733 w 1962178"/>
                <a:gd name="connsiteY6" fmla="*/ 1781893 h 1781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2178" h="1781893">
                  <a:moveTo>
                    <a:pt x="314733" y="1781893"/>
                  </a:moveTo>
                  <a:lnTo>
                    <a:pt x="1962178" y="1781893"/>
                  </a:lnTo>
                  <a:lnTo>
                    <a:pt x="300420" y="0"/>
                  </a:lnTo>
                  <a:lnTo>
                    <a:pt x="0" y="0"/>
                  </a:lnTo>
                  <a:lnTo>
                    <a:pt x="876280" y="1781892"/>
                  </a:lnTo>
                  <a:lnTo>
                    <a:pt x="314733" y="1781892"/>
                  </a:lnTo>
                  <a:lnTo>
                    <a:pt x="314733" y="1781893"/>
                  </a:ln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Rectangle: Top Corners Rounded 33">
              <a:extLst>
                <a:ext uri="{FF2B5EF4-FFF2-40B4-BE49-F238E27FC236}">
                  <a16:creationId xmlns:a16="http://schemas.microsoft.com/office/drawing/2014/main" id="{4B697958-CD52-4753-AEC0-433BA3D55F6D}"/>
                </a:ext>
              </a:extLst>
            </p:cNvPr>
            <p:cNvSpPr/>
            <p:nvPr/>
          </p:nvSpPr>
          <p:spPr>
            <a:xfrm>
              <a:off x="6722522" y="4183815"/>
              <a:ext cx="535969" cy="11435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Rectangle: Top Corners Rounded 34">
              <a:extLst>
                <a:ext uri="{FF2B5EF4-FFF2-40B4-BE49-F238E27FC236}">
                  <a16:creationId xmlns:a16="http://schemas.microsoft.com/office/drawing/2014/main" id="{2495FF0C-62A2-4DB0-AC79-9EE9BD88EE3F}"/>
                </a:ext>
              </a:extLst>
            </p:cNvPr>
            <p:cNvSpPr/>
            <p:nvPr/>
          </p:nvSpPr>
          <p:spPr>
            <a:xfrm>
              <a:off x="6141376" y="2516592"/>
              <a:ext cx="581145" cy="28107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Rectangle: Top Corners Rounded 35">
              <a:extLst>
                <a:ext uri="{FF2B5EF4-FFF2-40B4-BE49-F238E27FC236}">
                  <a16:creationId xmlns:a16="http://schemas.microsoft.com/office/drawing/2014/main" id="{72CA9E8C-D959-4875-9F55-B12F8A08BFDD}"/>
                </a:ext>
              </a:extLst>
            </p:cNvPr>
            <p:cNvSpPr/>
            <p:nvPr/>
          </p:nvSpPr>
          <p:spPr>
            <a:xfrm>
              <a:off x="5561998" y="3367685"/>
              <a:ext cx="581145" cy="195969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Rectangle: Top Corners Rounded 36">
              <a:extLst>
                <a:ext uri="{FF2B5EF4-FFF2-40B4-BE49-F238E27FC236}">
                  <a16:creationId xmlns:a16="http://schemas.microsoft.com/office/drawing/2014/main" id="{D95DEF74-687E-4CDB-B02A-86837363C97F}"/>
                </a:ext>
              </a:extLst>
            </p:cNvPr>
            <p:cNvSpPr/>
            <p:nvPr/>
          </p:nvSpPr>
          <p:spPr>
            <a:xfrm>
              <a:off x="5026027" y="1714924"/>
              <a:ext cx="535969" cy="361245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0" name="千图PPT彼岸天：ID 8661124库_组合 39">
            <a:extLst>
              <a:ext uri="{FF2B5EF4-FFF2-40B4-BE49-F238E27FC236}">
                <a16:creationId xmlns:a16="http://schemas.microsoft.com/office/drawing/2014/main" id="{F73361A8-74FB-4D54-B9FF-2DA1CD5C9A30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026027" y="1706662"/>
            <a:ext cx="5576904" cy="898867"/>
            <a:chOff x="5026027" y="1706662"/>
            <a:chExt cx="5576904" cy="898867"/>
          </a:xfrm>
        </p:grpSpPr>
        <p:sp>
          <p:nvSpPr>
            <p:cNvPr id="14" name="Rectangle: Rounded Corners 37">
              <a:extLst>
                <a:ext uri="{FF2B5EF4-FFF2-40B4-BE49-F238E27FC236}">
                  <a16:creationId xmlns:a16="http://schemas.microsoft.com/office/drawing/2014/main" id="{A71642A1-0DE3-418A-B4A6-46EDCC27960C}"/>
                </a:ext>
              </a:extLst>
            </p:cNvPr>
            <p:cNvSpPr/>
            <p:nvPr/>
          </p:nvSpPr>
          <p:spPr>
            <a:xfrm rot="5400000">
              <a:off x="7357337" y="-624648"/>
              <a:ext cx="403347" cy="506596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Oval 42">
              <a:extLst>
                <a:ext uri="{FF2B5EF4-FFF2-40B4-BE49-F238E27FC236}">
                  <a16:creationId xmlns:a16="http://schemas.microsoft.com/office/drawing/2014/main" id="{31F46CCD-CCA9-4C66-B7CE-B645DABE610C}"/>
                </a:ext>
              </a:extLst>
            </p:cNvPr>
            <p:cNvSpPr/>
            <p:nvPr/>
          </p:nvSpPr>
          <p:spPr>
            <a:xfrm>
              <a:off x="5103880" y="1798440"/>
              <a:ext cx="225142" cy="225142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TextBox 27">
              <a:extLst>
                <a:ext uri="{FF2B5EF4-FFF2-40B4-BE49-F238E27FC236}">
                  <a16:creationId xmlns:a16="http://schemas.microsoft.com/office/drawing/2014/main" id="{8F91AA4A-EFEC-4EE9-8A64-8207F4223DEA}"/>
                </a:ext>
              </a:extLst>
            </p:cNvPr>
            <p:cNvSpPr txBox="1"/>
            <p:nvPr/>
          </p:nvSpPr>
          <p:spPr>
            <a:xfrm>
              <a:off x="7852415" y="2093853"/>
              <a:ext cx="2089570" cy="51167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  <p:sp>
          <p:nvSpPr>
            <p:cNvPr id="27" name="Rectangle 29">
              <a:extLst>
                <a:ext uri="{FF2B5EF4-FFF2-40B4-BE49-F238E27FC236}">
                  <a16:creationId xmlns:a16="http://schemas.microsoft.com/office/drawing/2014/main" id="{084D6C52-3BFC-41F2-A5FF-C69D6B2CAC4F}"/>
                </a:ext>
              </a:extLst>
            </p:cNvPr>
            <p:cNvSpPr/>
            <p:nvPr/>
          </p:nvSpPr>
          <p:spPr>
            <a:xfrm>
              <a:off x="7852415" y="1829631"/>
              <a:ext cx="2089570" cy="213695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1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30" name="Freeform: Shape 46">
              <a:extLst>
                <a:ext uri="{FF2B5EF4-FFF2-40B4-BE49-F238E27FC236}">
                  <a16:creationId xmlns:a16="http://schemas.microsoft.com/office/drawing/2014/main" id="{8E24348B-B15F-4186-9D56-861E8CE3169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257935" y="1736019"/>
              <a:ext cx="344996" cy="344633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8" name="千图PPT彼岸天：ID 8661124库_组合 37">
            <a:extLst>
              <a:ext uri="{FF2B5EF4-FFF2-40B4-BE49-F238E27FC236}">
                <a16:creationId xmlns:a16="http://schemas.microsoft.com/office/drawing/2014/main" id="{F1B1F215-1A7C-4760-A6FD-20E2F5EBA038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561996" y="3359417"/>
            <a:ext cx="5040935" cy="916881"/>
            <a:chOff x="5561996" y="3359417"/>
            <a:chExt cx="5040935" cy="916881"/>
          </a:xfrm>
        </p:grpSpPr>
        <p:sp>
          <p:nvSpPr>
            <p:cNvPr id="17" name="Rectangle: Rounded Corners 40">
              <a:extLst>
                <a:ext uri="{FF2B5EF4-FFF2-40B4-BE49-F238E27FC236}">
                  <a16:creationId xmlns:a16="http://schemas.microsoft.com/office/drawing/2014/main" id="{66FA5A5B-E8E0-44DA-A20E-01BE6770F50D}"/>
                </a:ext>
              </a:extLst>
            </p:cNvPr>
            <p:cNvSpPr/>
            <p:nvPr/>
          </p:nvSpPr>
          <p:spPr>
            <a:xfrm rot="5400000">
              <a:off x="7633742" y="1287671"/>
              <a:ext cx="437347" cy="4580839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Oval 44">
              <a:extLst>
                <a:ext uri="{FF2B5EF4-FFF2-40B4-BE49-F238E27FC236}">
                  <a16:creationId xmlns:a16="http://schemas.microsoft.com/office/drawing/2014/main" id="{23619704-C2F2-4862-94A8-BC65679D5214}"/>
                </a:ext>
              </a:extLst>
            </p:cNvPr>
            <p:cNvSpPr/>
            <p:nvPr/>
          </p:nvSpPr>
          <p:spPr>
            <a:xfrm>
              <a:off x="5678350" y="3469013"/>
              <a:ext cx="225142" cy="225142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TextBox 25">
              <a:extLst>
                <a:ext uri="{FF2B5EF4-FFF2-40B4-BE49-F238E27FC236}">
                  <a16:creationId xmlns:a16="http://schemas.microsoft.com/office/drawing/2014/main" id="{EA2274A7-CB45-4805-A62B-5B7399F6DDAF}"/>
                </a:ext>
              </a:extLst>
            </p:cNvPr>
            <p:cNvSpPr txBox="1"/>
            <p:nvPr/>
          </p:nvSpPr>
          <p:spPr>
            <a:xfrm>
              <a:off x="7852415" y="3764622"/>
              <a:ext cx="2089570" cy="51167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  <p:sp>
          <p:nvSpPr>
            <p:cNvPr id="25" name="Rectangle 26">
              <a:extLst>
                <a:ext uri="{FF2B5EF4-FFF2-40B4-BE49-F238E27FC236}">
                  <a16:creationId xmlns:a16="http://schemas.microsoft.com/office/drawing/2014/main" id="{BC6F35AB-CC6E-4FFD-82C8-7ACB09A67135}"/>
                </a:ext>
              </a:extLst>
            </p:cNvPr>
            <p:cNvSpPr/>
            <p:nvPr/>
          </p:nvSpPr>
          <p:spPr>
            <a:xfrm>
              <a:off x="7852415" y="3485139"/>
              <a:ext cx="2089570" cy="213695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1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31" name="Freeform: Shape 47">
              <a:extLst>
                <a:ext uri="{FF2B5EF4-FFF2-40B4-BE49-F238E27FC236}">
                  <a16:creationId xmlns:a16="http://schemas.microsoft.com/office/drawing/2014/main" id="{AEF748FB-76EB-4DF9-AF65-5C869489C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9187" y="3421515"/>
              <a:ext cx="343744" cy="343107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9" name="千图PPT彼岸天：ID 8661124库_组合 38">
            <a:extLst>
              <a:ext uri="{FF2B5EF4-FFF2-40B4-BE49-F238E27FC236}">
                <a16:creationId xmlns:a16="http://schemas.microsoft.com/office/drawing/2014/main" id="{5E5E1778-7710-4A11-A5A8-D9B8964D270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585483" y="2508324"/>
            <a:ext cx="5137038" cy="928682"/>
            <a:chOff x="1585483" y="2508324"/>
            <a:chExt cx="5137038" cy="928682"/>
          </a:xfrm>
        </p:grpSpPr>
        <p:sp>
          <p:nvSpPr>
            <p:cNvPr id="16" name="Rectangle: Rounded Corners 39">
              <a:extLst>
                <a:ext uri="{FF2B5EF4-FFF2-40B4-BE49-F238E27FC236}">
                  <a16:creationId xmlns:a16="http://schemas.microsoft.com/office/drawing/2014/main" id="{F713E1EF-D25B-464B-A594-DB00F2591889}"/>
                </a:ext>
              </a:extLst>
            </p:cNvPr>
            <p:cNvSpPr/>
            <p:nvPr/>
          </p:nvSpPr>
          <p:spPr>
            <a:xfrm rot="5400000">
              <a:off x="4166934" y="390085"/>
              <a:ext cx="437347" cy="467382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Oval 43">
              <a:extLst>
                <a:ext uri="{FF2B5EF4-FFF2-40B4-BE49-F238E27FC236}">
                  <a16:creationId xmlns:a16="http://schemas.microsoft.com/office/drawing/2014/main" id="{FF9DCBB1-3063-4560-A4D8-46E2EE683526}"/>
                </a:ext>
              </a:extLst>
            </p:cNvPr>
            <p:cNvSpPr/>
            <p:nvPr/>
          </p:nvSpPr>
          <p:spPr>
            <a:xfrm>
              <a:off x="6384808" y="2610933"/>
              <a:ext cx="225142" cy="225142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TextBox 32">
              <a:extLst>
                <a:ext uri="{FF2B5EF4-FFF2-40B4-BE49-F238E27FC236}">
                  <a16:creationId xmlns:a16="http://schemas.microsoft.com/office/drawing/2014/main" id="{BF1A333A-2540-4073-A41F-31F7B7BEF1B6}"/>
                </a:ext>
              </a:extLst>
            </p:cNvPr>
            <p:cNvSpPr txBox="1"/>
            <p:nvPr/>
          </p:nvSpPr>
          <p:spPr>
            <a:xfrm>
              <a:off x="2243981" y="2925330"/>
              <a:ext cx="2132716" cy="51167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  <p:sp>
          <p:nvSpPr>
            <p:cNvPr id="29" name="Rectangle 41">
              <a:extLst>
                <a:ext uri="{FF2B5EF4-FFF2-40B4-BE49-F238E27FC236}">
                  <a16:creationId xmlns:a16="http://schemas.microsoft.com/office/drawing/2014/main" id="{9F28555D-C7ED-4F16-BA16-FF9172F01828}"/>
                </a:ext>
              </a:extLst>
            </p:cNvPr>
            <p:cNvSpPr/>
            <p:nvPr/>
          </p:nvSpPr>
          <p:spPr>
            <a:xfrm>
              <a:off x="2243981" y="2661490"/>
              <a:ext cx="2132716" cy="213695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1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32" name="Freeform: Shape 48">
              <a:extLst>
                <a:ext uri="{FF2B5EF4-FFF2-40B4-BE49-F238E27FC236}">
                  <a16:creationId xmlns:a16="http://schemas.microsoft.com/office/drawing/2014/main" id="{169DD3EE-6E67-4973-8A11-3513ADF50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483" y="2605528"/>
              <a:ext cx="347042" cy="285239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21AB968F-923F-4B2A-9561-7BF8114BA72A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1594652" y="4163925"/>
            <a:ext cx="5663838" cy="908979"/>
            <a:chOff x="1594652" y="4163925"/>
            <a:chExt cx="5663838" cy="908979"/>
          </a:xfrm>
        </p:grpSpPr>
        <p:sp>
          <p:nvSpPr>
            <p:cNvPr id="15" name="Rectangle: Rounded Corners 38">
              <a:extLst>
                <a:ext uri="{FF2B5EF4-FFF2-40B4-BE49-F238E27FC236}">
                  <a16:creationId xmlns:a16="http://schemas.microsoft.com/office/drawing/2014/main" id="{E3993A8C-6166-4431-886F-7FDE9E9172D8}"/>
                </a:ext>
              </a:extLst>
            </p:cNvPr>
            <p:cNvSpPr/>
            <p:nvPr/>
          </p:nvSpPr>
          <p:spPr>
            <a:xfrm rot="5400000">
              <a:off x="4451917" y="1772325"/>
              <a:ext cx="403347" cy="5209798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Oval 45">
              <a:extLst>
                <a:ext uri="{FF2B5EF4-FFF2-40B4-BE49-F238E27FC236}">
                  <a16:creationId xmlns:a16="http://schemas.microsoft.com/office/drawing/2014/main" id="{B6BE3BC6-6DE6-455C-92F2-A7BD147B4674}"/>
                </a:ext>
              </a:extLst>
            </p:cNvPr>
            <p:cNvSpPr/>
            <p:nvPr/>
          </p:nvSpPr>
          <p:spPr>
            <a:xfrm>
              <a:off x="6936500" y="4261036"/>
              <a:ext cx="225142" cy="225142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TextBox 22">
              <a:extLst>
                <a:ext uri="{FF2B5EF4-FFF2-40B4-BE49-F238E27FC236}">
                  <a16:creationId xmlns:a16="http://schemas.microsoft.com/office/drawing/2014/main" id="{DD02A547-CCC7-46EA-99E5-639C9AA4CB9E}"/>
                </a:ext>
              </a:extLst>
            </p:cNvPr>
            <p:cNvSpPr txBox="1"/>
            <p:nvPr/>
          </p:nvSpPr>
          <p:spPr>
            <a:xfrm>
              <a:off x="2243981" y="4561228"/>
              <a:ext cx="2132716" cy="51167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/>
                <a:t>请替换文字内容复制你的内容到此</a:t>
              </a:r>
              <a:br>
                <a:rPr lang="zh-CN" altLang="en-US" sz="1000" dirty="0"/>
              </a:br>
              <a:endParaRPr lang="zh-CN" altLang="en-US" sz="1000" dirty="0"/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9DCDD3E9-393A-4DF1-BCF0-A42D8E840A80}"/>
                </a:ext>
              </a:extLst>
            </p:cNvPr>
            <p:cNvSpPr/>
            <p:nvPr/>
          </p:nvSpPr>
          <p:spPr>
            <a:xfrm>
              <a:off x="2243981" y="4297387"/>
              <a:ext cx="2132716" cy="213695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1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bg1"/>
                  </a:solidFill>
                </a:rPr>
                <a:t>输入标题文本</a:t>
              </a:r>
            </a:p>
          </p:txBody>
        </p:sp>
        <p:sp>
          <p:nvSpPr>
            <p:cNvPr id="33" name="Freeform: Shape 49">
              <a:extLst>
                <a:ext uri="{FF2B5EF4-FFF2-40B4-BE49-F238E27FC236}">
                  <a16:creationId xmlns:a16="http://schemas.microsoft.com/office/drawing/2014/main" id="{1F28E6B1-4526-4537-917F-661A85F49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4652" y="4163925"/>
              <a:ext cx="369983" cy="356527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8192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E1C41CBC-D8AE-4829-B450-803EE08398D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694570" y="1963973"/>
            <a:ext cx="4162049" cy="2519061"/>
            <a:chOff x="1694570" y="1963973"/>
            <a:chExt cx="4162049" cy="2519061"/>
          </a:xfrm>
        </p:grpSpPr>
        <p:cxnSp>
          <p:nvCxnSpPr>
            <p:cNvPr id="34" name="Straight Connector 5">
              <a:extLst>
                <a:ext uri="{FF2B5EF4-FFF2-40B4-BE49-F238E27FC236}">
                  <a16:creationId xmlns:a16="http://schemas.microsoft.com/office/drawing/2014/main" id="{41D43555-0CD9-4F07-AEA0-6A67FE5C3EB4}"/>
                </a:ext>
              </a:extLst>
            </p:cNvPr>
            <p:cNvCxnSpPr/>
            <p:nvPr/>
          </p:nvCxnSpPr>
          <p:spPr>
            <a:xfrm>
              <a:off x="4007229" y="2543728"/>
              <a:ext cx="527996" cy="55669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6">
              <a:extLst>
                <a:ext uri="{FF2B5EF4-FFF2-40B4-BE49-F238E27FC236}">
                  <a16:creationId xmlns:a16="http://schemas.microsoft.com/office/drawing/2014/main" id="{E5C76C43-8829-4698-BA6A-23720E9C23CC}"/>
                </a:ext>
              </a:extLst>
            </p:cNvPr>
            <p:cNvCxnSpPr/>
            <p:nvPr/>
          </p:nvCxnSpPr>
          <p:spPr>
            <a:xfrm>
              <a:off x="1694570" y="2543728"/>
              <a:ext cx="231265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8">
              <a:extLst>
                <a:ext uri="{FF2B5EF4-FFF2-40B4-BE49-F238E27FC236}">
                  <a16:creationId xmlns:a16="http://schemas.microsoft.com/office/drawing/2014/main" id="{AA2C588B-A0E9-4C26-8461-C3E01FDC8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7058" y="1963973"/>
              <a:ext cx="509379" cy="5102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p14="http://schemas.microsoft.com/office/powerpoint/2010/main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145AD1FB-D256-4955-8D81-7E37E7CCBEDA}"/>
                </a:ext>
              </a:extLst>
            </p:cNvPr>
            <p:cNvSpPr/>
            <p:nvPr/>
          </p:nvSpPr>
          <p:spPr>
            <a:xfrm>
              <a:off x="2537815" y="2143108"/>
              <a:ext cx="1261884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7" name="TextBox 10">
              <a:extLst>
                <a:ext uri="{FF2B5EF4-FFF2-40B4-BE49-F238E27FC236}">
                  <a16:creationId xmlns:a16="http://schemas.microsoft.com/office/drawing/2014/main" id="{219F2AEB-5CBF-4758-8EA6-CA2D61008353}"/>
                </a:ext>
              </a:extLst>
            </p:cNvPr>
            <p:cNvSpPr txBox="1"/>
            <p:nvPr/>
          </p:nvSpPr>
          <p:spPr>
            <a:xfrm>
              <a:off x="1694570" y="2575156"/>
              <a:ext cx="2312659" cy="648372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</a:t>
              </a:r>
              <a:r>
                <a:rPr lang="zh-CN" altLang="en-US" sz="1100" dirty="0" smtClean="0"/>
                <a:t>此</a:t>
              </a:r>
              <a:endParaRPr lang="zh-CN" altLang="en-US" sz="1100" dirty="0"/>
            </a:p>
          </p:txBody>
        </p:sp>
        <p:sp>
          <p:nvSpPr>
            <p:cNvPr id="21" name="Freeform: Shape 37">
              <a:extLst>
                <a:ext uri="{FF2B5EF4-FFF2-40B4-BE49-F238E27FC236}">
                  <a16:creationId xmlns:a16="http://schemas.microsoft.com/office/drawing/2014/main" id="{193A8BB4-C3BF-41B6-8473-F718CB5BF80A}"/>
                </a:ext>
              </a:extLst>
            </p:cNvPr>
            <p:cNvSpPr>
              <a:spLocks/>
            </p:cNvSpPr>
            <p:nvPr/>
          </p:nvSpPr>
          <p:spPr bwMode="gray">
            <a:xfrm>
              <a:off x="4069526" y="2561139"/>
              <a:ext cx="1787093" cy="1921895"/>
            </a:xfrm>
            <a:custGeom>
              <a:avLst/>
              <a:gdLst/>
              <a:ahLst/>
              <a:cxnLst>
                <a:cxn ang="0">
                  <a:pos x="372" y="1044"/>
                </a:cxn>
                <a:cxn ang="0">
                  <a:pos x="293" y="1112"/>
                </a:cxn>
                <a:cxn ang="0">
                  <a:pos x="185" y="1233"/>
                </a:cxn>
                <a:cxn ang="0">
                  <a:pos x="81" y="1416"/>
                </a:cxn>
                <a:cxn ang="0">
                  <a:pos x="12" y="1662"/>
                </a:cxn>
                <a:cxn ang="0">
                  <a:pos x="11" y="1976"/>
                </a:cxn>
                <a:cxn ang="0">
                  <a:pos x="84" y="2247"/>
                </a:cxn>
                <a:cxn ang="0">
                  <a:pos x="218" y="2406"/>
                </a:cxn>
                <a:cxn ang="0">
                  <a:pos x="390" y="2490"/>
                </a:cxn>
                <a:cxn ang="0">
                  <a:pos x="581" y="2514"/>
                </a:cxn>
                <a:cxn ang="0">
                  <a:pos x="767" y="2501"/>
                </a:cxn>
                <a:cxn ang="0">
                  <a:pos x="927" y="2466"/>
                </a:cxn>
                <a:cxn ang="0">
                  <a:pos x="1038" y="2432"/>
                </a:cxn>
                <a:cxn ang="0">
                  <a:pos x="1082" y="2417"/>
                </a:cxn>
                <a:cxn ang="0">
                  <a:pos x="1026" y="2297"/>
                </a:cxn>
                <a:cxn ang="0">
                  <a:pos x="1053" y="2297"/>
                </a:cxn>
                <a:cxn ang="0">
                  <a:pos x="1101" y="2363"/>
                </a:cxn>
                <a:cxn ang="0">
                  <a:pos x="1137" y="2421"/>
                </a:cxn>
                <a:cxn ang="0">
                  <a:pos x="1163" y="2442"/>
                </a:cxn>
                <a:cxn ang="0">
                  <a:pos x="1253" y="2477"/>
                </a:cxn>
                <a:cxn ang="0">
                  <a:pos x="1398" y="2444"/>
                </a:cxn>
                <a:cxn ang="0">
                  <a:pos x="1538" y="2331"/>
                </a:cxn>
                <a:cxn ang="0">
                  <a:pos x="1698" y="2157"/>
                </a:cxn>
                <a:cxn ang="0">
                  <a:pos x="1833" y="1959"/>
                </a:cxn>
                <a:cxn ang="0">
                  <a:pos x="1899" y="1781"/>
                </a:cxn>
                <a:cxn ang="0">
                  <a:pos x="1863" y="1605"/>
                </a:cxn>
                <a:cxn ang="0">
                  <a:pos x="1761" y="1446"/>
                </a:cxn>
                <a:cxn ang="0">
                  <a:pos x="1658" y="1278"/>
                </a:cxn>
                <a:cxn ang="0">
                  <a:pos x="1604" y="1103"/>
                </a:cxn>
                <a:cxn ang="0">
                  <a:pos x="1586" y="915"/>
                </a:cxn>
                <a:cxn ang="0">
                  <a:pos x="1631" y="734"/>
                </a:cxn>
                <a:cxn ang="0">
                  <a:pos x="1775" y="587"/>
                </a:cxn>
                <a:cxn ang="0">
                  <a:pos x="1977" y="477"/>
                </a:cxn>
                <a:cxn ang="0">
                  <a:pos x="2168" y="374"/>
                </a:cxn>
                <a:cxn ang="0">
                  <a:pos x="2304" y="261"/>
                </a:cxn>
                <a:cxn ang="0">
                  <a:pos x="2339" y="129"/>
                </a:cxn>
                <a:cxn ang="0">
                  <a:pos x="2253" y="44"/>
                </a:cxn>
                <a:cxn ang="0">
                  <a:pos x="2078" y="5"/>
                </a:cxn>
                <a:cxn ang="0">
                  <a:pos x="1857" y="5"/>
                </a:cxn>
                <a:cxn ang="0">
                  <a:pos x="1637" y="36"/>
                </a:cxn>
                <a:cxn ang="0">
                  <a:pos x="1461" y="90"/>
                </a:cxn>
                <a:cxn ang="0">
                  <a:pos x="1290" y="201"/>
                </a:cxn>
                <a:cxn ang="0">
                  <a:pos x="1172" y="305"/>
                </a:cxn>
                <a:cxn ang="0">
                  <a:pos x="1133" y="348"/>
                </a:cxn>
                <a:cxn ang="0">
                  <a:pos x="1190" y="413"/>
                </a:cxn>
                <a:cxn ang="0">
                  <a:pos x="1161" y="426"/>
                </a:cxn>
                <a:cxn ang="0">
                  <a:pos x="1085" y="371"/>
                </a:cxn>
                <a:cxn ang="0">
                  <a:pos x="989" y="378"/>
                </a:cxn>
                <a:cxn ang="0">
                  <a:pos x="821" y="428"/>
                </a:cxn>
                <a:cxn ang="0">
                  <a:pos x="647" y="555"/>
                </a:cxn>
                <a:cxn ang="0">
                  <a:pos x="521" y="753"/>
                </a:cxn>
                <a:cxn ang="0">
                  <a:pos x="462" y="921"/>
                </a:cxn>
                <a:cxn ang="0">
                  <a:pos x="447" y="992"/>
                </a:cxn>
                <a:cxn ang="0">
                  <a:pos x="564" y="1014"/>
                </a:cxn>
                <a:cxn ang="0">
                  <a:pos x="576" y="1022"/>
                </a:cxn>
                <a:cxn ang="0">
                  <a:pos x="564" y="1041"/>
                </a:cxn>
                <a:cxn ang="0">
                  <a:pos x="393" y="1031"/>
                </a:cxn>
              </a:cxnLst>
              <a:rect l="0" t="0" r="r" b="b"/>
              <a:pathLst>
                <a:path w="2342" h="2514">
                  <a:moveTo>
                    <a:pt x="393" y="1031"/>
                  </a:moveTo>
                  <a:lnTo>
                    <a:pt x="392" y="1032"/>
                  </a:lnTo>
                  <a:lnTo>
                    <a:pt x="384" y="1037"/>
                  </a:lnTo>
                  <a:lnTo>
                    <a:pt x="372" y="1044"/>
                  </a:lnTo>
                  <a:lnTo>
                    <a:pt x="357" y="1056"/>
                  </a:lnTo>
                  <a:lnTo>
                    <a:pt x="338" y="1071"/>
                  </a:lnTo>
                  <a:lnTo>
                    <a:pt x="317" y="1089"/>
                  </a:lnTo>
                  <a:lnTo>
                    <a:pt x="293" y="1112"/>
                  </a:lnTo>
                  <a:lnTo>
                    <a:pt x="267" y="1136"/>
                  </a:lnTo>
                  <a:lnTo>
                    <a:pt x="240" y="1166"/>
                  </a:lnTo>
                  <a:lnTo>
                    <a:pt x="213" y="1197"/>
                  </a:lnTo>
                  <a:lnTo>
                    <a:pt x="185" y="1233"/>
                  </a:lnTo>
                  <a:lnTo>
                    <a:pt x="158" y="1274"/>
                  </a:lnTo>
                  <a:lnTo>
                    <a:pt x="131" y="1317"/>
                  </a:lnTo>
                  <a:lnTo>
                    <a:pt x="105" y="1365"/>
                  </a:lnTo>
                  <a:lnTo>
                    <a:pt x="81" y="1416"/>
                  </a:lnTo>
                  <a:lnTo>
                    <a:pt x="59" y="1472"/>
                  </a:lnTo>
                  <a:lnTo>
                    <a:pt x="39" y="1532"/>
                  </a:lnTo>
                  <a:lnTo>
                    <a:pt x="24" y="1595"/>
                  </a:lnTo>
                  <a:lnTo>
                    <a:pt x="12" y="1662"/>
                  </a:lnTo>
                  <a:lnTo>
                    <a:pt x="3" y="1734"/>
                  </a:lnTo>
                  <a:lnTo>
                    <a:pt x="0" y="1811"/>
                  </a:lnTo>
                  <a:lnTo>
                    <a:pt x="3" y="1890"/>
                  </a:lnTo>
                  <a:lnTo>
                    <a:pt x="11" y="1976"/>
                  </a:lnTo>
                  <a:lnTo>
                    <a:pt x="24" y="2064"/>
                  </a:lnTo>
                  <a:lnTo>
                    <a:pt x="39" y="2132"/>
                  </a:lnTo>
                  <a:lnTo>
                    <a:pt x="60" y="2193"/>
                  </a:lnTo>
                  <a:lnTo>
                    <a:pt x="84" y="2247"/>
                  </a:lnTo>
                  <a:lnTo>
                    <a:pt x="113" y="2295"/>
                  </a:lnTo>
                  <a:lnTo>
                    <a:pt x="144" y="2337"/>
                  </a:lnTo>
                  <a:lnTo>
                    <a:pt x="180" y="2375"/>
                  </a:lnTo>
                  <a:lnTo>
                    <a:pt x="218" y="2406"/>
                  </a:lnTo>
                  <a:lnTo>
                    <a:pt x="258" y="2433"/>
                  </a:lnTo>
                  <a:lnTo>
                    <a:pt x="300" y="2457"/>
                  </a:lnTo>
                  <a:lnTo>
                    <a:pt x="344" y="2475"/>
                  </a:lnTo>
                  <a:lnTo>
                    <a:pt x="390" y="2490"/>
                  </a:lnTo>
                  <a:lnTo>
                    <a:pt x="437" y="2501"/>
                  </a:lnTo>
                  <a:lnTo>
                    <a:pt x="485" y="2508"/>
                  </a:lnTo>
                  <a:lnTo>
                    <a:pt x="533" y="2513"/>
                  </a:lnTo>
                  <a:lnTo>
                    <a:pt x="581" y="2514"/>
                  </a:lnTo>
                  <a:lnTo>
                    <a:pt x="629" y="2514"/>
                  </a:lnTo>
                  <a:lnTo>
                    <a:pt x="675" y="2511"/>
                  </a:lnTo>
                  <a:lnTo>
                    <a:pt x="722" y="2507"/>
                  </a:lnTo>
                  <a:lnTo>
                    <a:pt x="767" y="2501"/>
                  </a:lnTo>
                  <a:lnTo>
                    <a:pt x="810" y="2493"/>
                  </a:lnTo>
                  <a:lnTo>
                    <a:pt x="851" y="2484"/>
                  </a:lnTo>
                  <a:lnTo>
                    <a:pt x="890" y="2475"/>
                  </a:lnTo>
                  <a:lnTo>
                    <a:pt x="927" y="2466"/>
                  </a:lnTo>
                  <a:lnTo>
                    <a:pt x="960" y="2457"/>
                  </a:lnTo>
                  <a:lnTo>
                    <a:pt x="990" y="2448"/>
                  </a:lnTo>
                  <a:lnTo>
                    <a:pt x="1017" y="2439"/>
                  </a:lnTo>
                  <a:lnTo>
                    <a:pt x="1038" y="2432"/>
                  </a:lnTo>
                  <a:lnTo>
                    <a:pt x="1056" y="2426"/>
                  </a:lnTo>
                  <a:lnTo>
                    <a:pt x="1070" y="2421"/>
                  </a:lnTo>
                  <a:lnTo>
                    <a:pt x="1079" y="2417"/>
                  </a:lnTo>
                  <a:lnTo>
                    <a:pt x="1082" y="2417"/>
                  </a:lnTo>
                  <a:lnTo>
                    <a:pt x="1026" y="2313"/>
                  </a:lnTo>
                  <a:lnTo>
                    <a:pt x="1026" y="2310"/>
                  </a:lnTo>
                  <a:lnTo>
                    <a:pt x="1025" y="2304"/>
                  </a:lnTo>
                  <a:lnTo>
                    <a:pt x="1026" y="2297"/>
                  </a:lnTo>
                  <a:lnTo>
                    <a:pt x="1031" y="2291"/>
                  </a:lnTo>
                  <a:lnTo>
                    <a:pt x="1038" y="2285"/>
                  </a:lnTo>
                  <a:lnTo>
                    <a:pt x="1044" y="2288"/>
                  </a:lnTo>
                  <a:lnTo>
                    <a:pt x="1053" y="2297"/>
                  </a:lnTo>
                  <a:lnTo>
                    <a:pt x="1065" y="2309"/>
                  </a:lnTo>
                  <a:lnTo>
                    <a:pt x="1077" y="2325"/>
                  </a:lnTo>
                  <a:lnTo>
                    <a:pt x="1089" y="2345"/>
                  </a:lnTo>
                  <a:lnTo>
                    <a:pt x="1101" y="2363"/>
                  </a:lnTo>
                  <a:lnTo>
                    <a:pt x="1113" y="2382"/>
                  </a:lnTo>
                  <a:lnTo>
                    <a:pt x="1124" y="2399"/>
                  </a:lnTo>
                  <a:lnTo>
                    <a:pt x="1133" y="2412"/>
                  </a:lnTo>
                  <a:lnTo>
                    <a:pt x="1137" y="2421"/>
                  </a:lnTo>
                  <a:lnTo>
                    <a:pt x="1140" y="2426"/>
                  </a:lnTo>
                  <a:lnTo>
                    <a:pt x="1142" y="2427"/>
                  </a:lnTo>
                  <a:lnTo>
                    <a:pt x="1149" y="2433"/>
                  </a:lnTo>
                  <a:lnTo>
                    <a:pt x="1163" y="2442"/>
                  </a:lnTo>
                  <a:lnTo>
                    <a:pt x="1179" y="2453"/>
                  </a:lnTo>
                  <a:lnTo>
                    <a:pt x="1200" y="2463"/>
                  </a:lnTo>
                  <a:lnTo>
                    <a:pt x="1224" y="2471"/>
                  </a:lnTo>
                  <a:lnTo>
                    <a:pt x="1253" y="2477"/>
                  </a:lnTo>
                  <a:lnTo>
                    <a:pt x="1286" y="2478"/>
                  </a:lnTo>
                  <a:lnTo>
                    <a:pt x="1320" y="2474"/>
                  </a:lnTo>
                  <a:lnTo>
                    <a:pt x="1358" y="2463"/>
                  </a:lnTo>
                  <a:lnTo>
                    <a:pt x="1398" y="2444"/>
                  </a:lnTo>
                  <a:lnTo>
                    <a:pt x="1430" y="2424"/>
                  </a:lnTo>
                  <a:lnTo>
                    <a:pt x="1463" y="2399"/>
                  </a:lnTo>
                  <a:lnTo>
                    <a:pt x="1500" y="2367"/>
                  </a:lnTo>
                  <a:lnTo>
                    <a:pt x="1538" y="2331"/>
                  </a:lnTo>
                  <a:lnTo>
                    <a:pt x="1578" y="2292"/>
                  </a:lnTo>
                  <a:lnTo>
                    <a:pt x="1619" y="2250"/>
                  </a:lnTo>
                  <a:lnTo>
                    <a:pt x="1659" y="2204"/>
                  </a:lnTo>
                  <a:lnTo>
                    <a:pt x="1698" y="2157"/>
                  </a:lnTo>
                  <a:lnTo>
                    <a:pt x="1736" y="2108"/>
                  </a:lnTo>
                  <a:lnTo>
                    <a:pt x="1772" y="2058"/>
                  </a:lnTo>
                  <a:lnTo>
                    <a:pt x="1803" y="2009"/>
                  </a:lnTo>
                  <a:lnTo>
                    <a:pt x="1833" y="1959"/>
                  </a:lnTo>
                  <a:lnTo>
                    <a:pt x="1857" y="1911"/>
                  </a:lnTo>
                  <a:lnTo>
                    <a:pt x="1877" y="1865"/>
                  </a:lnTo>
                  <a:lnTo>
                    <a:pt x="1892" y="1821"/>
                  </a:lnTo>
                  <a:lnTo>
                    <a:pt x="1899" y="1781"/>
                  </a:lnTo>
                  <a:lnTo>
                    <a:pt x="1899" y="1734"/>
                  </a:lnTo>
                  <a:lnTo>
                    <a:pt x="1893" y="1689"/>
                  </a:lnTo>
                  <a:lnTo>
                    <a:pt x="1881" y="1647"/>
                  </a:lnTo>
                  <a:lnTo>
                    <a:pt x="1863" y="1605"/>
                  </a:lnTo>
                  <a:lnTo>
                    <a:pt x="1842" y="1565"/>
                  </a:lnTo>
                  <a:lnTo>
                    <a:pt x="1817" y="1526"/>
                  </a:lnTo>
                  <a:lnTo>
                    <a:pt x="1790" y="1485"/>
                  </a:lnTo>
                  <a:lnTo>
                    <a:pt x="1761" y="1446"/>
                  </a:lnTo>
                  <a:lnTo>
                    <a:pt x="1733" y="1406"/>
                  </a:lnTo>
                  <a:lnTo>
                    <a:pt x="1706" y="1365"/>
                  </a:lnTo>
                  <a:lnTo>
                    <a:pt x="1680" y="1323"/>
                  </a:lnTo>
                  <a:lnTo>
                    <a:pt x="1658" y="1278"/>
                  </a:lnTo>
                  <a:lnTo>
                    <a:pt x="1640" y="1233"/>
                  </a:lnTo>
                  <a:lnTo>
                    <a:pt x="1626" y="1191"/>
                  </a:lnTo>
                  <a:lnTo>
                    <a:pt x="1614" y="1148"/>
                  </a:lnTo>
                  <a:lnTo>
                    <a:pt x="1604" y="1103"/>
                  </a:lnTo>
                  <a:lnTo>
                    <a:pt x="1595" y="1056"/>
                  </a:lnTo>
                  <a:lnTo>
                    <a:pt x="1589" y="1010"/>
                  </a:lnTo>
                  <a:lnTo>
                    <a:pt x="1584" y="962"/>
                  </a:lnTo>
                  <a:lnTo>
                    <a:pt x="1586" y="915"/>
                  </a:lnTo>
                  <a:lnTo>
                    <a:pt x="1589" y="867"/>
                  </a:lnTo>
                  <a:lnTo>
                    <a:pt x="1598" y="822"/>
                  </a:lnTo>
                  <a:lnTo>
                    <a:pt x="1611" y="777"/>
                  </a:lnTo>
                  <a:lnTo>
                    <a:pt x="1631" y="734"/>
                  </a:lnTo>
                  <a:lnTo>
                    <a:pt x="1656" y="693"/>
                  </a:lnTo>
                  <a:lnTo>
                    <a:pt x="1689" y="654"/>
                  </a:lnTo>
                  <a:lnTo>
                    <a:pt x="1728" y="618"/>
                  </a:lnTo>
                  <a:lnTo>
                    <a:pt x="1775" y="587"/>
                  </a:lnTo>
                  <a:lnTo>
                    <a:pt x="1824" y="558"/>
                  </a:lnTo>
                  <a:lnTo>
                    <a:pt x="1874" y="531"/>
                  </a:lnTo>
                  <a:lnTo>
                    <a:pt x="1925" y="504"/>
                  </a:lnTo>
                  <a:lnTo>
                    <a:pt x="1977" y="477"/>
                  </a:lnTo>
                  <a:lnTo>
                    <a:pt x="2027" y="452"/>
                  </a:lnTo>
                  <a:lnTo>
                    <a:pt x="2076" y="426"/>
                  </a:lnTo>
                  <a:lnTo>
                    <a:pt x="2124" y="401"/>
                  </a:lnTo>
                  <a:lnTo>
                    <a:pt x="2168" y="374"/>
                  </a:lnTo>
                  <a:lnTo>
                    <a:pt x="2210" y="347"/>
                  </a:lnTo>
                  <a:lnTo>
                    <a:pt x="2246" y="320"/>
                  </a:lnTo>
                  <a:lnTo>
                    <a:pt x="2279" y="291"/>
                  </a:lnTo>
                  <a:lnTo>
                    <a:pt x="2304" y="261"/>
                  </a:lnTo>
                  <a:lnTo>
                    <a:pt x="2324" y="231"/>
                  </a:lnTo>
                  <a:lnTo>
                    <a:pt x="2337" y="198"/>
                  </a:lnTo>
                  <a:lnTo>
                    <a:pt x="2342" y="165"/>
                  </a:lnTo>
                  <a:lnTo>
                    <a:pt x="2339" y="129"/>
                  </a:lnTo>
                  <a:lnTo>
                    <a:pt x="2328" y="102"/>
                  </a:lnTo>
                  <a:lnTo>
                    <a:pt x="2310" y="80"/>
                  </a:lnTo>
                  <a:lnTo>
                    <a:pt x="2285" y="60"/>
                  </a:lnTo>
                  <a:lnTo>
                    <a:pt x="2253" y="44"/>
                  </a:lnTo>
                  <a:lnTo>
                    <a:pt x="2216" y="29"/>
                  </a:lnTo>
                  <a:lnTo>
                    <a:pt x="2174" y="18"/>
                  </a:lnTo>
                  <a:lnTo>
                    <a:pt x="2129" y="11"/>
                  </a:lnTo>
                  <a:lnTo>
                    <a:pt x="2078" y="5"/>
                  </a:lnTo>
                  <a:lnTo>
                    <a:pt x="2025" y="0"/>
                  </a:lnTo>
                  <a:lnTo>
                    <a:pt x="1971" y="0"/>
                  </a:lnTo>
                  <a:lnTo>
                    <a:pt x="1914" y="2"/>
                  </a:lnTo>
                  <a:lnTo>
                    <a:pt x="1857" y="5"/>
                  </a:lnTo>
                  <a:lnTo>
                    <a:pt x="1800" y="9"/>
                  </a:lnTo>
                  <a:lnTo>
                    <a:pt x="1745" y="17"/>
                  </a:lnTo>
                  <a:lnTo>
                    <a:pt x="1689" y="26"/>
                  </a:lnTo>
                  <a:lnTo>
                    <a:pt x="1637" y="36"/>
                  </a:lnTo>
                  <a:lnTo>
                    <a:pt x="1587" y="48"/>
                  </a:lnTo>
                  <a:lnTo>
                    <a:pt x="1541" y="60"/>
                  </a:lnTo>
                  <a:lnTo>
                    <a:pt x="1499" y="75"/>
                  </a:lnTo>
                  <a:lnTo>
                    <a:pt x="1461" y="90"/>
                  </a:lnTo>
                  <a:lnTo>
                    <a:pt x="1430" y="107"/>
                  </a:lnTo>
                  <a:lnTo>
                    <a:pt x="1379" y="138"/>
                  </a:lnTo>
                  <a:lnTo>
                    <a:pt x="1332" y="170"/>
                  </a:lnTo>
                  <a:lnTo>
                    <a:pt x="1290" y="201"/>
                  </a:lnTo>
                  <a:lnTo>
                    <a:pt x="1253" y="231"/>
                  </a:lnTo>
                  <a:lnTo>
                    <a:pt x="1221" y="258"/>
                  </a:lnTo>
                  <a:lnTo>
                    <a:pt x="1194" y="284"/>
                  </a:lnTo>
                  <a:lnTo>
                    <a:pt x="1172" y="305"/>
                  </a:lnTo>
                  <a:lnTo>
                    <a:pt x="1155" y="323"/>
                  </a:lnTo>
                  <a:lnTo>
                    <a:pt x="1143" y="336"/>
                  </a:lnTo>
                  <a:lnTo>
                    <a:pt x="1136" y="345"/>
                  </a:lnTo>
                  <a:lnTo>
                    <a:pt x="1133" y="348"/>
                  </a:lnTo>
                  <a:lnTo>
                    <a:pt x="1187" y="399"/>
                  </a:lnTo>
                  <a:lnTo>
                    <a:pt x="1188" y="401"/>
                  </a:lnTo>
                  <a:lnTo>
                    <a:pt x="1190" y="407"/>
                  </a:lnTo>
                  <a:lnTo>
                    <a:pt x="1190" y="413"/>
                  </a:lnTo>
                  <a:lnTo>
                    <a:pt x="1188" y="419"/>
                  </a:lnTo>
                  <a:lnTo>
                    <a:pt x="1182" y="425"/>
                  </a:lnTo>
                  <a:lnTo>
                    <a:pt x="1172" y="426"/>
                  </a:lnTo>
                  <a:lnTo>
                    <a:pt x="1161" y="426"/>
                  </a:lnTo>
                  <a:lnTo>
                    <a:pt x="1154" y="423"/>
                  </a:lnTo>
                  <a:lnTo>
                    <a:pt x="1151" y="422"/>
                  </a:lnTo>
                  <a:lnTo>
                    <a:pt x="1091" y="371"/>
                  </a:lnTo>
                  <a:lnTo>
                    <a:pt x="1085" y="371"/>
                  </a:lnTo>
                  <a:lnTo>
                    <a:pt x="1071" y="371"/>
                  </a:lnTo>
                  <a:lnTo>
                    <a:pt x="1050" y="372"/>
                  </a:lnTo>
                  <a:lnTo>
                    <a:pt x="1023" y="374"/>
                  </a:lnTo>
                  <a:lnTo>
                    <a:pt x="989" y="378"/>
                  </a:lnTo>
                  <a:lnTo>
                    <a:pt x="951" y="386"/>
                  </a:lnTo>
                  <a:lnTo>
                    <a:pt x="909" y="396"/>
                  </a:lnTo>
                  <a:lnTo>
                    <a:pt x="866" y="410"/>
                  </a:lnTo>
                  <a:lnTo>
                    <a:pt x="821" y="428"/>
                  </a:lnTo>
                  <a:lnTo>
                    <a:pt x="774" y="452"/>
                  </a:lnTo>
                  <a:lnTo>
                    <a:pt x="729" y="480"/>
                  </a:lnTo>
                  <a:lnTo>
                    <a:pt x="686" y="515"/>
                  </a:lnTo>
                  <a:lnTo>
                    <a:pt x="647" y="555"/>
                  </a:lnTo>
                  <a:lnTo>
                    <a:pt x="608" y="603"/>
                  </a:lnTo>
                  <a:lnTo>
                    <a:pt x="573" y="654"/>
                  </a:lnTo>
                  <a:lnTo>
                    <a:pt x="545" y="704"/>
                  </a:lnTo>
                  <a:lnTo>
                    <a:pt x="521" y="753"/>
                  </a:lnTo>
                  <a:lnTo>
                    <a:pt x="501" y="801"/>
                  </a:lnTo>
                  <a:lnTo>
                    <a:pt x="485" y="845"/>
                  </a:lnTo>
                  <a:lnTo>
                    <a:pt x="471" y="885"/>
                  </a:lnTo>
                  <a:lnTo>
                    <a:pt x="462" y="921"/>
                  </a:lnTo>
                  <a:lnTo>
                    <a:pt x="455" y="951"/>
                  </a:lnTo>
                  <a:lnTo>
                    <a:pt x="452" y="974"/>
                  </a:lnTo>
                  <a:lnTo>
                    <a:pt x="449" y="987"/>
                  </a:lnTo>
                  <a:lnTo>
                    <a:pt x="447" y="992"/>
                  </a:lnTo>
                  <a:lnTo>
                    <a:pt x="558" y="1013"/>
                  </a:lnTo>
                  <a:lnTo>
                    <a:pt x="560" y="1013"/>
                  </a:lnTo>
                  <a:lnTo>
                    <a:pt x="561" y="1013"/>
                  </a:lnTo>
                  <a:lnTo>
                    <a:pt x="564" y="1014"/>
                  </a:lnTo>
                  <a:lnTo>
                    <a:pt x="567" y="1016"/>
                  </a:lnTo>
                  <a:lnTo>
                    <a:pt x="570" y="1017"/>
                  </a:lnTo>
                  <a:lnTo>
                    <a:pt x="573" y="1020"/>
                  </a:lnTo>
                  <a:lnTo>
                    <a:pt x="576" y="1022"/>
                  </a:lnTo>
                  <a:lnTo>
                    <a:pt x="576" y="1025"/>
                  </a:lnTo>
                  <a:lnTo>
                    <a:pt x="576" y="1029"/>
                  </a:lnTo>
                  <a:lnTo>
                    <a:pt x="575" y="1032"/>
                  </a:lnTo>
                  <a:lnTo>
                    <a:pt x="564" y="1041"/>
                  </a:lnTo>
                  <a:lnTo>
                    <a:pt x="552" y="1046"/>
                  </a:lnTo>
                  <a:lnTo>
                    <a:pt x="545" y="1047"/>
                  </a:lnTo>
                  <a:lnTo>
                    <a:pt x="540" y="1049"/>
                  </a:lnTo>
                  <a:lnTo>
                    <a:pt x="393" y="103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8" name="千图PPT彼岸天：ID 8661124库_组合 37">
            <a:extLst>
              <a:ext uri="{FF2B5EF4-FFF2-40B4-BE49-F238E27FC236}">
                <a16:creationId xmlns:a16="http://schemas.microsoft.com/office/drawing/2014/main" id="{16D3FE88-FFCB-42CE-821B-AABAB1CB148C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532236" y="3675746"/>
            <a:ext cx="4536127" cy="2424361"/>
            <a:chOff x="2532236" y="3675746"/>
            <a:chExt cx="4536127" cy="2424361"/>
          </a:xfrm>
        </p:grpSpPr>
        <p:grpSp>
          <p:nvGrpSpPr>
            <p:cNvPr id="14" name="Group 27">
              <a:extLst>
                <a:ext uri="{FF2B5EF4-FFF2-40B4-BE49-F238E27FC236}">
                  <a16:creationId xmlns:a16="http://schemas.microsoft.com/office/drawing/2014/main" id="{B260332D-ACE0-4794-A46E-3F348DFF7982}"/>
                </a:ext>
              </a:extLst>
            </p:cNvPr>
            <p:cNvGrpSpPr/>
            <p:nvPr/>
          </p:nvGrpSpPr>
          <p:grpSpPr>
            <a:xfrm>
              <a:off x="2827002" y="4730945"/>
              <a:ext cx="510250" cy="509379"/>
              <a:chOff x="5162550" y="5164138"/>
              <a:chExt cx="930275" cy="928687"/>
            </a:xfrm>
            <a:solidFill>
              <a:schemeClr val="accent1"/>
            </a:solidFill>
          </p:grpSpPr>
          <p:sp>
            <p:nvSpPr>
              <p:cNvPr id="28" name="Freeform: Shape 30">
                <a:extLst>
                  <a:ext uri="{FF2B5EF4-FFF2-40B4-BE49-F238E27FC236}">
                    <a16:creationId xmlns:a16="http://schemas.microsoft.com/office/drawing/2014/main" id="{735246C1-44E5-4327-BD7B-7E0BB1077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550" y="5164138"/>
                <a:ext cx="930275" cy="9286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31">
                <a:extLst>
                  <a:ext uri="{FF2B5EF4-FFF2-40B4-BE49-F238E27FC236}">
                    <a16:creationId xmlns:a16="http://schemas.microsoft.com/office/drawing/2014/main" id="{42614630-299A-4510-AB56-3741EBD75A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3575" y="5280025"/>
                <a:ext cx="231775" cy="231775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Rectangle 29">
              <a:extLst>
                <a:ext uri="{FF2B5EF4-FFF2-40B4-BE49-F238E27FC236}">
                  <a16:creationId xmlns:a16="http://schemas.microsoft.com/office/drawing/2014/main" id="{9A8EC350-3350-4325-AE46-583321965585}"/>
                </a:ext>
              </a:extLst>
            </p:cNvPr>
            <p:cNvSpPr/>
            <p:nvPr/>
          </p:nvSpPr>
          <p:spPr>
            <a:xfrm>
              <a:off x="3318770" y="4978328"/>
              <a:ext cx="1261884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grpSp>
          <p:nvGrpSpPr>
            <p:cNvPr id="16" name="Group 32">
              <a:extLst>
                <a:ext uri="{FF2B5EF4-FFF2-40B4-BE49-F238E27FC236}">
                  <a16:creationId xmlns:a16="http://schemas.microsoft.com/office/drawing/2014/main" id="{722B8DB5-A57C-401D-9527-5618F77982A0}"/>
                </a:ext>
              </a:extLst>
            </p:cNvPr>
            <p:cNvGrpSpPr/>
            <p:nvPr/>
          </p:nvGrpSpPr>
          <p:grpSpPr>
            <a:xfrm>
              <a:off x="2532236" y="4771974"/>
              <a:ext cx="3031204" cy="570844"/>
              <a:chOff x="2267129" y="4958946"/>
              <a:chExt cx="3031204" cy="570844"/>
            </a:xfrm>
          </p:grpSpPr>
          <p:cxnSp>
            <p:nvCxnSpPr>
              <p:cNvPr id="26" name="Straight Connector 33">
                <a:extLst>
                  <a:ext uri="{FF2B5EF4-FFF2-40B4-BE49-F238E27FC236}">
                    <a16:creationId xmlns:a16="http://schemas.microsoft.com/office/drawing/2014/main" id="{5875B8F9-F609-4ADB-AFCA-D07A709B9AB6}"/>
                  </a:ext>
                </a:extLst>
              </p:cNvPr>
              <p:cNvCxnSpPr/>
              <p:nvPr/>
            </p:nvCxnSpPr>
            <p:spPr>
              <a:xfrm flipH="1">
                <a:off x="4746979" y="4958946"/>
                <a:ext cx="551354" cy="570844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34">
                <a:extLst>
                  <a:ext uri="{FF2B5EF4-FFF2-40B4-BE49-F238E27FC236}">
                    <a16:creationId xmlns:a16="http://schemas.microsoft.com/office/drawing/2014/main" id="{A62496A2-2661-4D7E-B738-AF1F029CBA19}"/>
                  </a:ext>
                </a:extLst>
              </p:cNvPr>
              <p:cNvCxnSpPr/>
              <p:nvPr/>
            </p:nvCxnSpPr>
            <p:spPr>
              <a:xfrm flipH="1">
                <a:off x="2267129" y="5529790"/>
                <a:ext cx="2479850" cy="0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Freeform: Shape 39">
              <a:extLst>
                <a:ext uri="{FF2B5EF4-FFF2-40B4-BE49-F238E27FC236}">
                  <a16:creationId xmlns:a16="http://schemas.microsoft.com/office/drawing/2014/main" id="{32592610-6391-4E53-A5C8-B20C08332B5A}"/>
                </a:ext>
              </a:extLst>
            </p:cNvPr>
            <p:cNvSpPr>
              <a:spLocks/>
            </p:cNvSpPr>
            <p:nvPr/>
          </p:nvSpPr>
          <p:spPr bwMode="gray">
            <a:xfrm>
              <a:off x="5195807" y="3675746"/>
              <a:ext cx="1872556" cy="1268267"/>
            </a:xfrm>
            <a:custGeom>
              <a:avLst/>
              <a:gdLst/>
              <a:ahLst/>
              <a:cxnLst>
                <a:cxn ang="0">
                  <a:pos x="216" y="1196"/>
                </a:cxn>
                <a:cxn ang="0">
                  <a:pos x="222" y="1184"/>
                </a:cxn>
                <a:cxn ang="0">
                  <a:pos x="243" y="1184"/>
                </a:cxn>
                <a:cxn ang="0">
                  <a:pos x="258" y="1220"/>
                </a:cxn>
                <a:cxn ang="0">
                  <a:pos x="243" y="1386"/>
                </a:cxn>
                <a:cxn ang="0">
                  <a:pos x="317" y="1491"/>
                </a:cxn>
                <a:cxn ang="0">
                  <a:pos x="464" y="1601"/>
                </a:cxn>
                <a:cxn ang="0">
                  <a:pos x="738" y="1659"/>
                </a:cxn>
                <a:cxn ang="0">
                  <a:pos x="1070" y="1617"/>
                </a:cxn>
                <a:cxn ang="0">
                  <a:pos x="1370" y="1493"/>
                </a:cxn>
                <a:cxn ang="0">
                  <a:pos x="1538" y="1388"/>
                </a:cxn>
                <a:cxn ang="0">
                  <a:pos x="1605" y="1332"/>
                </a:cxn>
                <a:cxn ang="0">
                  <a:pos x="1643" y="1337"/>
                </a:cxn>
                <a:cxn ang="0">
                  <a:pos x="1772" y="1364"/>
                </a:cxn>
                <a:cxn ang="0">
                  <a:pos x="1944" y="1386"/>
                </a:cxn>
                <a:cxn ang="0">
                  <a:pos x="2130" y="1389"/>
                </a:cxn>
                <a:cxn ang="0">
                  <a:pos x="2258" y="1353"/>
                </a:cxn>
                <a:cxn ang="0">
                  <a:pos x="2295" y="1250"/>
                </a:cxn>
                <a:cxn ang="0">
                  <a:pos x="2237" y="1140"/>
                </a:cxn>
                <a:cxn ang="0">
                  <a:pos x="2118" y="1083"/>
                </a:cxn>
                <a:cxn ang="0">
                  <a:pos x="2027" y="1071"/>
                </a:cxn>
                <a:cxn ang="0">
                  <a:pos x="1964" y="1173"/>
                </a:cxn>
                <a:cxn ang="0">
                  <a:pos x="1932" y="1175"/>
                </a:cxn>
                <a:cxn ang="0">
                  <a:pos x="1943" y="1119"/>
                </a:cxn>
                <a:cxn ang="0">
                  <a:pos x="1976" y="1050"/>
                </a:cxn>
                <a:cxn ang="0">
                  <a:pos x="1983" y="1019"/>
                </a:cxn>
                <a:cxn ang="0">
                  <a:pos x="1965" y="908"/>
                </a:cxn>
                <a:cxn ang="0">
                  <a:pos x="1881" y="794"/>
                </a:cxn>
                <a:cxn ang="0">
                  <a:pos x="1830" y="762"/>
                </a:cxn>
                <a:cxn ang="0">
                  <a:pos x="1676" y="753"/>
                </a:cxn>
                <a:cxn ang="0">
                  <a:pos x="1676" y="713"/>
                </a:cxn>
                <a:cxn ang="0">
                  <a:pos x="1878" y="708"/>
                </a:cxn>
                <a:cxn ang="0">
                  <a:pos x="1908" y="699"/>
                </a:cxn>
                <a:cxn ang="0">
                  <a:pos x="2012" y="659"/>
                </a:cxn>
                <a:cxn ang="0">
                  <a:pos x="2174" y="585"/>
                </a:cxn>
                <a:cxn ang="0">
                  <a:pos x="2322" y="501"/>
                </a:cxn>
                <a:cxn ang="0">
                  <a:pos x="2429" y="390"/>
                </a:cxn>
                <a:cxn ang="0">
                  <a:pos x="2447" y="242"/>
                </a:cxn>
                <a:cxn ang="0">
                  <a:pos x="2373" y="114"/>
                </a:cxn>
                <a:cxn ang="0">
                  <a:pos x="2220" y="30"/>
                </a:cxn>
                <a:cxn ang="0">
                  <a:pos x="1980" y="0"/>
                </a:cxn>
                <a:cxn ang="0">
                  <a:pos x="1640" y="32"/>
                </a:cxn>
                <a:cxn ang="0">
                  <a:pos x="1185" y="128"/>
                </a:cxn>
                <a:cxn ang="0">
                  <a:pos x="849" y="246"/>
                </a:cxn>
                <a:cxn ang="0">
                  <a:pos x="608" y="390"/>
                </a:cxn>
                <a:cxn ang="0">
                  <a:pos x="498" y="489"/>
                </a:cxn>
                <a:cxn ang="0">
                  <a:pos x="470" y="542"/>
                </a:cxn>
                <a:cxn ang="0">
                  <a:pos x="477" y="560"/>
                </a:cxn>
                <a:cxn ang="0">
                  <a:pos x="587" y="558"/>
                </a:cxn>
                <a:cxn ang="0">
                  <a:pos x="600" y="564"/>
                </a:cxn>
                <a:cxn ang="0">
                  <a:pos x="609" y="575"/>
                </a:cxn>
                <a:cxn ang="0">
                  <a:pos x="582" y="596"/>
                </a:cxn>
                <a:cxn ang="0">
                  <a:pos x="483" y="606"/>
                </a:cxn>
                <a:cxn ang="0">
                  <a:pos x="435" y="639"/>
                </a:cxn>
                <a:cxn ang="0">
                  <a:pos x="321" y="723"/>
                </a:cxn>
                <a:cxn ang="0">
                  <a:pos x="182" y="843"/>
                </a:cxn>
                <a:cxn ang="0">
                  <a:pos x="59" y="980"/>
                </a:cxn>
                <a:cxn ang="0">
                  <a:pos x="0" y="1121"/>
                </a:cxn>
                <a:cxn ang="0">
                  <a:pos x="30" y="1217"/>
                </a:cxn>
                <a:cxn ang="0">
                  <a:pos x="102" y="1274"/>
                </a:cxn>
                <a:cxn ang="0">
                  <a:pos x="170" y="1302"/>
                </a:cxn>
              </a:cxnLst>
              <a:rect l="0" t="0" r="r" b="b"/>
              <a:pathLst>
                <a:path w="2454" h="1659">
                  <a:moveTo>
                    <a:pt x="191" y="1307"/>
                  </a:moveTo>
                  <a:lnTo>
                    <a:pt x="216" y="1199"/>
                  </a:lnTo>
                  <a:lnTo>
                    <a:pt x="216" y="1199"/>
                  </a:lnTo>
                  <a:lnTo>
                    <a:pt x="216" y="1196"/>
                  </a:lnTo>
                  <a:lnTo>
                    <a:pt x="218" y="1193"/>
                  </a:lnTo>
                  <a:lnTo>
                    <a:pt x="219" y="1190"/>
                  </a:lnTo>
                  <a:lnTo>
                    <a:pt x="221" y="1187"/>
                  </a:lnTo>
                  <a:lnTo>
                    <a:pt x="222" y="1184"/>
                  </a:lnTo>
                  <a:lnTo>
                    <a:pt x="225" y="1181"/>
                  </a:lnTo>
                  <a:lnTo>
                    <a:pt x="230" y="1179"/>
                  </a:lnTo>
                  <a:lnTo>
                    <a:pt x="234" y="1179"/>
                  </a:lnTo>
                  <a:lnTo>
                    <a:pt x="243" y="1184"/>
                  </a:lnTo>
                  <a:lnTo>
                    <a:pt x="251" y="1194"/>
                  </a:lnTo>
                  <a:lnTo>
                    <a:pt x="255" y="1206"/>
                  </a:lnTo>
                  <a:lnTo>
                    <a:pt x="258" y="1215"/>
                  </a:lnTo>
                  <a:lnTo>
                    <a:pt x="258" y="1220"/>
                  </a:lnTo>
                  <a:lnTo>
                    <a:pt x="228" y="1355"/>
                  </a:lnTo>
                  <a:lnTo>
                    <a:pt x="230" y="1359"/>
                  </a:lnTo>
                  <a:lnTo>
                    <a:pt x="234" y="1370"/>
                  </a:lnTo>
                  <a:lnTo>
                    <a:pt x="243" y="1386"/>
                  </a:lnTo>
                  <a:lnTo>
                    <a:pt x="255" y="1409"/>
                  </a:lnTo>
                  <a:lnTo>
                    <a:pt x="272" y="1434"/>
                  </a:lnTo>
                  <a:lnTo>
                    <a:pt x="291" y="1463"/>
                  </a:lnTo>
                  <a:lnTo>
                    <a:pt x="317" y="1491"/>
                  </a:lnTo>
                  <a:lnTo>
                    <a:pt x="345" y="1521"/>
                  </a:lnTo>
                  <a:lnTo>
                    <a:pt x="380" y="1550"/>
                  </a:lnTo>
                  <a:lnTo>
                    <a:pt x="419" y="1577"/>
                  </a:lnTo>
                  <a:lnTo>
                    <a:pt x="464" y="1601"/>
                  </a:lnTo>
                  <a:lnTo>
                    <a:pt x="513" y="1620"/>
                  </a:lnTo>
                  <a:lnTo>
                    <a:pt x="585" y="1640"/>
                  </a:lnTo>
                  <a:lnTo>
                    <a:pt x="660" y="1653"/>
                  </a:lnTo>
                  <a:lnTo>
                    <a:pt x="738" y="1659"/>
                  </a:lnTo>
                  <a:lnTo>
                    <a:pt x="819" y="1659"/>
                  </a:lnTo>
                  <a:lnTo>
                    <a:pt x="900" y="1652"/>
                  </a:lnTo>
                  <a:lnTo>
                    <a:pt x="984" y="1638"/>
                  </a:lnTo>
                  <a:lnTo>
                    <a:pt x="1070" y="1617"/>
                  </a:lnTo>
                  <a:lnTo>
                    <a:pt x="1157" y="1589"/>
                  </a:lnTo>
                  <a:lnTo>
                    <a:pt x="1242" y="1554"/>
                  </a:lnTo>
                  <a:lnTo>
                    <a:pt x="1310" y="1523"/>
                  </a:lnTo>
                  <a:lnTo>
                    <a:pt x="1370" y="1493"/>
                  </a:lnTo>
                  <a:lnTo>
                    <a:pt x="1422" y="1463"/>
                  </a:lnTo>
                  <a:lnTo>
                    <a:pt x="1467" y="1436"/>
                  </a:lnTo>
                  <a:lnTo>
                    <a:pt x="1506" y="1410"/>
                  </a:lnTo>
                  <a:lnTo>
                    <a:pt x="1538" y="1388"/>
                  </a:lnTo>
                  <a:lnTo>
                    <a:pt x="1563" y="1368"/>
                  </a:lnTo>
                  <a:lnTo>
                    <a:pt x="1583" y="1352"/>
                  </a:lnTo>
                  <a:lnTo>
                    <a:pt x="1596" y="1340"/>
                  </a:lnTo>
                  <a:lnTo>
                    <a:pt x="1605" y="1332"/>
                  </a:lnTo>
                  <a:lnTo>
                    <a:pt x="1607" y="1329"/>
                  </a:lnTo>
                  <a:lnTo>
                    <a:pt x="1611" y="1331"/>
                  </a:lnTo>
                  <a:lnTo>
                    <a:pt x="1623" y="1334"/>
                  </a:lnTo>
                  <a:lnTo>
                    <a:pt x="1643" y="1337"/>
                  </a:lnTo>
                  <a:lnTo>
                    <a:pt x="1668" y="1343"/>
                  </a:lnTo>
                  <a:lnTo>
                    <a:pt x="1698" y="1349"/>
                  </a:lnTo>
                  <a:lnTo>
                    <a:pt x="1733" y="1356"/>
                  </a:lnTo>
                  <a:lnTo>
                    <a:pt x="1772" y="1364"/>
                  </a:lnTo>
                  <a:lnTo>
                    <a:pt x="1812" y="1370"/>
                  </a:lnTo>
                  <a:lnTo>
                    <a:pt x="1856" y="1376"/>
                  </a:lnTo>
                  <a:lnTo>
                    <a:pt x="1899" y="1382"/>
                  </a:lnTo>
                  <a:lnTo>
                    <a:pt x="1944" y="1386"/>
                  </a:lnTo>
                  <a:lnTo>
                    <a:pt x="1989" y="1389"/>
                  </a:lnTo>
                  <a:lnTo>
                    <a:pt x="2039" y="1392"/>
                  </a:lnTo>
                  <a:lnTo>
                    <a:pt x="2087" y="1392"/>
                  </a:lnTo>
                  <a:lnTo>
                    <a:pt x="2130" y="1389"/>
                  </a:lnTo>
                  <a:lnTo>
                    <a:pt x="2169" y="1385"/>
                  </a:lnTo>
                  <a:lnTo>
                    <a:pt x="2204" y="1377"/>
                  </a:lnTo>
                  <a:lnTo>
                    <a:pt x="2234" y="1367"/>
                  </a:lnTo>
                  <a:lnTo>
                    <a:pt x="2258" y="1353"/>
                  </a:lnTo>
                  <a:lnTo>
                    <a:pt x="2276" y="1335"/>
                  </a:lnTo>
                  <a:lnTo>
                    <a:pt x="2289" y="1313"/>
                  </a:lnTo>
                  <a:lnTo>
                    <a:pt x="2295" y="1286"/>
                  </a:lnTo>
                  <a:lnTo>
                    <a:pt x="2295" y="1250"/>
                  </a:lnTo>
                  <a:lnTo>
                    <a:pt x="2288" y="1217"/>
                  </a:lnTo>
                  <a:lnTo>
                    <a:pt x="2276" y="1188"/>
                  </a:lnTo>
                  <a:lnTo>
                    <a:pt x="2258" y="1163"/>
                  </a:lnTo>
                  <a:lnTo>
                    <a:pt x="2237" y="1140"/>
                  </a:lnTo>
                  <a:lnTo>
                    <a:pt x="2211" y="1121"/>
                  </a:lnTo>
                  <a:lnTo>
                    <a:pt x="2184" y="1106"/>
                  </a:lnTo>
                  <a:lnTo>
                    <a:pt x="2156" y="1095"/>
                  </a:lnTo>
                  <a:lnTo>
                    <a:pt x="2118" y="1083"/>
                  </a:lnTo>
                  <a:lnTo>
                    <a:pt x="2085" y="1077"/>
                  </a:lnTo>
                  <a:lnTo>
                    <a:pt x="2058" y="1073"/>
                  </a:lnTo>
                  <a:lnTo>
                    <a:pt x="2039" y="1071"/>
                  </a:lnTo>
                  <a:lnTo>
                    <a:pt x="2027" y="1071"/>
                  </a:lnTo>
                  <a:lnTo>
                    <a:pt x="2022" y="1071"/>
                  </a:lnTo>
                  <a:lnTo>
                    <a:pt x="1970" y="1166"/>
                  </a:lnTo>
                  <a:lnTo>
                    <a:pt x="1968" y="1169"/>
                  </a:lnTo>
                  <a:lnTo>
                    <a:pt x="1964" y="1173"/>
                  </a:lnTo>
                  <a:lnTo>
                    <a:pt x="1958" y="1178"/>
                  </a:lnTo>
                  <a:lnTo>
                    <a:pt x="1949" y="1181"/>
                  </a:lnTo>
                  <a:lnTo>
                    <a:pt x="1940" y="1181"/>
                  </a:lnTo>
                  <a:lnTo>
                    <a:pt x="1932" y="1175"/>
                  </a:lnTo>
                  <a:lnTo>
                    <a:pt x="1929" y="1167"/>
                  </a:lnTo>
                  <a:lnTo>
                    <a:pt x="1931" y="1154"/>
                  </a:lnTo>
                  <a:lnTo>
                    <a:pt x="1935" y="1137"/>
                  </a:lnTo>
                  <a:lnTo>
                    <a:pt x="1943" y="1119"/>
                  </a:lnTo>
                  <a:lnTo>
                    <a:pt x="1952" y="1100"/>
                  </a:lnTo>
                  <a:lnTo>
                    <a:pt x="1961" y="1080"/>
                  </a:lnTo>
                  <a:lnTo>
                    <a:pt x="1968" y="1064"/>
                  </a:lnTo>
                  <a:lnTo>
                    <a:pt x="1976" y="1050"/>
                  </a:lnTo>
                  <a:lnTo>
                    <a:pt x="1982" y="1041"/>
                  </a:lnTo>
                  <a:lnTo>
                    <a:pt x="1983" y="1038"/>
                  </a:lnTo>
                  <a:lnTo>
                    <a:pt x="1983" y="1032"/>
                  </a:lnTo>
                  <a:lnTo>
                    <a:pt x="1983" y="1019"/>
                  </a:lnTo>
                  <a:lnTo>
                    <a:pt x="1982" y="996"/>
                  </a:lnTo>
                  <a:lnTo>
                    <a:pt x="1980" y="969"/>
                  </a:lnTo>
                  <a:lnTo>
                    <a:pt x="1974" y="939"/>
                  </a:lnTo>
                  <a:lnTo>
                    <a:pt x="1965" y="908"/>
                  </a:lnTo>
                  <a:lnTo>
                    <a:pt x="1952" y="876"/>
                  </a:lnTo>
                  <a:lnTo>
                    <a:pt x="1934" y="848"/>
                  </a:lnTo>
                  <a:lnTo>
                    <a:pt x="1907" y="816"/>
                  </a:lnTo>
                  <a:lnTo>
                    <a:pt x="1881" y="794"/>
                  </a:lnTo>
                  <a:lnTo>
                    <a:pt x="1860" y="779"/>
                  </a:lnTo>
                  <a:lnTo>
                    <a:pt x="1845" y="768"/>
                  </a:lnTo>
                  <a:lnTo>
                    <a:pt x="1835" y="764"/>
                  </a:lnTo>
                  <a:lnTo>
                    <a:pt x="1830" y="762"/>
                  </a:lnTo>
                  <a:lnTo>
                    <a:pt x="1692" y="761"/>
                  </a:lnTo>
                  <a:lnTo>
                    <a:pt x="1689" y="761"/>
                  </a:lnTo>
                  <a:lnTo>
                    <a:pt x="1683" y="758"/>
                  </a:lnTo>
                  <a:lnTo>
                    <a:pt x="1676" y="753"/>
                  </a:lnTo>
                  <a:lnTo>
                    <a:pt x="1670" y="744"/>
                  </a:lnTo>
                  <a:lnTo>
                    <a:pt x="1668" y="734"/>
                  </a:lnTo>
                  <a:lnTo>
                    <a:pt x="1670" y="722"/>
                  </a:lnTo>
                  <a:lnTo>
                    <a:pt x="1676" y="713"/>
                  </a:lnTo>
                  <a:lnTo>
                    <a:pt x="1682" y="707"/>
                  </a:lnTo>
                  <a:lnTo>
                    <a:pt x="1688" y="704"/>
                  </a:lnTo>
                  <a:lnTo>
                    <a:pt x="1689" y="702"/>
                  </a:lnTo>
                  <a:lnTo>
                    <a:pt x="1878" y="708"/>
                  </a:lnTo>
                  <a:lnTo>
                    <a:pt x="1880" y="708"/>
                  </a:lnTo>
                  <a:lnTo>
                    <a:pt x="1886" y="707"/>
                  </a:lnTo>
                  <a:lnTo>
                    <a:pt x="1895" y="704"/>
                  </a:lnTo>
                  <a:lnTo>
                    <a:pt x="1908" y="699"/>
                  </a:lnTo>
                  <a:lnTo>
                    <a:pt x="1926" y="693"/>
                  </a:lnTo>
                  <a:lnTo>
                    <a:pt x="1949" y="684"/>
                  </a:lnTo>
                  <a:lnTo>
                    <a:pt x="1977" y="672"/>
                  </a:lnTo>
                  <a:lnTo>
                    <a:pt x="2012" y="659"/>
                  </a:lnTo>
                  <a:lnTo>
                    <a:pt x="2052" y="641"/>
                  </a:lnTo>
                  <a:lnTo>
                    <a:pt x="2099" y="620"/>
                  </a:lnTo>
                  <a:lnTo>
                    <a:pt x="2135" y="603"/>
                  </a:lnTo>
                  <a:lnTo>
                    <a:pt x="2174" y="585"/>
                  </a:lnTo>
                  <a:lnTo>
                    <a:pt x="2211" y="566"/>
                  </a:lnTo>
                  <a:lnTo>
                    <a:pt x="2249" y="546"/>
                  </a:lnTo>
                  <a:lnTo>
                    <a:pt x="2286" y="525"/>
                  </a:lnTo>
                  <a:lnTo>
                    <a:pt x="2322" y="501"/>
                  </a:lnTo>
                  <a:lnTo>
                    <a:pt x="2354" y="477"/>
                  </a:lnTo>
                  <a:lnTo>
                    <a:pt x="2384" y="450"/>
                  </a:lnTo>
                  <a:lnTo>
                    <a:pt x="2409" y="422"/>
                  </a:lnTo>
                  <a:lnTo>
                    <a:pt x="2429" y="390"/>
                  </a:lnTo>
                  <a:lnTo>
                    <a:pt x="2444" y="357"/>
                  </a:lnTo>
                  <a:lnTo>
                    <a:pt x="2453" y="321"/>
                  </a:lnTo>
                  <a:lnTo>
                    <a:pt x="2454" y="284"/>
                  </a:lnTo>
                  <a:lnTo>
                    <a:pt x="2447" y="242"/>
                  </a:lnTo>
                  <a:lnTo>
                    <a:pt x="2435" y="207"/>
                  </a:lnTo>
                  <a:lnTo>
                    <a:pt x="2418" y="173"/>
                  </a:lnTo>
                  <a:lnTo>
                    <a:pt x="2399" y="141"/>
                  </a:lnTo>
                  <a:lnTo>
                    <a:pt x="2373" y="114"/>
                  </a:lnTo>
                  <a:lnTo>
                    <a:pt x="2343" y="89"/>
                  </a:lnTo>
                  <a:lnTo>
                    <a:pt x="2307" y="66"/>
                  </a:lnTo>
                  <a:lnTo>
                    <a:pt x="2267" y="47"/>
                  </a:lnTo>
                  <a:lnTo>
                    <a:pt x="2220" y="30"/>
                  </a:lnTo>
                  <a:lnTo>
                    <a:pt x="2169" y="17"/>
                  </a:lnTo>
                  <a:lnTo>
                    <a:pt x="2112" y="8"/>
                  </a:lnTo>
                  <a:lnTo>
                    <a:pt x="2049" y="2"/>
                  </a:lnTo>
                  <a:lnTo>
                    <a:pt x="1980" y="0"/>
                  </a:lnTo>
                  <a:lnTo>
                    <a:pt x="1905" y="2"/>
                  </a:lnTo>
                  <a:lnTo>
                    <a:pt x="1823" y="8"/>
                  </a:lnTo>
                  <a:lnTo>
                    <a:pt x="1736" y="17"/>
                  </a:lnTo>
                  <a:lnTo>
                    <a:pt x="1640" y="32"/>
                  </a:lnTo>
                  <a:lnTo>
                    <a:pt x="1514" y="54"/>
                  </a:lnTo>
                  <a:lnTo>
                    <a:pt x="1397" y="78"/>
                  </a:lnTo>
                  <a:lnTo>
                    <a:pt x="1287" y="102"/>
                  </a:lnTo>
                  <a:lnTo>
                    <a:pt x="1185" y="128"/>
                  </a:lnTo>
                  <a:lnTo>
                    <a:pt x="1091" y="156"/>
                  </a:lnTo>
                  <a:lnTo>
                    <a:pt x="1004" y="185"/>
                  </a:lnTo>
                  <a:lnTo>
                    <a:pt x="923" y="215"/>
                  </a:lnTo>
                  <a:lnTo>
                    <a:pt x="849" y="246"/>
                  </a:lnTo>
                  <a:lnTo>
                    <a:pt x="780" y="279"/>
                  </a:lnTo>
                  <a:lnTo>
                    <a:pt x="719" y="314"/>
                  </a:lnTo>
                  <a:lnTo>
                    <a:pt x="660" y="351"/>
                  </a:lnTo>
                  <a:lnTo>
                    <a:pt x="608" y="390"/>
                  </a:lnTo>
                  <a:lnTo>
                    <a:pt x="570" y="420"/>
                  </a:lnTo>
                  <a:lnTo>
                    <a:pt x="540" y="446"/>
                  </a:lnTo>
                  <a:lnTo>
                    <a:pt x="516" y="470"/>
                  </a:lnTo>
                  <a:lnTo>
                    <a:pt x="498" y="489"/>
                  </a:lnTo>
                  <a:lnTo>
                    <a:pt x="486" y="506"/>
                  </a:lnTo>
                  <a:lnTo>
                    <a:pt x="477" y="521"/>
                  </a:lnTo>
                  <a:lnTo>
                    <a:pt x="471" y="531"/>
                  </a:lnTo>
                  <a:lnTo>
                    <a:pt x="470" y="542"/>
                  </a:lnTo>
                  <a:lnTo>
                    <a:pt x="470" y="549"/>
                  </a:lnTo>
                  <a:lnTo>
                    <a:pt x="471" y="554"/>
                  </a:lnTo>
                  <a:lnTo>
                    <a:pt x="474" y="558"/>
                  </a:lnTo>
                  <a:lnTo>
                    <a:pt x="477" y="560"/>
                  </a:lnTo>
                  <a:lnTo>
                    <a:pt x="479" y="561"/>
                  </a:lnTo>
                  <a:lnTo>
                    <a:pt x="480" y="563"/>
                  </a:lnTo>
                  <a:lnTo>
                    <a:pt x="587" y="558"/>
                  </a:lnTo>
                  <a:lnTo>
                    <a:pt x="587" y="558"/>
                  </a:lnTo>
                  <a:lnTo>
                    <a:pt x="590" y="560"/>
                  </a:lnTo>
                  <a:lnTo>
                    <a:pt x="593" y="560"/>
                  </a:lnTo>
                  <a:lnTo>
                    <a:pt x="596" y="561"/>
                  </a:lnTo>
                  <a:lnTo>
                    <a:pt x="600" y="564"/>
                  </a:lnTo>
                  <a:lnTo>
                    <a:pt x="603" y="566"/>
                  </a:lnTo>
                  <a:lnTo>
                    <a:pt x="606" y="569"/>
                  </a:lnTo>
                  <a:lnTo>
                    <a:pt x="608" y="572"/>
                  </a:lnTo>
                  <a:lnTo>
                    <a:pt x="609" y="575"/>
                  </a:lnTo>
                  <a:lnTo>
                    <a:pt x="608" y="578"/>
                  </a:lnTo>
                  <a:lnTo>
                    <a:pt x="605" y="582"/>
                  </a:lnTo>
                  <a:lnTo>
                    <a:pt x="594" y="590"/>
                  </a:lnTo>
                  <a:lnTo>
                    <a:pt x="582" y="596"/>
                  </a:lnTo>
                  <a:lnTo>
                    <a:pt x="572" y="600"/>
                  </a:lnTo>
                  <a:lnTo>
                    <a:pt x="566" y="603"/>
                  </a:lnTo>
                  <a:lnTo>
                    <a:pt x="563" y="605"/>
                  </a:lnTo>
                  <a:lnTo>
                    <a:pt x="483" y="606"/>
                  </a:lnTo>
                  <a:lnTo>
                    <a:pt x="480" y="609"/>
                  </a:lnTo>
                  <a:lnTo>
                    <a:pt x="471" y="615"/>
                  </a:lnTo>
                  <a:lnTo>
                    <a:pt x="456" y="626"/>
                  </a:lnTo>
                  <a:lnTo>
                    <a:pt x="435" y="639"/>
                  </a:lnTo>
                  <a:lnTo>
                    <a:pt x="411" y="656"/>
                  </a:lnTo>
                  <a:lnTo>
                    <a:pt x="384" y="677"/>
                  </a:lnTo>
                  <a:lnTo>
                    <a:pt x="353" y="699"/>
                  </a:lnTo>
                  <a:lnTo>
                    <a:pt x="321" y="723"/>
                  </a:lnTo>
                  <a:lnTo>
                    <a:pt x="287" y="752"/>
                  </a:lnTo>
                  <a:lnTo>
                    <a:pt x="251" y="780"/>
                  </a:lnTo>
                  <a:lnTo>
                    <a:pt x="216" y="812"/>
                  </a:lnTo>
                  <a:lnTo>
                    <a:pt x="182" y="843"/>
                  </a:lnTo>
                  <a:lnTo>
                    <a:pt x="147" y="876"/>
                  </a:lnTo>
                  <a:lnTo>
                    <a:pt x="116" y="911"/>
                  </a:lnTo>
                  <a:lnTo>
                    <a:pt x="86" y="945"/>
                  </a:lnTo>
                  <a:lnTo>
                    <a:pt x="59" y="980"/>
                  </a:lnTo>
                  <a:lnTo>
                    <a:pt x="33" y="1019"/>
                  </a:lnTo>
                  <a:lnTo>
                    <a:pt x="15" y="1056"/>
                  </a:lnTo>
                  <a:lnTo>
                    <a:pt x="5" y="1089"/>
                  </a:lnTo>
                  <a:lnTo>
                    <a:pt x="0" y="1121"/>
                  </a:lnTo>
                  <a:lnTo>
                    <a:pt x="2" y="1148"/>
                  </a:lnTo>
                  <a:lnTo>
                    <a:pt x="6" y="1173"/>
                  </a:lnTo>
                  <a:lnTo>
                    <a:pt x="17" y="1196"/>
                  </a:lnTo>
                  <a:lnTo>
                    <a:pt x="30" y="1217"/>
                  </a:lnTo>
                  <a:lnTo>
                    <a:pt x="45" y="1235"/>
                  </a:lnTo>
                  <a:lnTo>
                    <a:pt x="63" y="1250"/>
                  </a:lnTo>
                  <a:lnTo>
                    <a:pt x="83" y="1263"/>
                  </a:lnTo>
                  <a:lnTo>
                    <a:pt x="102" y="1274"/>
                  </a:lnTo>
                  <a:lnTo>
                    <a:pt x="122" y="1284"/>
                  </a:lnTo>
                  <a:lnTo>
                    <a:pt x="140" y="1292"/>
                  </a:lnTo>
                  <a:lnTo>
                    <a:pt x="156" y="1298"/>
                  </a:lnTo>
                  <a:lnTo>
                    <a:pt x="170" y="1302"/>
                  </a:lnTo>
                  <a:lnTo>
                    <a:pt x="182" y="1305"/>
                  </a:lnTo>
                  <a:lnTo>
                    <a:pt x="188" y="1307"/>
                  </a:lnTo>
                  <a:lnTo>
                    <a:pt x="191" y="1307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TextBox 42">
              <a:extLst>
                <a:ext uri="{FF2B5EF4-FFF2-40B4-BE49-F238E27FC236}">
                  <a16:creationId xmlns:a16="http://schemas.microsoft.com/office/drawing/2014/main" id="{C4A425A8-C109-49F4-AB66-F23BCCD73DDC}"/>
                </a:ext>
              </a:extLst>
            </p:cNvPr>
            <p:cNvSpPr txBox="1"/>
            <p:nvPr/>
          </p:nvSpPr>
          <p:spPr>
            <a:xfrm>
              <a:off x="2539340" y="5465928"/>
              <a:ext cx="2312659" cy="634179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</a:t>
              </a:r>
              <a:r>
                <a:rPr lang="zh-CN" altLang="en-US" sz="1100" dirty="0" smtClean="0"/>
                <a:t>此</a:t>
              </a:r>
              <a:endParaRPr lang="zh-CN" altLang="en-US" sz="1100" dirty="0"/>
            </a:p>
          </p:txBody>
        </p:sp>
      </p:grpSp>
      <p:grpSp>
        <p:nvGrpSpPr>
          <p:cNvPr id="37" name="千图PPT彼岸天：ID 8661124库_组合 36">
            <a:extLst>
              <a:ext uri="{FF2B5EF4-FFF2-40B4-BE49-F238E27FC236}">
                <a16:creationId xmlns:a16="http://schemas.microsoft.com/office/drawing/2014/main" id="{40071876-F9BF-4B69-93F2-3DC600F02743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522773" y="4517436"/>
            <a:ext cx="4028781" cy="1599201"/>
            <a:chOff x="6522773" y="4517436"/>
            <a:chExt cx="4028781" cy="1599201"/>
          </a:xfrm>
        </p:grpSpPr>
        <p:grpSp>
          <p:nvGrpSpPr>
            <p:cNvPr id="11" name="Group 19">
              <a:extLst>
                <a:ext uri="{FF2B5EF4-FFF2-40B4-BE49-F238E27FC236}">
                  <a16:creationId xmlns:a16="http://schemas.microsoft.com/office/drawing/2014/main" id="{D3949DBD-F413-44F1-AFA8-D396604F725D}"/>
                </a:ext>
              </a:extLst>
            </p:cNvPr>
            <p:cNvGrpSpPr/>
            <p:nvPr/>
          </p:nvGrpSpPr>
          <p:grpSpPr>
            <a:xfrm>
              <a:off x="7619225" y="5023428"/>
              <a:ext cx="2932329" cy="504056"/>
              <a:chOff x="7354118" y="5210400"/>
              <a:chExt cx="2932329" cy="504056"/>
            </a:xfrm>
          </p:grpSpPr>
          <p:cxnSp>
            <p:nvCxnSpPr>
              <p:cNvPr id="30" name="Straight Connector 20">
                <a:extLst>
                  <a:ext uri="{FF2B5EF4-FFF2-40B4-BE49-F238E27FC236}">
                    <a16:creationId xmlns:a16="http://schemas.microsoft.com/office/drawing/2014/main" id="{93B76D22-4305-4C6F-B483-F0AC5A74E249}"/>
                  </a:ext>
                </a:extLst>
              </p:cNvPr>
              <p:cNvCxnSpPr/>
              <p:nvPr/>
            </p:nvCxnSpPr>
            <p:spPr>
              <a:xfrm>
                <a:off x="7354118" y="5210400"/>
                <a:ext cx="507117" cy="504056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21">
                <a:extLst>
                  <a:ext uri="{FF2B5EF4-FFF2-40B4-BE49-F238E27FC236}">
                    <a16:creationId xmlns:a16="http://schemas.microsoft.com/office/drawing/2014/main" id="{27E327D3-0D9C-4F01-BF6E-68182370840D}"/>
                  </a:ext>
                </a:extLst>
              </p:cNvPr>
              <p:cNvCxnSpPr/>
              <p:nvPr/>
            </p:nvCxnSpPr>
            <p:spPr>
              <a:xfrm flipV="1">
                <a:off x="7861235" y="5695656"/>
                <a:ext cx="2425212" cy="18800"/>
              </a:xfrm>
              <a:prstGeom prst="line">
                <a:avLst/>
              </a:prstGeom>
              <a:ln w="190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Freeform: Shape 23">
              <a:extLst>
                <a:ext uri="{FF2B5EF4-FFF2-40B4-BE49-F238E27FC236}">
                  <a16:creationId xmlns:a16="http://schemas.microsoft.com/office/drawing/2014/main" id="{CBF140AB-F2A3-42A0-8545-7EC3707B5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960" y="4903027"/>
              <a:ext cx="509379" cy="5102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p14="http://schemas.microsoft.com/office/powerpoint/2010/main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Rectangle 24">
              <a:extLst>
                <a:ext uri="{FF2B5EF4-FFF2-40B4-BE49-F238E27FC236}">
                  <a16:creationId xmlns:a16="http://schemas.microsoft.com/office/drawing/2014/main" id="{4DD51ACD-5D89-4C56-9A4A-44D4E3EFE1C9}"/>
                </a:ext>
              </a:extLst>
            </p:cNvPr>
            <p:cNvSpPr/>
            <p:nvPr/>
          </p:nvSpPr>
          <p:spPr>
            <a:xfrm>
              <a:off x="8993717" y="5158152"/>
              <a:ext cx="1261884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  <p:sp>
          <p:nvSpPr>
            <p:cNvPr id="25" name="Freeform: Shape 41">
              <a:extLst>
                <a:ext uri="{FF2B5EF4-FFF2-40B4-BE49-F238E27FC236}">
                  <a16:creationId xmlns:a16="http://schemas.microsoft.com/office/drawing/2014/main" id="{72EAA993-19AE-4EAE-8DBB-9F10BF5199CB}"/>
                </a:ext>
              </a:extLst>
            </p:cNvPr>
            <p:cNvSpPr>
              <a:spLocks/>
            </p:cNvSpPr>
            <p:nvPr/>
          </p:nvSpPr>
          <p:spPr bwMode="gray">
            <a:xfrm>
              <a:off x="6522773" y="4517436"/>
              <a:ext cx="1248371" cy="736191"/>
            </a:xfrm>
            <a:custGeom>
              <a:avLst/>
              <a:gdLst/>
              <a:ahLst/>
              <a:cxnLst>
                <a:cxn ang="0">
                  <a:pos x="13" y="348"/>
                </a:cxn>
                <a:cxn ang="0">
                  <a:pos x="42" y="359"/>
                </a:cxn>
                <a:cxn ang="0">
                  <a:pos x="96" y="374"/>
                </a:cxn>
                <a:cxn ang="0">
                  <a:pos x="174" y="389"/>
                </a:cxn>
                <a:cxn ang="0">
                  <a:pos x="268" y="398"/>
                </a:cxn>
                <a:cxn ang="0">
                  <a:pos x="378" y="396"/>
                </a:cxn>
                <a:cxn ang="0">
                  <a:pos x="481" y="380"/>
                </a:cxn>
                <a:cxn ang="0">
                  <a:pos x="546" y="356"/>
                </a:cxn>
                <a:cxn ang="0">
                  <a:pos x="586" y="326"/>
                </a:cxn>
                <a:cxn ang="0">
                  <a:pos x="610" y="290"/>
                </a:cxn>
                <a:cxn ang="0">
                  <a:pos x="628" y="254"/>
                </a:cxn>
                <a:cxn ang="0">
                  <a:pos x="646" y="218"/>
                </a:cxn>
                <a:cxn ang="0">
                  <a:pos x="675" y="186"/>
                </a:cxn>
                <a:cxn ang="0">
                  <a:pos x="723" y="159"/>
                </a:cxn>
                <a:cxn ang="0">
                  <a:pos x="813" y="140"/>
                </a:cxn>
                <a:cxn ang="0">
                  <a:pos x="909" y="138"/>
                </a:cxn>
                <a:cxn ang="0">
                  <a:pos x="1011" y="140"/>
                </a:cxn>
                <a:cxn ang="0">
                  <a:pos x="1116" y="131"/>
                </a:cxn>
                <a:cxn ang="0">
                  <a:pos x="1227" y="98"/>
                </a:cxn>
                <a:cxn ang="0">
                  <a:pos x="1339" y="51"/>
                </a:cxn>
                <a:cxn ang="0">
                  <a:pos x="1426" y="23"/>
                </a:cxn>
                <a:cxn ang="0">
                  <a:pos x="1486" y="6"/>
                </a:cxn>
                <a:cxn ang="0">
                  <a:pos x="1518" y="2"/>
                </a:cxn>
                <a:cxn ang="0">
                  <a:pos x="1524" y="3"/>
                </a:cxn>
                <a:cxn ang="0">
                  <a:pos x="1540" y="29"/>
                </a:cxn>
                <a:cxn ang="0">
                  <a:pos x="1567" y="77"/>
                </a:cxn>
                <a:cxn ang="0">
                  <a:pos x="1597" y="146"/>
                </a:cxn>
                <a:cxn ang="0">
                  <a:pos x="1623" y="233"/>
                </a:cxn>
                <a:cxn ang="0">
                  <a:pos x="1636" y="335"/>
                </a:cxn>
                <a:cxn ang="0">
                  <a:pos x="1632" y="444"/>
                </a:cxn>
                <a:cxn ang="0">
                  <a:pos x="1615" y="540"/>
                </a:cxn>
                <a:cxn ang="0">
                  <a:pos x="1585" y="620"/>
                </a:cxn>
                <a:cxn ang="0">
                  <a:pos x="1533" y="690"/>
                </a:cxn>
                <a:cxn ang="0">
                  <a:pos x="1456" y="758"/>
                </a:cxn>
                <a:cxn ang="0">
                  <a:pos x="1350" y="825"/>
                </a:cxn>
                <a:cxn ang="0">
                  <a:pos x="1206" y="897"/>
                </a:cxn>
                <a:cxn ang="0">
                  <a:pos x="1047" y="945"/>
                </a:cxn>
                <a:cxn ang="0">
                  <a:pos x="885" y="963"/>
                </a:cxn>
                <a:cxn ang="0">
                  <a:pos x="721" y="956"/>
                </a:cxn>
                <a:cxn ang="0">
                  <a:pos x="559" y="924"/>
                </a:cxn>
                <a:cxn ang="0">
                  <a:pos x="402" y="875"/>
                </a:cxn>
                <a:cxn ang="0">
                  <a:pos x="274" y="818"/>
                </a:cxn>
                <a:cxn ang="0">
                  <a:pos x="178" y="755"/>
                </a:cxn>
                <a:cxn ang="0">
                  <a:pos x="108" y="689"/>
                </a:cxn>
                <a:cxn ang="0">
                  <a:pos x="58" y="623"/>
                </a:cxn>
                <a:cxn ang="0">
                  <a:pos x="27" y="561"/>
                </a:cxn>
                <a:cxn ang="0">
                  <a:pos x="10" y="507"/>
                </a:cxn>
                <a:cxn ang="0">
                  <a:pos x="0" y="434"/>
                </a:cxn>
                <a:cxn ang="0">
                  <a:pos x="3" y="380"/>
                </a:cxn>
                <a:cxn ang="0">
                  <a:pos x="7" y="351"/>
                </a:cxn>
              </a:cxnLst>
              <a:rect l="0" t="0" r="r" b="b"/>
              <a:pathLst>
                <a:path w="1636" h="963">
                  <a:moveTo>
                    <a:pt x="9" y="347"/>
                  </a:moveTo>
                  <a:lnTo>
                    <a:pt x="13" y="348"/>
                  </a:lnTo>
                  <a:lnTo>
                    <a:pt x="24" y="353"/>
                  </a:lnTo>
                  <a:lnTo>
                    <a:pt x="42" y="359"/>
                  </a:lnTo>
                  <a:lnTo>
                    <a:pt x="66" y="366"/>
                  </a:lnTo>
                  <a:lnTo>
                    <a:pt x="96" y="374"/>
                  </a:lnTo>
                  <a:lnTo>
                    <a:pt x="132" y="381"/>
                  </a:lnTo>
                  <a:lnTo>
                    <a:pt x="174" y="389"/>
                  </a:lnTo>
                  <a:lnTo>
                    <a:pt x="219" y="395"/>
                  </a:lnTo>
                  <a:lnTo>
                    <a:pt x="268" y="398"/>
                  </a:lnTo>
                  <a:lnTo>
                    <a:pt x="321" y="398"/>
                  </a:lnTo>
                  <a:lnTo>
                    <a:pt x="378" y="396"/>
                  </a:lnTo>
                  <a:lnTo>
                    <a:pt x="438" y="389"/>
                  </a:lnTo>
                  <a:lnTo>
                    <a:pt x="481" y="380"/>
                  </a:lnTo>
                  <a:lnTo>
                    <a:pt x="517" y="369"/>
                  </a:lnTo>
                  <a:lnTo>
                    <a:pt x="546" y="356"/>
                  </a:lnTo>
                  <a:lnTo>
                    <a:pt x="568" y="341"/>
                  </a:lnTo>
                  <a:lnTo>
                    <a:pt x="586" y="326"/>
                  </a:lnTo>
                  <a:lnTo>
                    <a:pt x="600" y="308"/>
                  </a:lnTo>
                  <a:lnTo>
                    <a:pt x="610" y="290"/>
                  </a:lnTo>
                  <a:lnTo>
                    <a:pt x="619" y="272"/>
                  </a:lnTo>
                  <a:lnTo>
                    <a:pt x="628" y="254"/>
                  </a:lnTo>
                  <a:lnTo>
                    <a:pt x="636" y="236"/>
                  </a:lnTo>
                  <a:lnTo>
                    <a:pt x="646" y="218"/>
                  </a:lnTo>
                  <a:lnTo>
                    <a:pt x="660" y="201"/>
                  </a:lnTo>
                  <a:lnTo>
                    <a:pt x="675" y="186"/>
                  </a:lnTo>
                  <a:lnTo>
                    <a:pt x="696" y="171"/>
                  </a:lnTo>
                  <a:lnTo>
                    <a:pt x="723" y="159"/>
                  </a:lnTo>
                  <a:lnTo>
                    <a:pt x="766" y="146"/>
                  </a:lnTo>
                  <a:lnTo>
                    <a:pt x="813" y="140"/>
                  </a:lnTo>
                  <a:lnTo>
                    <a:pt x="861" y="137"/>
                  </a:lnTo>
                  <a:lnTo>
                    <a:pt x="909" y="138"/>
                  </a:lnTo>
                  <a:lnTo>
                    <a:pt x="960" y="140"/>
                  </a:lnTo>
                  <a:lnTo>
                    <a:pt x="1011" y="140"/>
                  </a:lnTo>
                  <a:lnTo>
                    <a:pt x="1062" y="138"/>
                  </a:lnTo>
                  <a:lnTo>
                    <a:pt x="1116" y="131"/>
                  </a:lnTo>
                  <a:lnTo>
                    <a:pt x="1170" y="119"/>
                  </a:lnTo>
                  <a:lnTo>
                    <a:pt x="1227" y="98"/>
                  </a:lnTo>
                  <a:lnTo>
                    <a:pt x="1285" y="72"/>
                  </a:lnTo>
                  <a:lnTo>
                    <a:pt x="1339" y="51"/>
                  </a:lnTo>
                  <a:lnTo>
                    <a:pt x="1386" y="35"/>
                  </a:lnTo>
                  <a:lnTo>
                    <a:pt x="1426" y="23"/>
                  </a:lnTo>
                  <a:lnTo>
                    <a:pt x="1459" y="14"/>
                  </a:lnTo>
                  <a:lnTo>
                    <a:pt x="1486" y="6"/>
                  </a:lnTo>
                  <a:lnTo>
                    <a:pt x="1506" y="3"/>
                  </a:lnTo>
                  <a:lnTo>
                    <a:pt x="1518" y="2"/>
                  </a:lnTo>
                  <a:lnTo>
                    <a:pt x="1521" y="0"/>
                  </a:lnTo>
                  <a:lnTo>
                    <a:pt x="1524" y="3"/>
                  </a:lnTo>
                  <a:lnTo>
                    <a:pt x="1531" y="14"/>
                  </a:lnTo>
                  <a:lnTo>
                    <a:pt x="1540" y="29"/>
                  </a:lnTo>
                  <a:lnTo>
                    <a:pt x="1554" y="51"/>
                  </a:lnTo>
                  <a:lnTo>
                    <a:pt x="1567" y="77"/>
                  </a:lnTo>
                  <a:lnTo>
                    <a:pt x="1582" y="110"/>
                  </a:lnTo>
                  <a:lnTo>
                    <a:pt x="1597" y="146"/>
                  </a:lnTo>
                  <a:lnTo>
                    <a:pt x="1611" y="188"/>
                  </a:lnTo>
                  <a:lnTo>
                    <a:pt x="1623" y="233"/>
                  </a:lnTo>
                  <a:lnTo>
                    <a:pt x="1632" y="282"/>
                  </a:lnTo>
                  <a:lnTo>
                    <a:pt x="1636" y="335"/>
                  </a:lnTo>
                  <a:lnTo>
                    <a:pt x="1636" y="390"/>
                  </a:lnTo>
                  <a:lnTo>
                    <a:pt x="1632" y="444"/>
                  </a:lnTo>
                  <a:lnTo>
                    <a:pt x="1626" y="494"/>
                  </a:lnTo>
                  <a:lnTo>
                    <a:pt x="1615" y="540"/>
                  </a:lnTo>
                  <a:lnTo>
                    <a:pt x="1602" y="581"/>
                  </a:lnTo>
                  <a:lnTo>
                    <a:pt x="1585" y="620"/>
                  </a:lnTo>
                  <a:lnTo>
                    <a:pt x="1561" y="656"/>
                  </a:lnTo>
                  <a:lnTo>
                    <a:pt x="1533" y="690"/>
                  </a:lnTo>
                  <a:lnTo>
                    <a:pt x="1498" y="725"/>
                  </a:lnTo>
                  <a:lnTo>
                    <a:pt x="1456" y="758"/>
                  </a:lnTo>
                  <a:lnTo>
                    <a:pt x="1407" y="791"/>
                  </a:lnTo>
                  <a:lnTo>
                    <a:pt x="1350" y="825"/>
                  </a:lnTo>
                  <a:lnTo>
                    <a:pt x="1284" y="861"/>
                  </a:lnTo>
                  <a:lnTo>
                    <a:pt x="1206" y="897"/>
                  </a:lnTo>
                  <a:lnTo>
                    <a:pt x="1126" y="924"/>
                  </a:lnTo>
                  <a:lnTo>
                    <a:pt x="1047" y="945"/>
                  </a:lnTo>
                  <a:lnTo>
                    <a:pt x="966" y="957"/>
                  </a:lnTo>
                  <a:lnTo>
                    <a:pt x="885" y="963"/>
                  </a:lnTo>
                  <a:lnTo>
                    <a:pt x="802" y="962"/>
                  </a:lnTo>
                  <a:lnTo>
                    <a:pt x="721" y="956"/>
                  </a:lnTo>
                  <a:lnTo>
                    <a:pt x="640" y="942"/>
                  </a:lnTo>
                  <a:lnTo>
                    <a:pt x="559" y="924"/>
                  </a:lnTo>
                  <a:lnTo>
                    <a:pt x="480" y="902"/>
                  </a:lnTo>
                  <a:lnTo>
                    <a:pt x="402" y="875"/>
                  </a:lnTo>
                  <a:lnTo>
                    <a:pt x="334" y="848"/>
                  </a:lnTo>
                  <a:lnTo>
                    <a:pt x="274" y="818"/>
                  </a:lnTo>
                  <a:lnTo>
                    <a:pt x="223" y="786"/>
                  </a:lnTo>
                  <a:lnTo>
                    <a:pt x="178" y="755"/>
                  </a:lnTo>
                  <a:lnTo>
                    <a:pt x="139" y="722"/>
                  </a:lnTo>
                  <a:lnTo>
                    <a:pt x="108" y="689"/>
                  </a:lnTo>
                  <a:lnTo>
                    <a:pt x="81" y="656"/>
                  </a:lnTo>
                  <a:lnTo>
                    <a:pt x="58" y="623"/>
                  </a:lnTo>
                  <a:lnTo>
                    <a:pt x="40" y="591"/>
                  </a:lnTo>
                  <a:lnTo>
                    <a:pt x="27" y="561"/>
                  </a:lnTo>
                  <a:lnTo>
                    <a:pt x="18" y="533"/>
                  </a:lnTo>
                  <a:lnTo>
                    <a:pt x="10" y="507"/>
                  </a:lnTo>
                  <a:lnTo>
                    <a:pt x="3" y="468"/>
                  </a:lnTo>
                  <a:lnTo>
                    <a:pt x="0" y="434"/>
                  </a:lnTo>
                  <a:lnTo>
                    <a:pt x="0" y="404"/>
                  </a:lnTo>
                  <a:lnTo>
                    <a:pt x="3" y="380"/>
                  </a:lnTo>
                  <a:lnTo>
                    <a:pt x="6" y="362"/>
                  </a:lnTo>
                  <a:lnTo>
                    <a:pt x="7" y="351"/>
                  </a:lnTo>
                  <a:lnTo>
                    <a:pt x="9" y="347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TextBox 43">
              <a:extLst>
                <a:ext uri="{FF2B5EF4-FFF2-40B4-BE49-F238E27FC236}">
                  <a16:creationId xmlns:a16="http://schemas.microsoft.com/office/drawing/2014/main" id="{C44A5300-7CF5-4D3E-A570-DCBFD2E35DB8}"/>
                </a:ext>
              </a:extLst>
            </p:cNvPr>
            <p:cNvSpPr txBox="1"/>
            <p:nvPr/>
          </p:nvSpPr>
          <p:spPr>
            <a:xfrm>
              <a:off x="8151476" y="5465928"/>
              <a:ext cx="2312659" cy="650709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</a:t>
              </a:r>
              <a:r>
                <a:rPr lang="zh-CN" altLang="en-US" sz="1100" dirty="0" smtClean="0"/>
                <a:t>此</a:t>
              </a:r>
              <a:endParaRPr lang="zh-CN" altLang="en-US" sz="1100" dirty="0"/>
            </a:p>
          </p:txBody>
        </p:sp>
      </p:grpSp>
      <p:grpSp>
        <p:nvGrpSpPr>
          <p:cNvPr id="36" name="千图PPT彼岸天：ID 8661124库_组合 35">
            <a:extLst>
              <a:ext uri="{FF2B5EF4-FFF2-40B4-BE49-F238E27FC236}">
                <a16:creationId xmlns:a16="http://schemas.microsoft.com/office/drawing/2014/main" id="{01552759-B616-40D6-9537-6D55C5E146EA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5337736" y="1952051"/>
            <a:ext cx="5128826" cy="2615076"/>
            <a:chOff x="5337736" y="1952051"/>
            <a:chExt cx="5128826" cy="2615076"/>
          </a:xfrm>
        </p:grpSpPr>
        <p:grpSp>
          <p:nvGrpSpPr>
            <p:cNvPr id="8" name="Group 11">
              <a:extLst>
                <a:ext uri="{FF2B5EF4-FFF2-40B4-BE49-F238E27FC236}">
                  <a16:creationId xmlns:a16="http://schemas.microsoft.com/office/drawing/2014/main" id="{7F1FBE1C-E8B3-482F-BA3B-AC876D672E04}"/>
                </a:ext>
              </a:extLst>
            </p:cNvPr>
            <p:cNvGrpSpPr/>
            <p:nvPr/>
          </p:nvGrpSpPr>
          <p:grpSpPr>
            <a:xfrm>
              <a:off x="7426059" y="2438369"/>
              <a:ext cx="3040503" cy="700929"/>
              <a:chOff x="7160952" y="2625341"/>
              <a:chExt cx="3040503" cy="700929"/>
            </a:xfrm>
          </p:grpSpPr>
          <p:cxnSp>
            <p:nvCxnSpPr>
              <p:cNvPr id="32" name="Straight Connector 12">
                <a:extLst>
                  <a:ext uri="{FF2B5EF4-FFF2-40B4-BE49-F238E27FC236}">
                    <a16:creationId xmlns:a16="http://schemas.microsoft.com/office/drawing/2014/main" id="{799ECEFA-9A45-475B-BCB4-CDED6745395D}"/>
                  </a:ext>
                </a:extLst>
              </p:cNvPr>
              <p:cNvCxnSpPr/>
              <p:nvPr/>
            </p:nvCxnSpPr>
            <p:spPr>
              <a:xfrm flipH="1">
                <a:off x="7160952" y="2625341"/>
                <a:ext cx="732463" cy="700929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13">
                <a:extLst>
                  <a:ext uri="{FF2B5EF4-FFF2-40B4-BE49-F238E27FC236}">
                    <a16:creationId xmlns:a16="http://schemas.microsoft.com/office/drawing/2014/main" id="{4DF2A1AF-9E10-462C-A34F-930FF0335267}"/>
                  </a:ext>
                </a:extLst>
              </p:cNvPr>
              <p:cNvCxnSpPr/>
              <p:nvPr/>
            </p:nvCxnSpPr>
            <p:spPr>
              <a:xfrm>
                <a:off x="7888796" y="2625341"/>
                <a:ext cx="2312659" cy="0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Rectangle 17">
              <a:extLst>
                <a:ext uri="{FF2B5EF4-FFF2-40B4-BE49-F238E27FC236}">
                  <a16:creationId xmlns:a16="http://schemas.microsoft.com/office/drawing/2014/main" id="{4BD531E0-EC6F-4D7B-B63C-03A7890BDF9F}"/>
                </a:ext>
              </a:extLst>
            </p:cNvPr>
            <p:cNvSpPr/>
            <p:nvPr/>
          </p:nvSpPr>
          <p:spPr>
            <a:xfrm>
              <a:off x="8867625" y="2059178"/>
              <a:ext cx="1261884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  <p:sp>
          <p:nvSpPr>
            <p:cNvPr id="10" name="Freeform: Shape 16">
              <a:extLst>
                <a:ext uri="{FF2B5EF4-FFF2-40B4-BE49-F238E27FC236}">
                  <a16:creationId xmlns:a16="http://schemas.microsoft.com/office/drawing/2014/main" id="{ECED56B0-16DD-4DA1-B24D-8E91A532A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154" y="1952051"/>
              <a:ext cx="538065" cy="403777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p14="http://schemas.microsoft.com/office/powerpoint/2010/main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38">
              <a:extLst>
                <a:ext uri="{FF2B5EF4-FFF2-40B4-BE49-F238E27FC236}">
                  <a16:creationId xmlns:a16="http://schemas.microsoft.com/office/drawing/2014/main" id="{4265408D-F1DE-4C69-9B96-B9EF26C19420}"/>
                </a:ext>
              </a:extLst>
            </p:cNvPr>
            <p:cNvSpPr>
              <a:spLocks/>
            </p:cNvSpPr>
            <p:nvPr/>
          </p:nvSpPr>
          <p:spPr bwMode="gray">
            <a:xfrm>
              <a:off x="5337736" y="2524444"/>
              <a:ext cx="2199910" cy="1323310"/>
            </a:xfrm>
            <a:custGeom>
              <a:avLst/>
              <a:gdLst/>
              <a:ahLst/>
              <a:cxnLst>
                <a:cxn ang="0">
                  <a:pos x="744" y="368"/>
                </a:cxn>
                <a:cxn ang="0">
                  <a:pos x="732" y="275"/>
                </a:cxn>
                <a:cxn ang="0">
                  <a:pos x="768" y="161"/>
                </a:cxn>
                <a:cxn ang="0">
                  <a:pos x="915" y="60"/>
                </a:cxn>
                <a:cxn ang="0">
                  <a:pos x="1164" y="5"/>
                </a:cxn>
                <a:cxn ang="0">
                  <a:pos x="1448" y="14"/>
                </a:cxn>
                <a:cxn ang="0">
                  <a:pos x="1686" y="86"/>
                </a:cxn>
                <a:cxn ang="0">
                  <a:pos x="1835" y="171"/>
                </a:cxn>
                <a:cxn ang="0">
                  <a:pos x="1898" y="224"/>
                </a:cxn>
                <a:cxn ang="0">
                  <a:pos x="1893" y="338"/>
                </a:cxn>
                <a:cxn ang="0">
                  <a:pos x="1898" y="350"/>
                </a:cxn>
                <a:cxn ang="0">
                  <a:pos x="1913" y="354"/>
                </a:cxn>
                <a:cxn ang="0">
                  <a:pos x="1937" y="326"/>
                </a:cxn>
                <a:cxn ang="0">
                  <a:pos x="1965" y="221"/>
                </a:cxn>
                <a:cxn ang="0">
                  <a:pos x="2093" y="213"/>
                </a:cxn>
                <a:cxn ang="0">
                  <a:pos x="2298" y="239"/>
                </a:cxn>
                <a:cxn ang="0">
                  <a:pos x="2534" y="342"/>
                </a:cxn>
                <a:cxn ang="0">
                  <a:pos x="2742" y="522"/>
                </a:cxn>
                <a:cxn ang="0">
                  <a:pos x="2859" y="738"/>
                </a:cxn>
                <a:cxn ang="0">
                  <a:pos x="2879" y="1005"/>
                </a:cxn>
                <a:cxn ang="0">
                  <a:pos x="2802" y="1325"/>
                </a:cxn>
                <a:cxn ang="0">
                  <a:pos x="2669" y="1584"/>
                </a:cxn>
                <a:cxn ang="0">
                  <a:pos x="2505" y="1722"/>
                </a:cxn>
                <a:cxn ang="0">
                  <a:pos x="2373" y="1710"/>
                </a:cxn>
                <a:cxn ang="0">
                  <a:pos x="2270" y="1614"/>
                </a:cxn>
                <a:cxn ang="0">
                  <a:pos x="2162" y="1500"/>
                </a:cxn>
                <a:cxn ang="0">
                  <a:pos x="2025" y="1433"/>
                </a:cxn>
                <a:cxn ang="0">
                  <a:pos x="1767" y="1422"/>
                </a:cxn>
                <a:cxn ang="0">
                  <a:pos x="1476" y="1443"/>
                </a:cxn>
                <a:cxn ang="0">
                  <a:pos x="1226" y="1467"/>
                </a:cxn>
                <a:cxn ang="0">
                  <a:pos x="1070" y="1457"/>
                </a:cxn>
                <a:cxn ang="0">
                  <a:pos x="1001" y="1434"/>
                </a:cxn>
                <a:cxn ang="0">
                  <a:pos x="969" y="1293"/>
                </a:cxn>
                <a:cxn ang="0">
                  <a:pos x="950" y="1271"/>
                </a:cxn>
                <a:cxn ang="0">
                  <a:pos x="924" y="1292"/>
                </a:cxn>
                <a:cxn ang="0">
                  <a:pos x="944" y="1445"/>
                </a:cxn>
                <a:cxn ang="0">
                  <a:pos x="905" y="1488"/>
                </a:cxn>
                <a:cxn ang="0">
                  <a:pos x="789" y="1586"/>
                </a:cxn>
                <a:cxn ang="0">
                  <a:pos x="599" y="1677"/>
                </a:cxn>
                <a:cxn ang="0">
                  <a:pos x="426" y="1694"/>
                </a:cxn>
                <a:cxn ang="0">
                  <a:pos x="303" y="1605"/>
                </a:cxn>
                <a:cxn ang="0">
                  <a:pos x="173" y="1448"/>
                </a:cxn>
                <a:cxn ang="0">
                  <a:pos x="65" y="1253"/>
                </a:cxn>
                <a:cxn ang="0">
                  <a:pos x="3" y="1052"/>
                </a:cxn>
                <a:cxn ang="0">
                  <a:pos x="20" y="876"/>
                </a:cxn>
                <a:cxn ang="0">
                  <a:pos x="150" y="722"/>
                </a:cxn>
                <a:cxn ang="0">
                  <a:pos x="342" y="594"/>
                </a:cxn>
                <a:cxn ang="0">
                  <a:pos x="537" y="503"/>
                </a:cxn>
                <a:cxn ang="0">
                  <a:pos x="678" y="452"/>
                </a:cxn>
                <a:cxn ang="0">
                  <a:pos x="893" y="455"/>
                </a:cxn>
                <a:cxn ang="0">
                  <a:pos x="914" y="455"/>
                </a:cxn>
                <a:cxn ang="0">
                  <a:pos x="905" y="413"/>
                </a:cxn>
                <a:cxn ang="0">
                  <a:pos x="753" y="393"/>
                </a:cxn>
              </a:cxnLst>
              <a:rect l="0" t="0" r="r" b="b"/>
              <a:pathLst>
                <a:path w="2883" h="1731">
                  <a:moveTo>
                    <a:pt x="753" y="393"/>
                  </a:moveTo>
                  <a:lnTo>
                    <a:pt x="752" y="390"/>
                  </a:lnTo>
                  <a:lnTo>
                    <a:pt x="749" y="381"/>
                  </a:lnTo>
                  <a:lnTo>
                    <a:pt x="744" y="368"/>
                  </a:lnTo>
                  <a:lnTo>
                    <a:pt x="740" y="350"/>
                  </a:lnTo>
                  <a:lnTo>
                    <a:pt x="735" y="327"/>
                  </a:lnTo>
                  <a:lnTo>
                    <a:pt x="732" y="302"/>
                  </a:lnTo>
                  <a:lnTo>
                    <a:pt x="732" y="275"/>
                  </a:lnTo>
                  <a:lnTo>
                    <a:pt x="734" y="246"/>
                  </a:lnTo>
                  <a:lnTo>
                    <a:pt x="741" y="218"/>
                  </a:lnTo>
                  <a:lnTo>
                    <a:pt x="752" y="189"/>
                  </a:lnTo>
                  <a:lnTo>
                    <a:pt x="768" y="161"/>
                  </a:lnTo>
                  <a:lnTo>
                    <a:pt x="791" y="134"/>
                  </a:lnTo>
                  <a:lnTo>
                    <a:pt x="822" y="108"/>
                  </a:lnTo>
                  <a:lnTo>
                    <a:pt x="866" y="83"/>
                  </a:lnTo>
                  <a:lnTo>
                    <a:pt x="915" y="60"/>
                  </a:lnTo>
                  <a:lnTo>
                    <a:pt x="972" y="41"/>
                  </a:lnTo>
                  <a:lnTo>
                    <a:pt x="1032" y="24"/>
                  </a:lnTo>
                  <a:lnTo>
                    <a:pt x="1097" y="12"/>
                  </a:lnTo>
                  <a:lnTo>
                    <a:pt x="1164" y="5"/>
                  </a:lnTo>
                  <a:lnTo>
                    <a:pt x="1233" y="0"/>
                  </a:lnTo>
                  <a:lnTo>
                    <a:pt x="1305" y="0"/>
                  </a:lnTo>
                  <a:lnTo>
                    <a:pt x="1376" y="5"/>
                  </a:lnTo>
                  <a:lnTo>
                    <a:pt x="1448" y="14"/>
                  </a:lnTo>
                  <a:lnTo>
                    <a:pt x="1518" y="29"/>
                  </a:lnTo>
                  <a:lnTo>
                    <a:pt x="1580" y="45"/>
                  </a:lnTo>
                  <a:lnTo>
                    <a:pt x="1637" y="65"/>
                  </a:lnTo>
                  <a:lnTo>
                    <a:pt x="1686" y="86"/>
                  </a:lnTo>
                  <a:lnTo>
                    <a:pt x="1731" y="107"/>
                  </a:lnTo>
                  <a:lnTo>
                    <a:pt x="1772" y="129"/>
                  </a:lnTo>
                  <a:lnTo>
                    <a:pt x="1806" y="150"/>
                  </a:lnTo>
                  <a:lnTo>
                    <a:pt x="1835" y="171"/>
                  </a:lnTo>
                  <a:lnTo>
                    <a:pt x="1859" y="189"/>
                  </a:lnTo>
                  <a:lnTo>
                    <a:pt x="1877" y="204"/>
                  </a:lnTo>
                  <a:lnTo>
                    <a:pt x="1890" y="216"/>
                  </a:lnTo>
                  <a:lnTo>
                    <a:pt x="1898" y="224"/>
                  </a:lnTo>
                  <a:lnTo>
                    <a:pt x="1901" y="227"/>
                  </a:lnTo>
                  <a:lnTo>
                    <a:pt x="1893" y="335"/>
                  </a:lnTo>
                  <a:lnTo>
                    <a:pt x="1893" y="335"/>
                  </a:lnTo>
                  <a:lnTo>
                    <a:pt x="1893" y="338"/>
                  </a:lnTo>
                  <a:lnTo>
                    <a:pt x="1895" y="339"/>
                  </a:lnTo>
                  <a:lnTo>
                    <a:pt x="1895" y="342"/>
                  </a:lnTo>
                  <a:lnTo>
                    <a:pt x="1896" y="345"/>
                  </a:lnTo>
                  <a:lnTo>
                    <a:pt x="1898" y="350"/>
                  </a:lnTo>
                  <a:lnTo>
                    <a:pt x="1901" y="351"/>
                  </a:lnTo>
                  <a:lnTo>
                    <a:pt x="1904" y="353"/>
                  </a:lnTo>
                  <a:lnTo>
                    <a:pt x="1908" y="354"/>
                  </a:lnTo>
                  <a:lnTo>
                    <a:pt x="1913" y="354"/>
                  </a:lnTo>
                  <a:lnTo>
                    <a:pt x="1922" y="348"/>
                  </a:lnTo>
                  <a:lnTo>
                    <a:pt x="1928" y="341"/>
                  </a:lnTo>
                  <a:lnTo>
                    <a:pt x="1934" y="332"/>
                  </a:lnTo>
                  <a:lnTo>
                    <a:pt x="1937" y="326"/>
                  </a:lnTo>
                  <a:lnTo>
                    <a:pt x="1938" y="323"/>
                  </a:lnTo>
                  <a:lnTo>
                    <a:pt x="1947" y="224"/>
                  </a:lnTo>
                  <a:lnTo>
                    <a:pt x="1952" y="224"/>
                  </a:lnTo>
                  <a:lnTo>
                    <a:pt x="1965" y="221"/>
                  </a:lnTo>
                  <a:lnTo>
                    <a:pt x="1988" y="218"/>
                  </a:lnTo>
                  <a:lnTo>
                    <a:pt x="2016" y="216"/>
                  </a:lnTo>
                  <a:lnTo>
                    <a:pt x="2051" y="213"/>
                  </a:lnTo>
                  <a:lnTo>
                    <a:pt x="2093" y="213"/>
                  </a:lnTo>
                  <a:lnTo>
                    <a:pt x="2138" y="215"/>
                  </a:lnTo>
                  <a:lnTo>
                    <a:pt x="2189" y="219"/>
                  </a:lnTo>
                  <a:lnTo>
                    <a:pt x="2241" y="227"/>
                  </a:lnTo>
                  <a:lnTo>
                    <a:pt x="2298" y="239"/>
                  </a:lnTo>
                  <a:lnTo>
                    <a:pt x="2357" y="255"/>
                  </a:lnTo>
                  <a:lnTo>
                    <a:pt x="2415" y="278"/>
                  </a:lnTo>
                  <a:lnTo>
                    <a:pt x="2475" y="306"/>
                  </a:lnTo>
                  <a:lnTo>
                    <a:pt x="2534" y="342"/>
                  </a:lnTo>
                  <a:lnTo>
                    <a:pt x="2594" y="384"/>
                  </a:lnTo>
                  <a:lnTo>
                    <a:pt x="2649" y="428"/>
                  </a:lnTo>
                  <a:lnTo>
                    <a:pt x="2699" y="474"/>
                  </a:lnTo>
                  <a:lnTo>
                    <a:pt x="2742" y="522"/>
                  </a:lnTo>
                  <a:lnTo>
                    <a:pt x="2780" y="572"/>
                  </a:lnTo>
                  <a:lnTo>
                    <a:pt x="2813" y="624"/>
                  </a:lnTo>
                  <a:lnTo>
                    <a:pt x="2838" y="680"/>
                  </a:lnTo>
                  <a:lnTo>
                    <a:pt x="2859" y="738"/>
                  </a:lnTo>
                  <a:lnTo>
                    <a:pt x="2874" y="798"/>
                  </a:lnTo>
                  <a:lnTo>
                    <a:pt x="2882" y="864"/>
                  </a:lnTo>
                  <a:lnTo>
                    <a:pt x="2883" y="932"/>
                  </a:lnTo>
                  <a:lnTo>
                    <a:pt x="2879" y="1005"/>
                  </a:lnTo>
                  <a:lnTo>
                    <a:pt x="2868" y="1082"/>
                  </a:lnTo>
                  <a:lnTo>
                    <a:pt x="2850" y="1166"/>
                  </a:lnTo>
                  <a:lnTo>
                    <a:pt x="2829" y="1247"/>
                  </a:lnTo>
                  <a:lnTo>
                    <a:pt x="2802" y="1325"/>
                  </a:lnTo>
                  <a:lnTo>
                    <a:pt x="2774" y="1398"/>
                  </a:lnTo>
                  <a:lnTo>
                    <a:pt x="2741" y="1466"/>
                  </a:lnTo>
                  <a:lnTo>
                    <a:pt x="2706" y="1529"/>
                  </a:lnTo>
                  <a:lnTo>
                    <a:pt x="2669" y="1584"/>
                  </a:lnTo>
                  <a:lnTo>
                    <a:pt x="2628" y="1631"/>
                  </a:lnTo>
                  <a:lnTo>
                    <a:pt x="2588" y="1671"/>
                  </a:lnTo>
                  <a:lnTo>
                    <a:pt x="2547" y="1701"/>
                  </a:lnTo>
                  <a:lnTo>
                    <a:pt x="2505" y="1722"/>
                  </a:lnTo>
                  <a:lnTo>
                    <a:pt x="2463" y="1731"/>
                  </a:lnTo>
                  <a:lnTo>
                    <a:pt x="2432" y="1731"/>
                  </a:lnTo>
                  <a:lnTo>
                    <a:pt x="2400" y="1724"/>
                  </a:lnTo>
                  <a:lnTo>
                    <a:pt x="2373" y="1710"/>
                  </a:lnTo>
                  <a:lnTo>
                    <a:pt x="2346" y="1691"/>
                  </a:lnTo>
                  <a:lnTo>
                    <a:pt x="2319" y="1668"/>
                  </a:lnTo>
                  <a:lnTo>
                    <a:pt x="2294" y="1643"/>
                  </a:lnTo>
                  <a:lnTo>
                    <a:pt x="2270" y="1614"/>
                  </a:lnTo>
                  <a:lnTo>
                    <a:pt x="2244" y="1584"/>
                  </a:lnTo>
                  <a:lnTo>
                    <a:pt x="2217" y="1556"/>
                  </a:lnTo>
                  <a:lnTo>
                    <a:pt x="2190" y="1527"/>
                  </a:lnTo>
                  <a:lnTo>
                    <a:pt x="2162" y="1500"/>
                  </a:lnTo>
                  <a:lnTo>
                    <a:pt x="2132" y="1476"/>
                  </a:lnTo>
                  <a:lnTo>
                    <a:pt x="2099" y="1457"/>
                  </a:lnTo>
                  <a:lnTo>
                    <a:pt x="2064" y="1442"/>
                  </a:lnTo>
                  <a:lnTo>
                    <a:pt x="2025" y="1433"/>
                  </a:lnTo>
                  <a:lnTo>
                    <a:pt x="1968" y="1425"/>
                  </a:lnTo>
                  <a:lnTo>
                    <a:pt x="1904" y="1422"/>
                  </a:lnTo>
                  <a:lnTo>
                    <a:pt x="1838" y="1421"/>
                  </a:lnTo>
                  <a:lnTo>
                    <a:pt x="1767" y="1422"/>
                  </a:lnTo>
                  <a:lnTo>
                    <a:pt x="1694" y="1425"/>
                  </a:lnTo>
                  <a:lnTo>
                    <a:pt x="1622" y="1430"/>
                  </a:lnTo>
                  <a:lnTo>
                    <a:pt x="1548" y="1436"/>
                  </a:lnTo>
                  <a:lnTo>
                    <a:pt x="1476" y="1443"/>
                  </a:lnTo>
                  <a:lnTo>
                    <a:pt x="1407" y="1449"/>
                  </a:lnTo>
                  <a:lnTo>
                    <a:pt x="1341" y="1457"/>
                  </a:lnTo>
                  <a:lnTo>
                    <a:pt x="1281" y="1463"/>
                  </a:lnTo>
                  <a:lnTo>
                    <a:pt x="1226" y="1467"/>
                  </a:lnTo>
                  <a:lnTo>
                    <a:pt x="1178" y="1467"/>
                  </a:lnTo>
                  <a:lnTo>
                    <a:pt x="1136" y="1466"/>
                  </a:lnTo>
                  <a:lnTo>
                    <a:pt x="1100" y="1463"/>
                  </a:lnTo>
                  <a:lnTo>
                    <a:pt x="1070" y="1457"/>
                  </a:lnTo>
                  <a:lnTo>
                    <a:pt x="1046" y="1451"/>
                  </a:lnTo>
                  <a:lnTo>
                    <a:pt x="1026" y="1445"/>
                  </a:lnTo>
                  <a:lnTo>
                    <a:pt x="1011" y="1439"/>
                  </a:lnTo>
                  <a:lnTo>
                    <a:pt x="1001" y="1434"/>
                  </a:lnTo>
                  <a:lnTo>
                    <a:pt x="996" y="1431"/>
                  </a:lnTo>
                  <a:lnTo>
                    <a:pt x="993" y="1430"/>
                  </a:lnTo>
                  <a:lnTo>
                    <a:pt x="971" y="1296"/>
                  </a:lnTo>
                  <a:lnTo>
                    <a:pt x="969" y="1293"/>
                  </a:lnTo>
                  <a:lnTo>
                    <a:pt x="968" y="1289"/>
                  </a:lnTo>
                  <a:lnTo>
                    <a:pt x="963" y="1281"/>
                  </a:lnTo>
                  <a:lnTo>
                    <a:pt x="957" y="1275"/>
                  </a:lnTo>
                  <a:lnTo>
                    <a:pt x="950" y="1271"/>
                  </a:lnTo>
                  <a:lnTo>
                    <a:pt x="939" y="1272"/>
                  </a:lnTo>
                  <a:lnTo>
                    <a:pt x="930" y="1277"/>
                  </a:lnTo>
                  <a:lnTo>
                    <a:pt x="926" y="1284"/>
                  </a:lnTo>
                  <a:lnTo>
                    <a:pt x="924" y="1292"/>
                  </a:lnTo>
                  <a:lnTo>
                    <a:pt x="924" y="1298"/>
                  </a:lnTo>
                  <a:lnTo>
                    <a:pt x="924" y="1304"/>
                  </a:lnTo>
                  <a:lnTo>
                    <a:pt x="926" y="1305"/>
                  </a:lnTo>
                  <a:lnTo>
                    <a:pt x="944" y="1445"/>
                  </a:lnTo>
                  <a:lnTo>
                    <a:pt x="942" y="1448"/>
                  </a:lnTo>
                  <a:lnTo>
                    <a:pt x="935" y="1457"/>
                  </a:lnTo>
                  <a:lnTo>
                    <a:pt x="923" y="1470"/>
                  </a:lnTo>
                  <a:lnTo>
                    <a:pt x="905" y="1488"/>
                  </a:lnTo>
                  <a:lnTo>
                    <a:pt x="884" y="1511"/>
                  </a:lnTo>
                  <a:lnTo>
                    <a:pt x="857" y="1535"/>
                  </a:lnTo>
                  <a:lnTo>
                    <a:pt x="825" y="1560"/>
                  </a:lnTo>
                  <a:lnTo>
                    <a:pt x="789" y="1586"/>
                  </a:lnTo>
                  <a:lnTo>
                    <a:pt x="749" y="1611"/>
                  </a:lnTo>
                  <a:lnTo>
                    <a:pt x="704" y="1635"/>
                  </a:lnTo>
                  <a:lnTo>
                    <a:pt x="654" y="1658"/>
                  </a:lnTo>
                  <a:lnTo>
                    <a:pt x="599" y="1677"/>
                  </a:lnTo>
                  <a:lnTo>
                    <a:pt x="540" y="1692"/>
                  </a:lnTo>
                  <a:lnTo>
                    <a:pt x="477" y="1703"/>
                  </a:lnTo>
                  <a:lnTo>
                    <a:pt x="453" y="1701"/>
                  </a:lnTo>
                  <a:lnTo>
                    <a:pt x="426" y="1694"/>
                  </a:lnTo>
                  <a:lnTo>
                    <a:pt x="398" y="1680"/>
                  </a:lnTo>
                  <a:lnTo>
                    <a:pt x="368" y="1661"/>
                  </a:lnTo>
                  <a:lnTo>
                    <a:pt x="335" y="1635"/>
                  </a:lnTo>
                  <a:lnTo>
                    <a:pt x="303" y="1605"/>
                  </a:lnTo>
                  <a:lnTo>
                    <a:pt x="270" y="1571"/>
                  </a:lnTo>
                  <a:lnTo>
                    <a:pt x="237" y="1533"/>
                  </a:lnTo>
                  <a:lnTo>
                    <a:pt x="204" y="1491"/>
                  </a:lnTo>
                  <a:lnTo>
                    <a:pt x="173" y="1448"/>
                  </a:lnTo>
                  <a:lnTo>
                    <a:pt x="143" y="1401"/>
                  </a:lnTo>
                  <a:lnTo>
                    <a:pt x="114" y="1352"/>
                  </a:lnTo>
                  <a:lnTo>
                    <a:pt x="87" y="1302"/>
                  </a:lnTo>
                  <a:lnTo>
                    <a:pt x="65" y="1253"/>
                  </a:lnTo>
                  <a:lnTo>
                    <a:pt x="44" y="1202"/>
                  </a:lnTo>
                  <a:lnTo>
                    <a:pt x="26" y="1151"/>
                  </a:lnTo>
                  <a:lnTo>
                    <a:pt x="12" y="1100"/>
                  </a:lnTo>
                  <a:lnTo>
                    <a:pt x="3" y="1052"/>
                  </a:lnTo>
                  <a:lnTo>
                    <a:pt x="0" y="1004"/>
                  </a:lnTo>
                  <a:lnTo>
                    <a:pt x="0" y="959"/>
                  </a:lnTo>
                  <a:lnTo>
                    <a:pt x="8" y="917"/>
                  </a:lnTo>
                  <a:lnTo>
                    <a:pt x="20" y="876"/>
                  </a:lnTo>
                  <a:lnTo>
                    <a:pt x="39" y="842"/>
                  </a:lnTo>
                  <a:lnTo>
                    <a:pt x="72" y="800"/>
                  </a:lnTo>
                  <a:lnTo>
                    <a:pt x="108" y="759"/>
                  </a:lnTo>
                  <a:lnTo>
                    <a:pt x="150" y="722"/>
                  </a:lnTo>
                  <a:lnTo>
                    <a:pt x="195" y="686"/>
                  </a:lnTo>
                  <a:lnTo>
                    <a:pt x="243" y="653"/>
                  </a:lnTo>
                  <a:lnTo>
                    <a:pt x="293" y="623"/>
                  </a:lnTo>
                  <a:lnTo>
                    <a:pt x="342" y="594"/>
                  </a:lnTo>
                  <a:lnTo>
                    <a:pt x="393" y="567"/>
                  </a:lnTo>
                  <a:lnTo>
                    <a:pt x="443" y="543"/>
                  </a:lnTo>
                  <a:lnTo>
                    <a:pt x="491" y="522"/>
                  </a:lnTo>
                  <a:lnTo>
                    <a:pt x="537" y="503"/>
                  </a:lnTo>
                  <a:lnTo>
                    <a:pt x="579" y="486"/>
                  </a:lnTo>
                  <a:lnTo>
                    <a:pt x="617" y="473"/>
                  </a:lnTo>
                  <a:lnTo>
                    <a:pt x="650" y="461"/>
                  </a:lnTo>
                  <a:lnTo>
                    <a:pt x="678" y="452"/>
                  </a:lnTo>
                  <a:lnTo>
                    <a:pt x="698" y="446"/>
                  </a:lnTo>
                  <a:lnTo>
                    <a:pt x="711" y="443"/>
                  </a:lnTo>
                  <a:lnTo>
                    <a:pt x="716" y="441"/>
                  </a:lnTo>
                  <a:lnTo>
                    <a:pt x="893" y="455"/>
                  </a:lnTo>
                  <a:lnTo>
                    <a:pt x="894" y="455"/>
                  </a:lnTo>
                  <a:lnTo>
                    <a:pt x="900" y="456"/>
                  </a:lnTo>
                  <a:lnTo>
                    <a:pt x="908" y="456"/>
                  </a:lnTo>
                  <a:lnTo>
                    <a:pt x="914" y="455"/>
                  </a:lnTo>
                  <a:lnTo>
                    <a:pt x="918" y="449"/>
                  </a:lnTo>
                  <a:lnTo>
                    <a:pt x="918" y="438"/>
                  </a:lnTo>
                  <a:lnTo>
                    <a:pt x="914" y="425"/>
                  </a:lnTo>
                  <a:lnTo>
                    <a:pt x="905" y="413"/>
                  </a:lnTo>
                  <a:lnTo>
                    <a:pt x="897" y="405"/>
                  </a:lnTo>
                  <a:lnTo>
                    <a:pt x="890" y="401"/>
                  </a:lnTo>
                  <a:lnTo>
                    <a:pt x="888" y="398"/>
                  </a:lnTo>
                  <a:lnTo>
                    <a:pt x="753" y="393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40">
              <a:extLst>
                <a:ext uri="{FF2B5EF4-FFF2-40B4-BE49-F238E27FC236}">
                  <a16:creationId xmlns:a16="http://schemas.microsoft.com/office/drawing/2014/main" id="{843B7664-A71E-47CE-B19E-1094C4F837CC}"/>
                </a:ext>
              </a:extLst>
            </p:cNvPr>
            <p:cNvSpPr>
              <a:spLocks/>
            </p:cNvSpPr>
            <p:nvPr/>
          </p:nvSpPr>
          <p:spPr bwMode="gray">
            <a:xfrm>
              <a:off x="6733378" y="3319500"/>
              <a:ext cx="1310179" cy="1247627"/>
            </a:xfrm>
            <a:custGeom>
              <a:avLst/>
              <a:gdLst/>
              <a:ahLst/>
              <a:cxnLst>
                <a:cxn ang="0">
                  <a:pos x="508" y="813"/>
                </a:cxn>
                <a:cxn ang="0">
                  <a:pos x="487" y="880"/>
                </a:cxn>
                <a:cxn ang="0">
                  <a:pos x="438" y="972"/>
                </a:cxn>
                <a:cxn ang="0">
                  <a:pos x="349" y="1051"/>
                </a:cxn>
                <a:cxn ang="0">
                  <a:pos x="253" y="1092"/>
                </a:cxn>
                <a:cxn ang="0">
                  <a:pos x="154" y="1122"/>
                </a:cxn>
                <a:cxn ang="0">
                  <a:pos x="67" y="1158"/>
                </a:cxn>
                <a:cxn ang="0">
                  <a:pos x="12" y="1212"/>
                </a:cxn>
                <a:cxn ang="0">
                  <a:pos x="3" y="1302"/>
                </a:cxn>
                <a:cxn ang="0">
                  <a:pos x="49" y="1405"/>
                </a:cxn>
                <a:cxn ang="0">
                  <a:pos x="162" y="1498"/>
                </a:cxn>
                <a:cxn ang="0">
                  <a:pos x="345" y="1576"/>
                </a:cxn>
                <a:cxn ang="0">
                  <a:pos x="577" y="1627"/>
                </a:cxn>
                <a:cxn ang="0">
                  <a:pos x="751" y="1626"/>
                </a:cxn>
                <a:cxn ang="0">
                  <a:pos x="886" y="1588"/>
                </a:cxn>
                <a:cxn ang="0">
                  <a:pos x="984" y="1537"/>
                </a:cxn>
                <a:cxn ang="0">
                  <a:pos x="1041" y="1492"/>
                </a:cxn>
                <a:cxn ang="0">
                  <a:pos x="1060" y="1473"/>
                </a:cxn>
                <a:cxn ang="0">
                  <a:pos x="1135" y="1353"/>
                </a:cxn>
                <a:cxn ang="0">
                  <a:pos x="1155" y="1347"/>
                </a:cxn>
                <a:cxn ang="0">
                  <a:pos x="1167" y="1377"/>
                </a:cxn>
                <a:cxn ang="0">
                  <a:pos x="1114" y="1485"/>
                </a:cxn>
                <a:cxn ang="0">
                  <a:pos x="1152" y="1491"/>
                </a:cxn>
                <a:cxn ang="0">
                  <a:pos x="1248" y="1492"/>
                </a:cxn>
                <a:cxn ang="0">
                  <a:pos x="1386" y="1465"/>
                </a:cxn>
                <a:cxn ang="0">
                  <a:pos x="1534" y="1392"/>
                </a:cxn>
                <a:cxn ang="0">
                  <a:pos x="1639" y="1264"/>
                </a:cxn>
                <a:cxn ang="0">
                  <a:pos x="1699" y="1084"/>
                </a:cxn>
                <a:cxn ang="0">
                  <a:pos x="1717" y="876"/>
                </a:cxn>
                <a:cxn ang="0">
                  <a:pos x="1680" y="679"/>
                </a:cxn>
                <a:cxn ang="0">
                  <a:pos x="1597" y="471"/>
                </a:cxn>
                <a:cxn ang="0">
                  <a:pos x="1486" y="277"/>
                </a:cxn>
                <a:cxn ang="0">
                  <a:pos x="1366" y="121"/>
                </a:cxn>
                <a:cxn ang="0">
                  <a:pos x="1263" y="31"/>
                </a:cxn>
                <a:cxn ang="0">
                  <a:pos x="1195" y="0"/>
                </a:cxn>
                <a:cxn ang="0">
                  <a:pos x="1149" y="12"/>
                </a:cxn>
                <a:cxn ang="0">
                  <a:pos x="1119" y="55"/>
                </a:cxn>
                <a:cxn ang="0">
                  <a:pos x="1099" y="118"/>
                </a:cxn>
                <a:cxn ang="0">
                  <a:pos x="1078" y="208"/>
                </a:cxn>
                <a:cxn ang="0">
                  <a:pos x="1039" y="349"/>
                </a:cxn>
                <a:cxn ang="0">
                  <a:pos x="979" y="498"/>
                </a:cxn>
                <a:cxn ang="0">
                  <a:pos x="882" y="628"/>
                </a:cxn>
                <a:cxn ang="0">
                  <a:pos x="768" y="708"/>
                </a:cxn>
                <a:cxn ang="0">
                  <a:pos x="646" y="760"/>
                </a:cxn>
                <a:cxn ang="0">
                  <a:pos x="550" y="789"/>
                </a:cxn>
                <a:cxn ang="0">
                  <a:pos x="511" y="796"/>
                </a:cxn>
              </a:cxnLst>
              <a:rect l="0" t="0" r="r" b="b"/>
              <a:pathLst>
                <a:path w="1717" h="1632">
                  <a:moveTo>
                    <a:pt x="511" y="796"/>
                  </a:moveTo>
                  <a:lnTo>
                    <a:pt x="511" y="801"/>
                  </a:lnTo>
                  <a:lnTo>
                    <a:pt x="508" y="813"/>
                  </a:lnTo>
                  <a:lnTo>
                    <a:pt x="504" y="831"/>
                  </a:lnTo>
                  <a:lnTo>
                    <a:pt x="498" y="855"/>
                  </a:lnTo>
                  <a:lnTo>
                    <a:pt x="487" y="880"/>
                  </a:lnTo>
                  <a:lnTo>
                    <a:pt x="475" y="910"/>
                  </a:lnTo>
                  <a:lnTo>
                    <a:pt x="459" y="942"/>
                  </a:lnTo>
                  <a:lnTo>
                    <a:pt x="438" y="972"/>
                  </a:lnTo>
                  <a:lnTo>
                    <a:pt x="414" y="1002"/>
                  </a:lnTo>
                  <a:lnTo>
                    <a:pt x="384" y="1029"/>
                  </a:lnTo>
                  <a:lnTo>
                    <a:pt x="349" y="1051"/>
                  </a:lnTo>
                  <a:lnTo>
                    <a:pt x="318" y="1068"/>
                  </a:lnTo>
                  <a:lnTo>
                    <a:pt x="286" y="1080"/>
                  </a:lnTo>
                  <a:lnTo>
                    <a:pt x="253" y="1092"/>
                  </a:lnTo>
                  <a:lnTo>
                    <a:pt x="220" y="1102"/>
                  </a:lnTo>
                  <a:lnTo>
                    <a:pt x="186" y="1113"/>
                  </a:lnTo>
                  <a:lnTo>
                    <a:pt x="154" y="1122"/>
                  </a:lnTo>
                  <a:lnTo>
                    <a:pt x="123" y="1132"/>
                  </a:lnTo>
                  <a:lnTo>
                    <a:pt x="94" y="1144"/>
                  </a:lnTo>
                  <a:lnTo>
                    <a:pt x="67" y="1158"/>
                  </a:lnTo>
                  <a:lnTo>
                    <a:pt x="45" y="1173"/>
                  </a:lnTo>
                  <a:lnTo>
                    <a:pt x="27" y="1191"/>
                  </a:lnTo>
                  <a:lnTo>
                    <a:pt x="12" y="1212"/>
                  </a:lnTo>
                  <a:lnTo>
                    <a:pt x="3" y="1236"/>
                  </a:lnTo>
                  <a:lnTo>
                    <a:pt x="0" y="1266"/>
                  </a:lnTo>
                  <a:lnTo>
                    <a:pt x="3" y="1302"/>
                  </a:lnTo>
                  <a:lnTo>
                    <a:pt x="12" y="1338"/>
                  </a:lnTo>
                  <a:lnTo>
                    <a:pt x="27" y="1372"/>
                  </a:lnTo>
                  <a:lnTo>
                    <a:pt x="49" y="1405"/>
                  </a:lnTo>
                  <a:lnTo>
                    <a:pt x="79" y="1438"/>
                  </a:lnTo>
                  <a:lnTo>
                    <a:pt x="117" y="1470"/>
                  </a:lnTo>
                  <a:lnTo>
                    <a:pt x="162" y="1498"/>
                  </a:lnTo>
                  <a:lnTo>
                    <a:pt x="214" y="1527"/>
                  </a:lnTo>
                  <a:lnTo>
                    <a:pt x="276" y="1552"/>
                  </a:lnTo>
                  <a:lnTo>
                    <a:pt x="345" y="1576"/>
                  </a:lnTo>
                  <a:lnTo>
                    <a:pt x="423" y="1599"/>
                  </a:lnTo>
                  <a:lnTo>
                    <a:pt x="511" y="1618"/>
                  </a:lnTo>
                  <a:lnTo>
                    <a:pt x="577" y="1627"/>
                  </a:lnTo>
                  <a:lnTo>
                    <a:pt x="639" y="1632"/>
                  </a:lnTo>
                  <a:lnTo>
                    <a:pt x="697" y="1630"/>
                  </a:lnTo>
                  <a:lnTo>
                    <a:pt x="751" y="1626"/>
                  </a:lnTo>
                  <a:lnTo>
                    <a:pt x="801" y="1615"/>
                  </a:lnTo>
                  <a:lnTo>
                    <a:pt x="846" y="1603"/>
                  </a:lnTo>
                  <a:lnTo>
                    <a:pt x="886" y="1588"/>
                  </a:lnTo>
                  <a:lnTo>
                    <a:pt x="922" y="1572"/>
                  </a:lnTo>
                  <a:lnTo>
                    <a:pt x="955" y="1555"/>
                  </a:lnTo>
                  <a:lnTo>
                    <a:pt x="984" y="1537"/>
                  </a:lnTo>
                  <a:lnTo>
                    <a:pt x="1006" y="1521"/>
                  </a:lnTo>
                  <a:lnTo>
                    <a:pt x="1026" y="1506"/>
                  </a:lnTo>
                  <a:lnTo>
                    <a:pt x="1041" y="1492"/>
                  </a:lnTo>
                  <a:lnTo>
                    <a:pt x="1051" y="1482"/>
                  </a:lnTo>
                  <a:lnTo>
                    <a:pt x="1059" y="1476"/>
                  </a:lnTo>
                  <a:lnTo>
                    <a:pt x="1060" y="1473"/>
                  </a:lnTo>
                  <a:lnTo>
                    <a:pt x="1129" y="1359"/>
                  </a:lnTo>
                  <a:lnTo>
                    <a:pt x="1131" y="1357"/>
                  </a:lnTo>
                  <a:lnTo>
                    <a:pt x="1135" y="1353"/>
                  </a:lnTo>
                  <a:lnTo>
                    <a:pt x="1141" y="1350"/>
                  </a:lnTo>
                  <a:lnTo>
                    <a:pt x="1149" y="1347"/>
                  </a:lnTo>
                  <a:lnTo>
                    <a:pt x="1155" y="1347"/>
                  </a:lnTo>
                  <a:lnTo>
                    <a:pt x="1161" y="1353"/>
                  </a:lnTo>
                  <a:lnTo>
                    <a:pt x="1165" y="1365"/>
                  </a:lnTo>
                  <a:lnTo>
                    <a:pt x="1167" y="1377"/>
                  </a:lnTo>
                  <a:lnTo>
                    <a:pt x="1165" y="1386"/>
                  </a:lnTo>
                  <a:lnTo>
                    <a:pt x="1165" y="1389"/>
                  </a:lnTo>
                  <a:lnTo>
                    <a:pt x="1114" y="1485"/>
                  </a:lnTo>
                  <a:lnTo>
                    <a:pt x="1119" y="1485"/>
                  </a:lnTo>
                  <a:lnTo>
                    <a:pt x="1132" y="1488"/>
                  </a:lnTo>
                  <a:lnTo>
                    <a:pt x="1152" y="1491"/>
                  </a:lnTo>
                  <a:lnTo>
                    <a:pt x="1177" y="1492"/>
                  </a:lnTo>
                  <a:lnTo>
                    <a:pt x="1210" y="1494"/>
                  </a:lnTo>
                  <a:lnTo>
                    <a:pt x="1248" y="1492"/>
                  </a:lnTo>
                  <a:lnTo>
                    <a:pt x="1290" y="1488"/>
                  </a:lnTo>
                  <a:lnTo>
                    <a:pt x="1336" y="1479"/>
                  </a:lnTo>
                  <a:lnTo>
                    <a:pt x="1386" y="1465"/>
                  </a:lnTo>
                  <a:lnTo>
                    <a:pt x="1438" y="1447"/>
                  </a:lnTo>
                  <a:lnTo>
                    <a:pt x="1489" y="1422"/>
                  </a:lnTo>
                  <a:lnTo>
                    <a:pt x="1534" y="1392"/>
                  </a:lnTo>
                  <a:lnTo>
                    <a:pt x="1575" y="1356"/>
                  </a:lnTo>
                  <a:lnTo>
                    <a:pt x="1609" y="1312"/>
                  </a:lnTo>
                  <a:lnTo>
                    <a:pt x="1639" y="1264"/>
                  </a:lnTo>
                  <a:lnTo>
                    <a:pt x="1663" y="1210"/>
                  </a:lnTo>
                  <a:lnTo>
                    <a:pt x="1684" y="1150"/>
                  </a:lnTo>
                  <a:lnTo>
                    <a:pt x="1699" y="1084"/>
                  </a:lnTo>
                  <a:lnTo>
                    <a:pt x="1711" y="1014"/>
                  </a:lnTo>
                  <a:lnTo>
                    <a:pt x="1717" y="936"/>
                  </a:lnTo>
                  <a:lnTo>
                    <a:pt x="1717" y="876"/>
                  </a:lnTo>
                  <a:lnTo>
                    <a:pt x="1711" y="813"/>
                  </a:lnTo>
                  <a:lnTo>
                    <a:pt x="1698" y="747"/>
                  </a:lnTo>
                  <a:lnTo>
                    <a:pt x="1680" y="679"/>
                  </a:lnTo>
                  <a:lnTo>
                    <a:pt x="1656" y="609"/>
                  </a:lnTo>
                  <a:lnTo>
                    <a:pt x="1629" y="540"/>
                  </a:lnTo>
                  <a:lnTo>
                    <a:pt x="1597" y="471"/>
                  </a:lnTo>
                  <a:lnTo>
                    <a:pt x="1563" y="403"/>
                  </a:lnTo>
                  <a:lnTo>
                    <a:pt x="1525" y="339"/>
                  </a:lnTo>
                  <a:lnTo>
                    <a:pt x="1486" y="277"/>
                  </a:lnTo>
                  <a:lnTo>
                    <a:pt x="1447" y="219"/>
                  </a:lnTo>
                  <a:lnTo>
                    <a:pt x="1407" y="166"/>
                  </a:lnTo>
                  <a:lnTo>
                    <a:pt x="1366" y="121"/>
                  </a:lnTo>
                  <a:lnTo>
                    <a:pt x="1326" y="81"/>
                  </a:lnTo>
                  <a:lnTo>
                    <a:pt x="1293" y="52"/>
                  </a:lnTo>
                  <a:lnTo>
                    <a:pt x="1263" y="31"/>
                  </a:lnTo>
                  <a:lnTo>
                    <a:pt x="1237" y="15"/>
                  </a:lnTo>
                  <a:lnTo>
                    <a:pt x="1215" y="6"/>
                  </a:lnTo>
                  <a:lnTo>
                    <a:pt x="1195" y="0"/>
                  </a:lnTo>
                  <a:lnTo>
                    <a:pt x="1177" y="0"/>
                  </a:lnTo>
                  <a:lnTo>
                    <a:pt x="1162" y="4"/>
                  </a:lnTo>
                  <a:lnTo>
                    <a:pt x="1149" y="12"/>
                  </a:lnTo>
                  <a:lnTo>
                    <a:pt x="1137" y="24"/>
                  </a:lnTo>
                  <a:lnTo>
                    <a:pt x="1128" y="39"/>
                  </a:lnTo>
                  <a:lnTo>
                    <a:pt x="1119" y="55"/>
                  </a:lnTo>
                  <a:lnTo>
                    <a:pt x="1111" y="75"/>
                  </a:lnTo>
                  <a:lnTo>
                    <a:pt x="1105" y="96"/>
                  </a:lnTo>
                  <a:lnTo>
                    <a:pt x="1099" y="118"/>
                  </a:lnTo>
                  <a:lnTo>
                    <a:pt x="1093" y="142"/>
                  </a:lnTo>
                  <a:lnTo>
                    <a:pt x="1087" y="166"/>
                  </a:lnTo>
                  <a:lnTo>
                    <a:pt x="1078" y="208"/>
                  </a:lnTo>
                  <a:lnTo>
                    <a:pt x="1066" y="253"/>
                  </a:lnTo>
                  <a:lnTo>
                    <a:pt x="1054" y="300"/>
                  </a:lnTo>
                  <a:lnTo>
                    <a:pt x="1039" y="349"/>
                  </a:lnTo>
                  <a:lnTo>
                    <a:pt x="1023" y="399"/>
                  </a:lnTo>
                  <a:lnTo>
                    <a:pt x="1003" y="448"/>
                  </a:lnTo>
                  <a:lnTo>
                    <a:pt x="979" y="498"/>
                  </a:lnTo>
                  <a:lnTo>
                    <a:pt x="951" y="544"/>
                  </a:lnTo>
                  <a:lnTo>
                    <a:pt x="919" y="588"/>
                  </a:lnTo>
                  <a:lnTo>
                    <a:pt x="882" y="628"/>
                  </a:lnTo>
                  <a:lnTo>
                    <a:pt x="846" y="658"/>
                  </a:lnTo>
                  <a:lnTo>
                    <a:pt x="808" y="684"/>
                  </a:lnTo>
                  <a:lnTo>
                    <a:pt x="768" y="708"/>
                  </a:lnTo>
                  <a:lnTo>
                    <a:pt x="726" y="727"/>
                  </a:lnTo>
                  <a:lnTo>
                    <a:pt x="685" y="745"/>
                  </a:lnTo>
                  <a:lnTo>
                    <a:pt x="646" y="760"/>
                  </a:lnTo>
                  <a:lnTo>
                    <a:pt x="610" y="772"/>
                  </a:lnTo>
                  <a:lnTo>
                    <a:pt x="579" y="781"/>
                  </a:lnTo>
                  <a:lnTo>
                    <a:pt x="550" y="789"/>
                  </a:lnTo>
                  <a:lnTo>
                    <a:pt x="531" y="793"/>
                  </a:lnTo>
                  <a:lnTo>
                    <a:pt x="517" y="796"/>
                  </a:lnTo>
                  <a:lnTo>
                    <a:pt x="511" y="796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TextBox 44">
              <a:extLst>
                <a:ext uri="{FF2B5EF4-FFF2-40B4-BE49-F238E27FC236}">
                  <a16:creationId xmlns:a16="http://schemas.microsoft.com/office/drawing/2014/main" id="{97A8ACA7-66E5-425B-BCCC-A31874861612}"/>
                </a:ext>
              </a:extLst>
            </p:cNvPr>
            <p:cNvSpPr txBox="1"/>
            <p:nvPr/>
          </p:nvSpPr>
          <p:spPr>
            <a:xfrm>
              <a:off x="8151476" y="2469852"/>
              <a:ext cx="2312659" cy="669446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/>
                <a:t>请替换文字内容复制你的内容到</a:t>
              </a:r>
              <a:r>
                <a:rPr lang="zh-CN" altLang="en-US" sz="1100" dirty="0" smtClean="0"/>
                <a:t>此</a:t>
              </a:r>
              <a:endParaRPr lang="zh-CN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7366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gallery dir="l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>
            <a:extLst>
              <a:ext uri="{FF2B5EF4-FFF2-40B4-BE49-F238E27FC236}">
                <a16:creationId xmlns:a16="http://schemas.microsoft.com/office/drawing/2014/main" id="{369D91DE-D38E-440E-8357-7B3C1C4761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9937" y="0"/>
            <a:ext cx="6943114" cy="694311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885EF62-5824-4FAE-A72C-E4F2C20F66D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21" y="349313"/>
            <a:ext cx="3325605" cy="659380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8DA1FFC-8C50-4016-AE62-962B3A752AB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433" y="751952"/>
            <a:ext cx="3337700" cy="1824053"/>
          </a:xfrm>
          <a:prstGeom prst="rect">
            <a:avLst/>
          </a:prstGeom>
        </p:spPr>
      </p:pic>
      <p:sp>
        <p:nvSpPr>
          <p:cNvPr id="6" name="TextBox 13">
            <a:extLst>
              <a:ext uri="{FF2B5EF4-FFF2-40B4-BE49-F238E27FC236}">
                <a16:creationId xmlns:a16="http://schemas.microsoft.com/office/drawing/2014/main" id="{4BCD421D-68FA-407B-B0FE-AA4C57E16F4E}"/>
              </a:ext>
            </a:extLst>
          </p:cNvPr>
          <p:cNvSpPr txBox="1"/>
          <p:nvPr/>
        </p:nvSpPr>
        <p:spPr>
          <a:xfrm>
            <a:off x="3261946" y="2553442"/>
            <a:ext cx="89300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感 谢 您 的 观 看！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123112F3-9861-495F-BFA3-3C805D78E1CB}"/>
              </a:ext>
            </a:extLst>
          </p:cNvPr>
          <p:cNvGrpSpPr/>
          <p:nvPr/>
        </p:nvGrpSpPr>
        <p:grpSpPr>
          <a:xfrm>
            <a:off x="4495006" y="3583909"/>
            <a:ext cx="5863771" cy="57767"/>
            <a:chOff x="5280505" y="3963496"/>
            <a:chExt cx="5863771" cy="57767"/>
          </a:xfrm>
          <a:solidFill>
            <a:schemeClr val="tx1"/>
          </a:solidFill>
        </p:grpSpPr>
        <p:sp>
          <p:nvSpPr>
            <p:cNvPr id="8" name="任意多边形 16">
              <a:extLst>
                <a:ext uri="{FF2B5EF4-FFF2-40B4-BE49-F238E27FC236}">
                  <a16:creationId xmlns:a16="http://schemas.microsoft.com/office/drawing/2014/main" id="{55D3FBD6-515F-41A9-8FF7-5154A36DAC59}"/>
                </a:ext>
              </a:extLst>
            </p:cNvPr>
            <p:cNvSpPr/>
            <p:nvPr/>
          </p:nvSpPr>
          <p:spPr>
            <a:xfrm>
              <a:off x="5280505" y="3992380"/>
              <a:ext cx="5863771" cy="0"/>
            </a:xfrm>
            <a:custGeom>
              <a:avLst/>
              <a:gdLst>
                <a:gd name="connsiteX0" fmla="*/ 0 w 5863771"/>
                <a:gd name="connsiteY0" fmla="*/ 0 h 0"/>
                <a:gd name="connsiteX1" fmla="*/ 58057 w 5863771"/>
                <a:gd name="connsiteY1" fmla="*/ 0 h 0"/>
                <a:gd name="connsiteX2" fmla="*/ 5863771 w 5863771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63771">
                  <a:moveTo>
                    <a:pt x="0" y="0"/>
                  </a:moveTo>
                  <a:lnTo>
                    <a:pt x="58057" y="0"/>
                  </a:lnTo>
                  <a:lnTo>
                    <a:pt x="5863771" y="0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" name="圆角矩形 17">
              <a:extLst>
                <a:ext uri="{FF2B5EF4-FFF2-40B4-BE49-F238E27FC236}">
                  <a16:creationId xmlns:a16="http://schemas.microsoft.com/office/drawing/2014/main" id="{7B80BB95-1CA8-4B8E-9CDE-6EEBDCAF2205}"/>
                </a:ext>
              </a:extLst>
            </p:cNvPr>
            <p:cNvSpPr/>
            <p:nvPr/>
          </p:nvSpPr>
          <p:spPr>
            <a:xfrm>
              <a:off x="7456740" y="3963496"/>
              <a:ext cx="1511300" cy="5776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C2C8E1E4-A724-411B-BBA8-2B0960DA82DB}"/>
              </a:ext>
            </a:extLst>
          </p:cNvPr>
          <p:cNvSpPr txBox="1"/>
          <p:nvPr/>
        </p:nvSpPr>
        <p:spPr>
          <a:xfrm>
            <a:off x="4587011" y="3914076"/>
            <a:ext cx="5423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适合吉他社团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音乐社团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活动安排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风采展示等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D19FC70A-8A60-433D-A63D-574FED586F76}"/>
              </a:ext>
            </a:extLst>
          </p:cNvPr>
          <p:cNvGrpSpPr>
            <a:grpSpLocks/>
          </p:cNvGrpSpPr>
          <p:nvPr/>
        </p:nvGrpSpPr>
        <p:grpSpPr bwMode="auto">
          <a:xfrm>
            <a:off x="6515808" y="4615468"/>
            <a:ext cx="412709" cy="333006"/>
            <a:chOff x="0" y="0"/>
            <a:chExt cx="1088225" cy="869861"/>
          </a:xfrm>
          <a:solidFill>
            <a:srgbClr val="404040"/>
          </a:solidFill>
        </p:grpSpPr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961FEB37-7BEC-44E1-A457-D7CC16B97BAF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0" y="237562"/>
              <a:ext cx="824268" cy="632299"/>
            </a:xfrm>
            <a:custGeom>
              <a:avLst/>
              <a:gdLst>
                <a:gd name="T0" fmla="*/ 274 w 291"/>
                <a:gd name="T1" fmla="*/ 0 h 223"/>
                <a:gd name="T2" fmla="*/ 17 w 291"/>
                <a:gd name="T3" fmla="*/ 0 h 223"/>
                <a:gd name="T4" fmla="*/ 0 w 291"/>
                <a:gd name="T5" fmla="*/ 16 h 223"/>
                <a:gd name="T6" fmla="*/ 0 w 291"/>
                <a:gd name="T7" fmla="*/ 207 h 223"/>
                <a:gd name="T8" fmla="*/ 17 w 291"/>
                <a:gd name="T9" fmla="*/ 223 h 223"/>
                <a:gd name="T10" fmla="*/ 274 w 291"/>
                <a:gd name="T11" fmla="*/ 223 h 223"/>
                <a:gd name="T12" fmla="*/ 291 w 291"/>
                <a:gd name="T13" fmla="*/ 207 h 223"/>
                <a:gd name="T14" fmla="*/ 291 w 291"/>
                <a:gd name="T15" fmla="*/ 16 h 223"/>
                <a:gd name="T16" fmla="*/ 274 w 291"/>
                <a:gd name="T17" fmla="*/ 0 h 223"/>
                <a:gd name="T18" fmla="*/ 270 w 291"/>
                <a:gd name="T19" fmla="*/ 193 h 223"/>
                <a:gd name="T20" fmla="*/ 256 w 291"/>
                <a:gd name="T21" fmla="*/ 207 h 223"/>
                <a:gd name="T22" fmla="*/ 35 w 291"/>
                <a:gd name="T23" fmla="*/ 207 h 223"/>
                <a:gd name="T24" fmla="*/ 21 w 291"/>
                <a:gd name="T25" fmla="*/ 193 h 223"/>
                <a:gd name="T26" fmla="*/ 21 w 291"/>
                <a:gd name="T27" fmla="*/ 30 h 223"/>
                <a:gd name="T28" fmla="*/ 35 w 291"/>
                <a:gd name="T29" fmla="*/ 16 h 223"/>
                <a:gd name="T30" fmla="*/ 256 w 291"/>
                <a:gd name="T31" fmla="*/ 16 h 223"/>
                <a:gd name="T32" fmla="*/ 270 w 291"/>
                <a:gd name="T33" fmla="*/ 30 h 223"/>
                <a:gd name="T34" fmla="*/ 270 w 291"/>
                <a:gd name="T35" fmla="*/ 193 h 2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1"/>
                <a:gd name="T55" fmla="*/ 0 h 223"/>
                <a:gd name="T56" fmla="*/ 291 w 291"/>
                <a:gd name="T57" fmla="*/ 223 h 22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1" h="223">
                  <a:moveTo>
                    <a:pt x="274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15"/>
                    <a:pt x="8" y="223"/>
                    <a:pt x="17" y="223"/>
                  </a:cubicBezTo>
                  <a:cubicBezTo>
                    <a:pt x="274" y="223"/>
                    <a:pt x="274" y="223"/>
                    <a:pt x="274" y="223"/>
                  </a:cubicBezTo>
                  <a:cubicBezTo>
                    <a:pt x="283" y="223"/>
                    <a:pt x="291" y="215"/>
                    <a:pt x="291" y="207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7"/>
                    <a:pt x="283" y="0"/>
                    <a:pt x="274" y="0"/>
                  </a:cubicBezTo>
                  <a:moveTo>
                    <a:pt x="270" y="193"/>
                  </a:moveTo>
                  <a:cubicBezTo>
                    <a:pt x="270" y="201"/>
                    <a:pt x="264" y="207"/>
                    <a:pt x="256" y="207"/>
                  </a:cubicBezTo>
                  <a:cubicBezTo>
                    <a:pt x="35" y="207"/>
                    <a:pt x="35" y="207"/>
                    <a:pt x="35" y="207"/>
                  </a:cubicBezTo>
                  <a:cubicBezTo>
                    <a:pt x="27" y="207"/>
                    <a:pt x="21" y="201"/>
                    <a:pt x="21" y="193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22"/>
                    <a:pt x="27" y="16"/>
                    <a:pt x="35" y="16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64" y="16"/>
                    <a:pt x="270" y="22"/>
                    <a:pt x="270" y="30"/>
                  </a:cubicBezTo>
                  <a:lnTo>
                    <a:pt x="270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13" name="Freeform 18">
              <a:extLst>
                <a:ext uri="{FF2B5EF4-FFF2-40B4-BE49-F238E27FC236}">
                  <a16:creationId xmlns:a16="http://schemas.microsoft.com/office/drawing/2014/main" id="{123A8A5E-44FF-4844-875D-C1735D1E9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978" y="110382"/>
              <a:ext cx="821868" cy="632299"/>
            </a:xfrm>
            <a:custGeom>
              <a:avLst/>
              <a:gdLst>
                <a:gd name="T0" fmla="*/ 274 w 290"/>
                <a:gd name="T1" fmla="*/ 0 h 223"/>
                <a:gd name="T2" fmla="*/ 16 w 290"/>
                <a:gd name="T3" fmla="*/ 0 h 223"/>
                <a:gd name="T4" fmla="*/ 0 w 290"/>
                <a:gd name="T5" fmla="*/ 16 h 223"/>
                <a:gd name="T6" fmla="*/ 0 w 290"/>
                <a:gd name="T7" fmla="*/ 25 h 223"/>
                <a:gd name="T8" fmla="*/ 249 w 290"/>
                <a:gd name="T9" fmla="*/ 25 h 223"/>
                <a:gd name="T10" fmla="*/ 265 w 290"/>
                <a:gd name="T11" fmla="*/ 42 h 223"/>
                <a:gd name="T12" fmla="*/ 265 w 290"/>
                <a:gd name="T13" fmla="*/ 223 h 223"/>
                <a:gd name="T14" fmla="*/ 274 w 290"/>
                <a:gd name="T15" fmla="*/ 223 h 223"/>
                <a:gd name="T16" fmla="*/ 290 w 290"/>
                <a:gd name="T17" fmla="*/ 207 h 223"/>
                <a:gd name="T18" fmla="*/ 290 w 290"/>
                <a:gd name="T19" fmla="*/ 16 h 223"/>
                <a:gd name="T20" fmla="*/ 274 w 290"/>
                <a:gd name="T21" fmla="*/ 0 h 2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0"/>
                <a:gd name="T34" fmla="*/ 0 h 223"/>
                <a:gd name="T35" fmla="*/ 290 w 290"/>
                <a:gd name="T36" fmla="*/ 223 h 22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0" h="223">
                  <a:moveTo>
                    <a:pt x="27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49" y="25"/>
                    <a:pt x="249" y="25"/>
                    <a:pt x="249" y="25"/>
                  </a:cubicBezTo>
                  <a:cubicBezTo>
                    <a:pt x="258" y="25"/>
                    <a:pt x="265" y="33"/>
                    <a:pt x="265" y="42"/>
                  </a:cubicBezTo>
                  <a:cubicBezTo>
                    <a:pt x="265" y="223"/>
                    <a:pt x="265" y="223"/>
                    <a:pt x="265" y="223"/>
                  </a:cubicBezTo>
                  <a:cubicBezTo>
                    <a:pt x="274" y="223"/>
                    <a:pt x="274" y="223"/>
                    <a:pt x="274" y="223"/>
                  </a:cubicBezTo>
                  <a:cubicBezTo>
                    <a:pt x="283" y="223"/>
                    <a:pt x="290" y="216"/>
                    <a:pt x="290" y="207"/>
                  </a:cubicBezTo>
                  <a:cubicBezTo>
                    <a:pt x="290" y="16"/>
                    <a:pt x="290" y="16"/>
                    <a:pt x="290" y="16"/>
                  </a:cubicBezTo>
                  <a:cubicBezTo>
                    <a:pt x="290" y="7"/>
                    <a:pt x="283" y="0"/>
                    <a:pt x="2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14" name="Freeform 19">
              <a:extLst>
                <a:ext uri="{FF2B5EF4-FFF2-40B4-BE49-F238E27FC236}">
                  <a16:creationId xmlns:a16="http://schemas.microsoft.com/office/drawing/2014/main" id="{635DCC31-6C65-44AF-BD18-4984DFD1D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357" y="0"/>
              <a:ext cx="821868" cy="628699"/>
            </a:xfrm>
            <a:custGeom>
              <a:avLst/>
              <a:gdLst>
                <a:gd name="T0" fmla="*/ 274 w 290"/>
                <a:gd name="T1" fmla="*/ 0 h 222"/>
                <a:gd name="T2" fmla="*/ 16 w 290"/>
                <a:gd name="T3" fmla="*/ 0 h 222"/>
                <a:gd name="T4" fmla="*/ 0 w 290"/>
                <a:gd name="T5" fmla="*/ 16 h 222"/>
                <a:gd name="T6" fmla="*/ 0 w 290"/>
                <a:gd name="T7" fmla="*/ 25 h 222"/>
                <a:gd name="T8" fmla="*/ 249 w 290"/>
                <a:gd name="T9" fmla="*/ 25 h 222"/>
                <a:gd name="T10" fmla="*/ 265 w 290"/>
                <a:gd name="T11" fmla="*/ 41 h 222"/>
                <a:gd name="T12" fmla="*/ 265 w 290"/>
                <a:gd name="T13" fmla="*/ 222 h 222"/>
                <a:gd name="T14" fmla="*/ 274 w 290"/>
                <a:gd name="T15" fmla="*/ 222 h 222"/>
                <a:gd name="T16" fmla="*/ 290 w 290"/>
                <a:gd name="T17" fmla="*/ 206 h 222"/>
                <a:gd name="T18" fmla="*/ 290 w 290"/>
                <a:gd name="T19" fmla="*/ 16 h 222"/>
                <a:gd name="T20" fmla="*/ 274 w 290"/>
                <a:gd name="T21" fmla="*/ 0 h 2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0"/>
                <a:gd name="T34" fmla="*/ 0 h 222"/>
                <a:gd name="T35" fmla="*/ 290 w 290"/>
                <a:gd name="T36" fmla="*/ 222 h 2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0" h="222">
                  <a:moveTo>
                    <a:pt x="27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49" y="25"/>
                    <a:pt x="249" y="25"/>
                    <a:pt x="249" y="25"/>
                  </a:cubicBezTo>
                  <a:cubicBezTo>
                    <a:pt x="258" y="25"/>
                    <a:pt x="265" y="32"/>
                    <a:pt x="265" y="41"/>
                  </a:cubicBezTo>
                  <a:cubicBezTo>
                    <a:pt x="265" y="222"/>
                    <a:pt x="265" y="222"/>
                    <a:pt x="265" y="222"/>
                  </a:cubicBezTo>
                  <a:cubicBezTo>
                    <a:pt x="274" y="222"/>
                    <a:pt x="274" y="222"/>
                    <a:pt x="274" y="222"/>
                  </a:cubicBezTo>
                  <a:cubicBezTo>
                    <a:pt x="283" y="222"/>
                    <a:pt x="290" y="215"/>
                    <a:pt x="290" y="206"/>
                  </a:cubicBezTo>
                  <a:cubicBezTo>
                    <a:pt x="290" y="16"/>
                    <a:pt x="290" y="16"/>
                    <a:pt x="290" y="16"/>
                  </a:cubicBezTo>
                  <a:cubicBezTo>
                    <a:pt x="290" y="7"/>
                    <a:pt x="283" y="0"/>
                    <a:pt x="2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id="{0CB83FD0-7AEA-4CF9-A973-3F7E36ADD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382" y="422332"/>
              <a:ext cx="569909" cy="353943"/>
            </a:xfrm>
            <a:custGeom>
              <a:avLst/>
              <a:gdLst>
                <a:gd name="T0" fmla="*/ 71 w 201"/>
                <a:gd name="T1" fmla="*/ 5 h 125"/>
                <a:gd name="T2" fmla="*/ 11 w 201"/>
                <a:gd name="T3" fmla="*/ 109 h 125"/>
                <a:gd name="T4" fmla="*/ 11 w 201"/>
                <a:gd name="T5" fmla="*/ 124 h 125"/>
                <a:gd name="T6" fmla="*/ 192 w 201"/>
                <a:gd name="T7" fmla="*/ 124 h 125"/>
                <a:gd name="T8" fmla="*/ 192 w 201"/>
                <a:gd name="T9" fmla="*/ 108 h 125"/>
                <a:gd name="T10" fmla="*/ 151 w 201"/>
                <a:gd name="T11" fmla="*/ 47 h 125"/>
                <a:gd name="T12" fmla="*/ 117 w 201"/>
                <a:gd name="T13" fmla="*/ 86 h 125"/>
                <a:gd name="T14" fmla="*/ 110 w 201"/>
                <a:gd name="T15" fmla="*/ 81 h 125"/>
                <a:gd name="T16" fmla="*/ 122 w 201"/>
                <a:gd name="T17" fmla="*/ 65 h 125"/>
                <a:gd name="T18" fmla="*/ 81 w 201"/>
                <a:gd name="T19" fmla="*/ 5 h 125"/>
                <a:gd name="T20" fmla="*/ 71 w 201"/>
                <a:gd name="T21" fmla="*/ 5 h 1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1"/>
                <a:gd name="T34" fmla="*/ 0 h 125"/>
                <a:gd name="T35" fmla="*/ 201 w 201"/>
                <a:gd name="T36" fmla="*/ 125 h 12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1" h="125">
                  <a:moveTo>
                    <a:pt x="71" y="5"/>
                  </a:moveTo>
                  <a:cubicBezTo>
                    <a:pt x="11" y="109"/>
                    <a:pt x="11" y="109"/>
                    <a:pt x="11" y="109"/>
                  </a:cubicBezTo>
                  <a:cubicBezTo>
                    <a:pt x="11" y="109"/>
                    <a:pt x="0" y="124"/>
                    <a:pt x="11" y="124"/>
                  </a:cubicBezTo>
                  <a:cubicBezTo>
                    <a:pt x="25" y="125"/>
                    <a:pt x="192" y="124"/>
                    <a:pt x="192" y="124"/>
                  </a:cubicBezTo>
                  <a:cubicBezTo>
                    <a:pt x="192" y="124"/>
                    <a:pt x="201" y="121"/>
                    <a:pt x="192" y="108"/>
                  </a:cubicBezTo>
                  <a:cubicBezTo>
                    <a:pt x="182" y="94"/>
                    <a:pt x="158" y="46"/>
                    <a:pt x="151" y="47"/>
                  </a:cubicBezTo>
                  <a:cubicBezTo>
                    <a:pt x="144" y="47"/>
                    <a:pt x="120" y="83"/>
                    <a:pt x="117" y="86"/>
                  </a:cubicBezTo>
                  <a:cubicBezTo>
                    <a:pt x="115" y="89"/>
                    <a:pt x="108" y="84"/>
                    <a:pt x="110" y="81"/>
                  </a:cubicBezTo>
                  <a:cubicBezTo>
                    <a:pt x="116" y="74"/>
                    <a:pt x="122" y="65"/>
                    <a:pt x="122" y="65"/>
                  </a:cubicBezTo>
                  <a:cubicBezTo>
                    <a:pt x="122" y="65"/>
                    <a:pt x="84" y="9"/>
                    <a:pt x="81" y="5"/>
                  </a:cubicBezTo>
                  <a:cubicBezTo>
                    <a:pt x="78" y="0"/>
                    <a:pt x="73" y="1"/>
                    <a:pt x="7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16" name="Oval 21">
              <a:extLst>
                <a:ext uri="{FF2B5EF4-FFF2-40B4-BE49-F238E27FC236}">
                  <a16:creationId xmlns:a16="http://schemas.microsoft.com/office/drawing/2014/main" id="{D49089EE-1E6F-4C74-9D85-BA4F98CFA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909" y="331147"/>
              <a:ext cx="101984" cy="995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CDDB5A3D-C8F6-4AA4-830D-586922C9F1FE}"/>
              </a:ext>
            </a:extLst>
          </p:cNvPr>
          <p:cNvGrpSpPr>
            <a:grpSpLocks/>
          </p:cNvGrpSpPr>
          <p:nvPr/>
        </p:nvGrpSpPr>
        <p:grpSpPr bwMode="auto">
          <a:xfrm>
            <a:off x="8524785" y="4615468"/>
            <a:ext cx="329894" cy="333006"/>
            <a:chOff x="0" y="0"/>
            <a:chExt cx="881859" cy="881859"/>
          </a:xfrm>
          <a:solidFill>
            <a:srgbClr val="404040"/>
          </a:solidFill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1388D04A-E8E2-4F33-A23C-8E104F9DD97E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0" y="0"/>
              <a:ext cx="881859" cy="881859"/>
            </a:xfrm>
            <a:custGeom>
              <a:avLst/>
              <a:gdLst>
                <a:gd name="T0" fmla="*/ 155 w 311"/>
                <a:gd name="T1" fmla="*/ 0 h 311"/>
                <a:gd name="T2" fmla="*/ 0 w 311"/>
                <a:gd name="T3" fmla="*/ 155 h 311"/>
                <a:gd name="T4" fmla="*/ 155 w 311"/>
                <a:gd name="T5" fmla="*/ 311 h 311"/>
                <a:gd name="T6" fmla="*/ 311 w 311"/>
                <a:gd name="T7" fmla="*/ 155 h 311"/>
                <a:gd name="T8" fmla="*/ 155 w 311"/>
                <a:gd name="T9" fmla="*/ 0 h 311"/>
                <a:gd name="T10" fmla="*/ 155 w 311"/>
                <a:gd name="T11" fmla="*/ 289 h 311"/>
                <a:gd name="T12" fmla="*/ 21 w 311"/>
                <a:gd name="T13" fmla="*/ 155 h 311"/>
                <a:gd name="T14" fmla="*/ 155 w 311"/>
                <a:gd name="T15" fmla="*/ 21 h 311"/>
                <a:gd name="T16" fmla="*/ 289 w 311"/>
                <a:gd name="T17" fmla="*/ 155 h 311"/>
                <a:gd name="T18" fmla="*/ 155 w 311"/>
                <a:gd name="T19" fmla="*/ 289 h 3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1"/>
                <a:gd name="T31" fmla="*/ 0 h 311"/>
                <a:gd name="T32" fmla="*/ 311 w 311"/>
                <a:gd name="T33" fmla="*/ 311 h 3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1" h="311">
                  <a:moveTo>
                    <a:pt x="155" y="0"/>
                  </a:moveTo>
                  <a:cubicBezTo>
                    <a:pt x="70" y="0"/>
                    <a:pt x="0" y="69"/>
                    <a:pt x="0" y="155"/>
                  </a:cubicBezTo>
                  <a:cubicBezTo>
                    <a:pt x="0" y="241"/>
                    <a:pt x="70" y="311"/>
                    <a:pt x="155" y="311"/>
                  </a:cubicBezTo>
                  <a:cubicBezTo>
                    <a:pt x="241" y="311"/>
                    <a:pt x="311" y="241"/>
                    <a:pt x="311" y="155"/>
                  </a:cubicBezTo>
                  <a:cubicBezTo>
                    <a:pt x="311" y="69"/>
                    <a:pt x="241" y="0"/>
                    <a:pt x="155" y="0"/>
                  </a:cubicBezTo>
                  <a:moveTo>
                    <a:pt x="155" y="289"/>
                  </a:moveTo>
                  <a:cubicBezTo>
                    <a:pt x="81" y="289"/>
                    <a:pt x="21" y="229"/>
                    <a:pt x="21" y="155"/>
                  </a:cubicBezTo>
                  <a:cubicBezTo>
                    <a:pt x="21" y="81"/>
                    <a:pt x="81" y="21"/>
                    <a:pt x="155" y="21"/>
                  </a:cubicBezTo>
                  <a:cubicBezTo>
                    <a:pt x="229" y="21"/>
                    <a:pt x="289" y="81"/>
                    <a:pt x="289" y="155"/>
                  </a:cubicBezTo>
                  <a:cubicBezTo>
                    <a:pt x="289" y="229"/>
                    <a:pt x="229" y="289"/>
                    <a:pt x="155" y="2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id="{E7B89E50-93F5-4A01-AF3E-DDE525AF1D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62" y="70789"/>
              <a:ext cx="430731" cy="428331"/>
            </a:xfrm>
            <a:custGeom>
              <a:avLst/>
              <a:gdLst>
                <a:gd name="T0" fmla="*/ 145 w 152"/>
                <a:gd name="T1" fmla="*/ 53 h 151"/>
                <a:gd name="T2" fmla="*/ 144 w 152"/>
                <a:gd name="T3" fmla="*/ 52 h 151"/>
                <a:gd name="T4" fmla="*/ 125 w 152"/>
                <a:gd name="T5" fmla="*/ 52 h 151"/>
                <a:gd name="T6" fmla="*/ 77 w 152"/>
                <a:gd name="T7" fmla="*/ 106 h 151"/>
                <a:gd name="T8" fmla="*/ 31 w 152"/>
                <a:gd name="T9" fmla="*/ 12 h 151"/>
                <a:gd name="T10" fmla="*/ 11 w 152"/>
                <a:gd name="T11" fmla="*/ 4 h 151"/>
                <a:gd name="T12" fmla="*/ 10 w 152"/>
                <a:gd name="T13" fmla="*/ 4 h 151"/>
                <a:gd name="T14" fmla="*/ 4 w 152"/>
                <a:gd name="T15" fmla="*/ 25 h 151"/>
                <a:gd name="T16" fmla="*/ 60 w 152"/>
                <a:gd name="T17" fmla="*/ 140 h 151"/>
                <a:gd name="T18" fmla="*/ 79 w 152"/>
                <a:gd name="T19" fmla="*/ 148 h 151"/>
                <a:gd name="T20" fmla="*/ 79 w 152"/>
                <a:gd name="T21" fmla="*/ 148 h 151"/>
                <a:gd name="T22" fmla="*/ 80 w 152"/>
                <a:gd name="T23" fmla="*/ 148 h 151"/>
                <a:gd name="T24" fmla="*/ 81 w 152"/>
                <a:gd name="T25" fmla="*/ 147 h 151"/>
                <a:gd name="T26" fmla="*/ 87 w 152"/>
                <a:gd name="T27" fmla="*/ 141 h 151"/>
                <a:gd name="T28" fmla="*/ 148 w 152"/>
                <a:gd name="T29" fmla="*/ 72 h 151"/>
                <a:gd name="T30" fmla="*/ 145 w 152"/>
                <a:gd name="T31" fmla="*/ 53 h 15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2"/>
                <a:gd name="T49" fmla="*/ 0 h 151"/>
                <a:gd name="T50" fmla="*/ 152 w 152"/>
                <a:gd name="T51" fmla="*/ 151 h 15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2" h="151">
                  <a:moveTo>
                    <a:pt x="145" y="53"/>
                  </a:moveTo>
                  <a:cubicBezTo>
                    <a:pt x="144" y="52"/>
                    <a:pt x="144" y="52"/>
                    <a:pt x="144" y="52"/>
                  </a:cubicBezTo>
                  <a:cubicBezTo>
                    <a:pt x="138" y="47"/>
                    <a:pt x="129" y="47"/>
                    <a:pt x="125" y="52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7" y="4"/>
                    <a:pt x="18" y="0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3" y="8"/>
                    <a:pt x="0" y="17"/>
                    <a:pt x="4" y="25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3" y="148"/>
                    <a:pt x="72" y="151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80" y="148"/>
                    <a:pt x="80" y="148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4" y="146"/>
                    <a:pt x="86" y="144"/>
                    <a:pt x="87" y="141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52" y="67"/>
                    <a:pt x="151" y="59"/>
                    <a:pt x="145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6B3E5ACB-79C4-4FFB-8F62-A87EE23F7185}"/>
              </a:ext>
            </a:extLst>
          </p:cNvPr>
          <p:cNvGrpSpPr>
            <a:grpSpLocks/>
          </p:cNvGrpSpPr>
          <p:nvPr/>
        </p:nvGrpSpPr>
        <p:grpSpPr bwMode="auto">
          <a:xfrm>
            <a:off x="7207324" y="4615468"/>
            <a:ext cx="397959" cy="333006"/>
            <a:chOff x="0" y="0"/>
            <a:chExt cx="961046" cy="796672"/>
          </a:xfrm>
          <a:solidFill>
            <a:srgbClr val="404040"/>
          </a:solidFill>
        </p:grpSpPr>
        <p:sp>
          <p:nvSpPr>
            <p:cNvPr id="21" name="Freeform 24">
              <a:extLst>
                <a:ext uri="{FF2B5EF4-FFF2-40B4-BE49-F238E27FC236}">
                  <a16:creationId xmlns:a16="http://schemas.microsoft.com/office/drawing/2014/main" id="{96C8149D-E045-4362-AAC1-11DC9CE78A01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0" y="0"/>
              <a:ext cx="961046" cy="796672"/>
            </a:xfrm>
            <a:custGeom>
              <a:avLst/>
              <a:gdLst>
                <a:gd name="T0" fmla="*/ 321 w 339"/>
                <a:gd name="T1" fmla="*/ 0 h 281"/>
                <a:gd name="T2" fmla="*/ 18 w 339"/>
                <a:gd name="T3" fmla="*/ 0 h 281"/>
                <a:gd name="T4" fmla="*/ 0 w 339"/>
                <a:gd name="T5" fmla="*/ 18 h 281"/>
                <a:gd name="T6" fmla="*/ 0 w 339"/>
                <a:gd name="T7" fmla="*/ 263 h 281"/>
                <a:gd name="T8" fmla="*/ 18 w 339"/>
                <a:gd name="T9" fmla="*/ 281 h 281"/>
                <a:gd name="T10" fmla="*/ 321 w 339"/>
                <a:gd name="T11" fmla="*/ 281 h 281"/>
                <a:gd name="T12" fmla="*/ 339 w 339"/>
                <a:gd name="T13" fmla="*/ 263 h 281"/>
                <a:gd name="T14" fmla="*/ 339 w 339"/>
                <a:gd name="T15" fmla="*/ 18 h 281"/>
                <a:gd name="T16" fmla="*/ 321 w 339"/>
                <a:gd name="T17" fmla="*/ 0 h 281"/>
                <a:gd name="T18" fmla="*/ 316 w 339"/>
                <a:gd name="T19" fmla="*/ 246 h 281"/>
                <a:gd name="T20" fmla="*/ 301 w 339"/>
                <a:gd name="T21" fmla="*/ 262 h 281"/>
                <a:gd name="T22" fmla="*/ 38 w 339"/>
                <a:gd name="T23" fmla="*/ 262 h 281"/>
                <a:gd name="T24" fmla="*/ 23 w 339"/>
                <a:gd name="T25" fmla="*/ 246 h 281"/>
                <a:gd name="T26" fmla="*/ 23 w 339"/>
                <a:gd name="T27" fmla="*/ 35 h 281"/>
                <a:gd name="T28" fmla="*/ 38 w 339"/>
                <a:gd name="T29" fmla="*/ 19 h 281"/>
                <a:gd name="T30" fmla="*/ 301 w 339"/>
                <a:gd name="T31" fmla="*/ 19 h 281"/>
                <a:gd name="T32" fmla="*/ 316 w 339"/>
                <a:gd name="T33" fmla="*/ 35 h 281"/>
                <a:gd name="T34" fmla="*/ 316 w 339"/>
                <a:gd name="T35" fmla="*/ 246 h 2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39"/>
                <a:gd name="T55" fmla="*/ 0 h 281"/>
                <a:gd name="T56" fmla="*/ 339 w 339"/>
                <a:gd name="T57" fmla="*/ 281 h 28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39" h="281">
                  <a:moveTo>
                    <a:pt x="3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273"/>
                    <a:pt x="8" y="281"/>
                    <a:pt x="18" y="281"/>
                  </a:cubicBezTo>
                  <a:cubicBezTo>
                    <a:pt x="321" y="281"/>
                    <a:pt x="321" y="281"/>
                    <a:pt x="321" y="281"/>
                  </a:cubicBezTo>
                  <a:cubicBezTo>
                    <a:pt x="331" y="281"/>
                    <a:pt x="339" y="273"/>
                    <a:pt x="339" y="263"/>
                  </a:cubicBezTo>
                  <a:cubicBezTo>
                    <a:pt x="339" y="18"/>
                    <a:pt x="339" y="18"/>
                    <a:pt x="339" y="18"/>
                  </a:cubicBezTo>
                  <a:cubicBezTo>
                    <a:pt x="339" y="8"/>
                    <a:pt x="331" y="0"/>
                    <a:pt x="321" y="0"/>
                  </a:cubicBezTo>
                  <a:moveTo>
                    <a:pt x="316" y="246"/>
                  </a:moveTo>
                  <a:cubicBezTo>
                    <a:pt x="316" y="255"/>
                    <a:pt x="309" y="262"/>
                    <a:pt x="301" y="262"/>
                  </a:cubicBezTo>
                  <a:cubicBezTo>
                    <a:pt x="38" y="262"/>
                    <a:pt x="38" y="262"/>
                    <a:pt x="38" y="262"/>
                  </a:cubicBezTo>
                  <a:cubicBezTo>
                    <a:pt x="30" y="262"/>
                    <a:pt x="23" y="255"/>
                    <a:pt x="23" y="24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26"/>
                    <a:pt x="30" y="19"/>
                    <a:pt x="38" y="19"/>
                  </a:cubicBezTo>
                  <a:cubicBezTo>
                    <a:pt x="301" y="19"/>
                    <a:pt x="301" y="19"/>
                    <a:pt x="301" y="19"/>
                  </a:cubicBezTo>
                  <a:cubicBezTo>
                    <a:pt x="309" y="19"/>
                    <a:pt x="316" y="26"/>
                    <a:pt x="316" y="35"/>
                  </a:cubicBezTo>
                  <a:lnTo>
                    <a:pt x="316" y="2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22" name="Freeform 25">
              <a:extLst>
                <a:ext uri="{FF2B5EF4-FFF2-40B4-BE49-F238E27FC236}">
                  <a16:creationId xmlns:a16="http://schemas.microsoft.com/office/drawing/2014/main" id="{28FD7E9C-AC59-4203-A65D-5CB41B448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71" y="116382"/>
              <a:ext cx="87586" cy="85186"/>
            </a:xfrm>
            <a:custGeom>
              <a:avLst/>
              <a:gdLst>
                <a:gd name="T0" fmla="*/ 31 w 31"/>
                <a:gd name="T1" fmla="*/ 23 h 30"/>
                <a:gd name="T2" fmla="*/ 24 w 31"/>
                <a:gd name="T3" fmla="*/ 30 h 30"/>
                <a:gd name="T4" fmla="*/ 8 w 31"/>
                <a:gd name="T5" fmla="*/ 30 h 30"/>
                <a:gd name="T6" fmla="*/ 0 w 31"/>
                <a:gd name="T7" fmla="*/ 23 h 30"/>
                <a:gd name="T8" fmla="*/ 0 w 31"/>
                <a:gd name="T9" fmla="*/ 7 h 30"/>
                <a:gd name="T10" fmla="*/ 8 w 31"/>
                <a:gd name="T11" fmla="*/ 0 h 30"/>
                <a:gd name="T12" fmla="*/ 24 w 31"/>
                <a:gd name="T13" fmla="*/ 0 h 30"/>
                <a:gd name="T14" fmla="*/ 31 w 31"/>
                <a:gd name="T15" fmla="*/ 7 h 30"/>
                <a:gd name="T16" fmla="*/ 31 w 31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0"/>
                <a:gd name="T29" fmla="*/ 31 w 31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0">
                  <a:moveTo>
                    <a:pt x="31" y="23"/>
                  </a:moveTo>
                  <a:cubicBezTo>
                    <a:pt x="31" y="27"/>
                    <a:pt x="28" y="30"/>
                    <a:pt x="24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4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3"/>
                    <a:pt x="31" y="7"/>
                  </a:cubicBez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23" name="Freeform 26">
              <a:extLst>
                <a:ext uri="{FF2B5EF4-FFF2-40B4-BE49-F238E27FC236}">
                  <a16:creationId xmlns:a16="http://schemas.microsoft.com/office/drawing/2014/main" id="{BC4C0191-FA5B-41BC-9347-9036B79F7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71" y="274756"/>
              <a:ext cx="87586" cy="88786"/>
            </a:xfrm>
            <a:custGeom>
              <a:avLst/>
              <a:gdLst>
                <a:gd name="T0" fmla="*/ 31 w 31"/>
                <a:gd name="T1" fmla="*/ 24 h 31"/>
                <a:gd name="T2" fmla="*/ 24 w 31"/>
                <a:gd name="T3" fmla="*/ 31 h 31"/>
                <a:gd name="T4" fmla="*/ 8 w 31"/>
                <a:gd name="T5" fmla="*/ 31 h 31"/>
                <a:gd name="T6" fmla="*/ 0 w 31"/>
                <a:gd name="T7" fmla="*/ 24 h 31"/>
                <a:gd name="T8" fmla="*/ 0 w 31"/>
                <a:gd name="T9" fmla="*/ 8 h 31"/>
                <a:gd name="T10" fmla="*/ 8 w 31"/>
                <a:gd name="T11" fmla="*/ 0 h 31"/>
                <a:gd name="T12" fmla="*/ 24 w 31"/>
                <a:gd name="T13" fmla="*/ 0 h 31"/>
                <a:gd name="T14" fmla="*/ 31 w 31"/>
                <a:gd name="T15" fmla="*/ 8 h 31"/>
                <a:gd name="T16" fmla="*/ 31 w 31"/>
                <a:gd name="T17" fmla="*/ 24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1"/>
                <a:gd name="T29" fmla="*/ 31 w 31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1">
                  <a:moveTo>
                    <a:pt x="31" y="24"/>
                  </a:moveTo>
                  <a:cubicBezTo>
                    <a:pt x="31" y="28"/>
                    <a:pt x="28" y="31"/>
                    <a:pt x="24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4" y="31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4"/>
                    <a:pt x="31" y="8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24" name="Freeform 27">
              <a:extLst>
                <a:ext uri="{FF2B5EF4-FFF2-40B4-BE49-F238E27FC236}">
                  <a16:creationId xmlns:a16="http://schemas.microsoft.com/office/drawing/2014/main" id="{686D2A52-A9E4-4EB1-8518-0C9A35F3A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44" y="116382"/>
              <a:ext cx="87586" cy="85186"/>
            </a:xfrm>
            <a:custGeom>
              <a:avLst/>
              <a:gdLst>
                <a:gd name="T0" fmla="*/ 31 w 31"/>
                <a:gd name="T1" fmla="*/ 23 h 30"/>
                <a:gd name="T2" fmla="*/ 24 w 31"/>
                <a:gd name="T3" fmla="*/ 30 h 30"/>
                <a:gd name="T4" fmla="*/ 8 w 31"/>
                <a:gd name="T5" fmla="*/ 30 h 30"/>
                <a:gd name="T6" fmla="*/ 0 w 31"/>
                <a:gd name="T7" fmla="*/ 23 h 30"/>
                <a:gd name="T8" fmla="*/ 0 w 31"/>
                <a:gd name="T9" fmla="*/ 7 h 30"/>
                <a:gd name="T10" fmla="*/ 8 w 31"/>
                <a:gd name="T11" fmla="*/ 0 h 30"/>
                <a:gd name="T12" fmla="*/ 24 w 31"/>
                <a:gd name="T13" fmla="*/ 0 h 30"/>
                <a:gd name="T14" fmla="*/ 31 w 31"/>
                <a:gd name="T15" fmla="*/ 7 h 30"/>
                <a:gd name="T16" fmla="*/ 31 w 31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0"/>
                <a:gd name="T29" fmla="*/ 31 w 31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0">
                  <a:moveTo>
                    <a:pt x="31" y="23"/>
                  </a:moveTo>
                  <a:cubicBezTo>
                    <a:pt x="31" y="27"/>
                    <a:pt x="28" y="30"/>
                    <a:pt x="24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4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3"/>
                    <a:pt x="31" y="7"/>
                  </a:cubicBez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25" name="Freeform 28">
              <a:extLst>
                <a:ext uri="{FF2B5EF4-FFF2-40B4-BE49-F238E27FC236}">
                  <a16:creationId xmlns:a16="http://schemas.microsoft.com/office/drawing/2014/main" id="{17602592-FE21-48AF-8208-F2E7AB734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44" y="274756"/>
              <a:ext cx="87586" cy="88786"/>
            </a:xfrm>
            <a:custGeom>
              <a:avLst/>
              <a:gdLst>
                <a:gd name="T0" fmla="*/ 31 w 31"/>
                <a:gd name="T1" fmla="*/ 24 h 31"/>
                <a:gd name="T2" fmla="*/ 24 w 31"/>
                <a:gd name="T3" fmla="*/ 31 h 31"/>
                <a:gd name="T4" fmla="*/ 8 w 31"/>
                <a:gd name="T5" fmla="*/ 31 h 31"/>
                <a:gd name="T6" fmla="*/ 0 w 31"/>
                <a:gd name="T7" fmla="*/ 24 h 31"/>
                <a:gd name="T8" fmla="*/ 0 w 31"/>
                <a:gd name="T9" fmla="*/ 8 h 31"/>
                <a:gd name="T10" fmla="*/ 8 w 31"/>
                <a:gd name="T11" fmla="*/ 0 h 31"/>
                <a:gd name="T12" fmla="*/ 24 w 31"/>
                <a:gd name="T13" fmla="*/ 0 h 31"/>
                <a:gd name="T14" fmla="*/ 31 w 31"/>
                <a:gd name="T15" fmla="*/ 8 h 31"/>
                <a:gd name="T16" fmla="*/ 31 w 31"/>
                <a:gd name="T17" fmla="*/ 24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1"/>
                <a:gd name="T29" fmla="*/ 31 w 31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1">
                  <a:moveTo>
                    <a:pt x="31" y="24"/>
                  </a:moveTo>
                  <a:cubicBezTo>
                    <a:pt x="31" y="28"/>
                    <a:pt x="28" y="31"/>
                    <a:pt x="24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4" y="31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4"/>
                    <a:pt x="31" y="8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26" name="Freeform 29">
              <a:extLst>
                <a:ext uri="{FF2B5EF4-FFF2-40B4-BE49-F238E27FC236}">
                  <a16:creationId xmlns:a16="http://schemas.microsoft.com/office/drawing/2014/main" id="{C88F5D2C-5F56-40AC-AFFB-B4C051DCF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44" y="436730"/>
              <a:ext cx="87586" cy="85186"/>
            </a:xfrm>
            <a:custGeom>
              <a:avLst/>
              <a:gdLst>
                <a:gd name="T0" fmla="*/ 31 w 31"/>
                <a:gd name="T1" fmla="*/ 23 h 30"/>
                <a:gd name="T2" fmla="*/ 24 w 31"/>
                <a:gd name="T3" fmla="*/ 30 h 30"/>
                <a:gd name="T4" fmla="*/ 8 w 31"/>
                <a:gd name="T5" fmla="*/ 30 h 30"/>
                <a:gd name="T6" fmla="*/ 0 w 31"/>
                <a:gd name="T7" fmla="*/ 23 h 30"/>
                <a:gd name="T8" fmla="*/ 0 w 31"/>
                <a:gd name="T9" fmla="*/ 7 h 30"/>
                <a:gd name="T10" fmla="*/ 8 w 31"/>
                <a:gd name="T11" fmla="*/ 0 h 30"/>
                <a:gd name="T12" fmla="*/ 24 w 31"/>
                <a:gd name="T13" fmla="*/ 0 h 30"/>
                <a:gd name="T14" fmla="*/ 31 w 31"/>
                <a:gd name="T15" fmla="*/ 7 h 30"/>
                <a:gd name="T16" fmla="*/ 31 w 31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0"/>
                <a:gd name="T29" fmla="*/ 31 w 31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0">
                  <a:moveTo>
                    <a:pt x="31" y="23"/>
                  </a:moveTo>
                  <a:cubicBezTo>
                    <a:pt x="31" y="27"/>
                    <a:pt x="28" y="30"/>
                    <a:pt x="24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4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3"/>
                    <a:pt x="31" y="7"/>
                  </a:cubicBez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27" name="Freeform 30">
              <a:extLst>
                <a:ext uri="{FF2B5EF4-FFF2-40B4-BE49-F238E27FC236}">
                  <a16:creationId xmlns:a16="http://schemas.microsoft.com/office/drawing/2014/main" id="{EADAD915-A8AB-41CE-AEF4-5B4FAB570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516" y="116382"/>
              <a:ext cx="83987" cy="85186"/>
            </a:xfrm>
            <a:custGeom>
              <a:avLst/>
              <a:gdLst>
                <a:gd name="T0" fmla="*/ 30 w 30"/>
                <a:gd name="T1" fmla="*/ 23 h 30"/>
                <a:gd name="T2" fmla="*/ 23 w 30"/>
                <a:gd name="T3" fmla="*/ 30 h 30"/>
                <a:gd name="T4" fmla="*/ 7 w 30"/>
                <a:gd name="T5" fmla="*/ 30 h 30"/>
                <a:gd name="T6" fmla="*/ 0 w 30"/>
                <a:gd name="T7" fmla="*/ 23 h 30"/>
                <a:gd name="T8" fmla="*/ 0 w 30"/>
                <a:gd name="T9" fmla="*/ 7 h 30"/>
                <a:gd name="T10" fmla="*/ 7 w 30"/>
                <a:gd name="T11" fmla="*/ 0 h 30"/>
                <a:gd name="T12" fmla="*/ 23 w 30"/>
                <a:gd name="T13" fmla="*/ 0 h 30"/>
                <a:gd name="T14" fmla="*/ 30 w 30"/>
                <a:gd name="T15" fmla="*/ 7 h 30"/>
                <a:gd name="T16" fmla="*/ 30 w 30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30" y="23"/>
                  </a:moveTo>
                  <a:cubicBezTo>
                    <a:pt x="30" y="27"/>
                    <a:pt x="27" y="30"/>
                    <a:pt x="23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30" y="3"/>
                    <a:pt x="30" y="7"/>
                  </a:cubicBezTo>
                  <a:lnTo>
                    <a:pt x="3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0D0E17F3-F78B-4E0E-AFA3-E69A05C94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516" y="274756"/>
              <a:ext cx="83987" cy="88786"/>
            </a:xfrm>
            <a:custGeom>
              <a:avLst/>
              <a:gdLst>
                <a:gd name="T0" fmla="*/ 30 w 30"/>
                <a:gd name="T1" fmla="*/ 24 h 31"/>
                <a:gd name="T2" fmla="*/ 23 w 30"/>
                <a:gd name="T3" fmla="*/ 31 h 31"/>
                <a:gd name="T4" fmla="*/ 7 w 30"/>
                <a:gd name="T5" fmla="*/ 31 h 31"/>
                <a:gd name="T6" fmla="*/ 0 w 30"/>
                <a:gd name="T7" fmla="*/ 24 h 31"/>
                <a:gd name="T8" fmla="*/ 0 w 30"/>
                <a:gd name="T9" fmla="*/ 8 h 31"/>
                <a:gd name="T10" fmla="*/ 7 w 30"/>
                <a:gd name="T11" fmla="*/ 0 h 31"/>
                <a:gd name="T12" fmla="*/ 23 w 30"/>
                <a:gd name="T13" fmla="*/ 0 h 31"/>
                <a:gd name="T14" fmla="*/ 30 w 30"/>
                <a:gd name="T15" fmla="*/ 8 h 31"/>
                <a:gd name="T16" fmla="*/ 30 w 30"/>
                <a:gd name="T17" fmla="*/ 24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1"/>
                <a:gd name="T29" fmla="*/ 30 w 30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1">
                  <a:moveTo>
                    <a:pt x="30" y="24"/>
                  </a:moveTo>
                  <a:cubicBezTo>
                    <a:pt x="30" y="28"/>
                    <a:pt x="27" y="31"/>
                    <a:pt x="23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1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30" y="4"/>
                    <a:pt x="30" y="8"/>
                  </a:cubicBezTo>
                  <a:lnTo>
                    <a:pt x="3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29" name="Freeform 32">
              <a:extLst>
                <a:ext uri="{FF2B5EF4-FFF2-40B4-BE49-F238E27FC236}">
                  <a16:creationId xmlns:a16="http://schemas.microsoft.com/office/drawing/2014/main" id="{E26B7521-32F2-41D0-A856-30E0D50F3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689" y="116382"/>
              <a:ext cx="85186" cy="85186"/>
            </a:xfrm>
            <a:custGeom>
              <a:avLst/>
              <a:gdLst>
                <a:gd name="T0" fmla="*/ 30 w 30"/>
                <a:gd name="T1" fmla="*/ 23 h 30"/>
                <a:gd name="T2" fmla="*/ 23 w 30"/>
                <a:gd name="T3" fmla="*/ 30 h 30"/>
                <a:gd name="T4" fmla="*/ 7 w 30"/>
                <a:gd name="T5" fmla="*/ 30 h 30"/>
                <a:gd name="T6" fmla="*/ 0 w 30"/>
                <a:gd name="T7" fmla="*/ 23 h 30"/>
                <a:gd name="T8" fmla="*/ 0 w 30"/>
                <a:gd name="T9" fmla="*/ 7 h 30"/>
                <a:gd name="T10" fmla="*/ 7 w 30"/>
                <a:gd name="T11" fmla="*/ 0 h 30"/>
                <a:gd name="T12" fmla="*/ 23 w 30"/>
                <a:gd name="T13" fmla="*/ 0 h 30"/>
                <a:gd name="T14" fmla="*/ 30 w 30"/>
                <a:gd name="T15" fmla="*/ 7 h 30"/>
                <a:gd name="T16" fmla="*/ 30 w 30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30" y="23"/>
                  </a:moveTo>
                  <a:cubicBezTo>
                    <a:pt x="30" y="27"/>
                    <a:pt x="27" y="30"/>
                    <a:pt x="23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30" y="3"/>
                    <a:pt x="30" y="7"/>
                  </a:cubicBezTo>
                  <a:lnTo>
                    <a:pt x="3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30" name="Freeform 33">
              <a:extLst>
                <a:ext uri="{FF2B5EF4-FFF2-40B4-BE49-F238E27FC236}">
                  <a16:creationId xmlns:a16="http://schemas.microsoft.com/office/drawing/2014/main" id="{F68CB36D-BBBC-4A46-AACC-E0E88AE60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689" y="274756"/>
              <a:ext cx="85186" cy="88786"/>
            </a:xfrm>
            <a:custGeom>
              <a:avLst/>
              <a:gdLst>
                <a:gd name="T0" fmla="*/ 30 w 30"/>
                <a:gd name="T1" fmla="*/ 24 h 31"/>
                <a:gd name="T2" fmla="*/ 23 w 30"/>
                <a:gd name="T3" fmla="*/ 31 h 31"/>
                <a:gd name="T4" fmla="*/ 7 w 30"/>
                <a:gd name="T5" fmla="*/ 31 h 31"/>
                <a:gd name="T6" fmla="*/ 0 w 30"/>
                <a:gd name="T7" fmla="*/ 24 h 31"/>
                <a:gd name="T8" fmla="*/ 0 w 30"/>
                <a:gd name="T9" fmla="*/ 8 h 31"/>
                <a:gd name="T10" fmla="*/ 7 w 30"/>
                <a:gd name="T11" fmla="*/ 0 h 31"/>
                <a:gd name="T12" fmla="*/ 23 w 30"/>
                <a:gd name="T13" fmla="*/ 0 h 31"/>
                <a:gd name="T14" fmla="*/ 30 w 30"/>
                <a:gd name="T15" fmla="*/ 8 h 31"/>
                <a:gd name="T16" fmla="*/ 30 w 30"/>
                <a:gd name="T17" fmla="*/ 24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1"/>
                <a:gd name="T29" fmla="*/ 30 w 30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1">
                  <a:moveTo>
                    <a:pt x="30" y="24"/>
                  </a:moveTo>
                  <a:cubicBezTo>
                    <a:pt x="30" y="28"/>
                    <a:pt x="27" y="31"/>
                    <a:pt x="23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1"/>
                    <a:pt x="0" y="28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30" y="4"/>
                    <a:pt x="30" y="8"/>
                  </a:cubicBezTo>
                  <a:lnTo>
                    <a:pt x="3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  <p:sp>
          <p:nvSpPr>
            <p:cNvPr id="31" name="Freeform 34">
              <a:extLst>
                <a:ext uri="{FF2B5EF4-FFF2-40B4-BE49-F238E27FC236}">
                  <a16:creationId xmlns:a16="http://schemas.microsoft.com/office/drawing/2014/main" id="{E014EA90-4260-47A0-8E98-E29333D2C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371" y="436730"/>
              <a:ext cx="87586" cy="85186"/>
            </a:xfrm>
            <a:custGeom>
              <a:avLst/>
              <a:gdLst>
                <a:gd name="T0" fmla="*/ 31 w 31"/>
                <a:gd name="T1" fmla="*/ 23 h 30"/>
                <a:gd name="T2" fmla="*/ 24 w 31"/>
                <a:gd name="T3" fmla="*/ 30 h 30"/>
                <a:gd name="T4" fmla="*/ 8 w 31"/>
                <a:gd name="T5" fmla="*/ 30 h 30"/>
                <a:gd name="T6" fmla="*/ 0 w 31"/>
                <a:gd name="T7" fmla="*/ 23 h 30"/>
                <a:gd name="T8" fmla="*/ 0 w 31"/>
                <a:gd name="T9" fmla="*/ 7 h 30"/>
                <a:gd name="T10" fmla="*/ 8 w 31"/>
                <a:gd name="T11" fmla="*/ 0 h 30"/>
                <a:gd name="T12" fmla="*/ 24 w 31"/>
                <a:gd name="T13" fmla="*/ 0 h 30"/>
                <a:gd name="T14" fmla="*/ 31 w 31"/>
                <a:gd name="T15" fmla="*/ 7 h 30"/>
                <a:gd name="T16" fmla="*/ 31 w 31"/>
                <a:gd name="T17" fmla="*/ 2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30"/>
                <a:gd name="T29" fmla="*/ 31 w 31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30">
                  <a:moveTo>
                    <a:pt x="31" y="23"/>
                  </a:moveTo>
                  <a:cubicBezTo>
                    <a:pt x="31" y="27"/>
                    <a:pt x="28" y="30"/>
                    <a:pt x="24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4" y="30"/>
                    <a:pt x="0" y="27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3"/>
                    <a:pt x="31" y="7"/>
                  </a:cubicBezTo>
                  <a:lnTo>
                    <a:pt x="3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微软雅黑"/>
                <a:cs typeface="+mn-cs"/>
                <a:sym typeface="宋体" pitchFamily="2" charset="-122"/>
              </a:endParaRPr>
            </a:p>
          </p:txBody>
        </p:sp>
      </p:grpSp>
      <p:sp>
        <p:nvSpPr>
          <p:cNvPr id="32" name="Freeform 84">
            <a:extLst>
              <a:ext uri="{FF2B5EF4-FFF2-40B4-BE49-F238E27FC236}">
                <a16:creationId xmlns:a16="http://schemas.microsoft.com/office/drawing/2014/main" id="{CB4C53AA-9BF3-401B-B39D-15645181580C}"/>
              </a:ext>
            </a:extLst>
          </p:cNvPr>
          <p:cNvSpPr>
            <a:spLocks noChangeAspect="1" noEditPoints="1" noChangeArrowheads="1"/>
          </p:cNvSpPr>
          <p:nvPr/>
        </p:nvSpPr>
        <p:spPr bwMode="auto">
          <a:xfrm>
            <a:off x="5903179" y="4615467"/>
            <a:ext cx="333822" cy="333006"/>
          </a:xfrm>
          <a:custGeom>
            <a:avLst/>
            <a:gdLst>
              <a:gd name="T0" fmla="*/ 170 w 170"/>
              <a:gd name="T1" fmla="*/ 0 h 168"/>
              <a:gd name="T2" fmla="*/ 162 w 170"/>
              <a:gd name="T3" fmla="*/ 16 h 168"/>
              <a:gd name="T4" fmla="*/ 170 w 170"/>
              <a:gd name="T5" fmla="*/ 103 h 168"/>
              <a:gd name="T6" fmla="*/ 93 w 170"/>
              <a:gd name="T7" fmla="*/ 119 h 168"/>
              <a:gd name="T8" fmla="*/ 128 w 170"/>
              <a:gd name="T9" fmla="*/ 152 h 168"/>
              <a:gd name="T10" fmla="*/ 42 w 170"/>
              <a:gd name="T11" fmla="*/ 168 h 168"/>
              <a:gd name="T12" fmla="*/ 77 w 170"/>
              <a:gd name="T13" fmla="*/ 152 h 168"/>
              <a:gd name="T14" fmla="*/ 0 w 170"/>
              <a:gd name="T15" fmla="*/ 119 h 168"/>
              <a:gd name="T16" fmla="*/ 6 w 170"/>
              <a:gd name="T17" fmla="*/ 103 h 168"/>
              <a:gd name="T18" fmla="*/ 0 w 170"/>
              <a:gd name="T19" fmla="*/ 16 h 168"/>
              <a:gd name="T20" fmla="*/ 0 w 170"/>
              <a:gd name="T21" fmla="*/ 0 h 168"/>
              <a:gd name="T22" fmla="*/ 122 w 170"/>
              <a:gd name="T23" fmla="*/ 40 h 168"/>
              <a:gd name="T24" fmla="*/ 115 w 170"/>
              <a:gd name="T25" fmla="*/ 44 h 168"/>
              <a:gd name="T26" fmla="*/ 75 w 170"/>
              <a:gd name="T27" fmla="*/ 52 h 168"/>
              <a:gd name="T28" fmla="*/ 73 w 170"/>
              <a:gd name="T29" fmla="*/ 50 h 168"/>
              <a:gd name="T30" fmla="*/ 50 w 170"/>
              <a:gd name="T31" fmla="*/ 67 h 168"/>
              <a:gd name="T32" fmla="*/ 85 w 170"/>
              <a:gd name="T33" fmla="*/ 65 h 168"/>
              <a:gd name="T34" fmla="*/ 89 w 170"/>
              <a:gd name="T35" fmla="*/ 67 h 168"/>
              <a:gd name="T36" fmla="*/ 120 w 170"/>
              <a:gd name="T37" fmla="*/ 52 h 168"/>
              <a:gd name="T38" fmla="*/ 128 w 170"/>
              <a:gd name="T39" fmla="*/ 40 h 168"/>
              <a:gd name="T40" fmla="*/ 113 w 170"/>
              <a:gd name="T41" fmla="*/ 58 h 168"/>
              <a:gd name="T42" fmla="*/ 122 w 170"/>
              <a:gd name="T43" fmla="*/ 85 h 168"/>
              <a:gd name="T44" fmla="*/ 113 w 170"/>
              <a:gd name="T45" fmla="*/ 58 h 168"/>
              <a:gd name="T46" fmla="*/ 101 w 170"/>
              <a:gd name="T47" fmla="*/ 67 h 168"/>
              <a:gd name="T48" fmla="*/ 109 w 170"/>
              <a:gd name="T49" fmla="*/ 85 h 168"/>
              <a:gd name="T50" fmla="*/ 101 w 170"/>
              <a:gd name="T51" fmla="*/ 67 h 168"/>
              <a:gd name="T52" fmla="*/ 87 w 170"/>
              <a:gd name="T53" fmla="*/ 77 h 168"/>
              <a:gd name="T54" fmla="*/ 95 w 170"/>
              <a:gd name="T55" fmla="*/ 85 h 168"/>
              <a:gd name="T56" fmla="*/ 87 w 170"/>
              <a:gd name="T57" fmla="*/ 77 h 168"/>
              <a:gd name="T58" fmla="*/ 75 w 170"/>
              <a:gd name="T59" fmla="*/ 69 h 168"/>
              <a:gd name="T60" fmla="*/ 83 w 170"/>
              <a:gd name="T61" fmla="*/ 85 h 168"/>
              <a:gd name="T62" fmla="*/ 75 w 170"/>
              <a:gd name="T63" fmla="*/ 69 h 168"/>
              <a:gd name="T64" fmla="*/ 63 w 170"/>
              <a:gd name="T65" fmla="*/ 69 h 168"/>
              <a:gd name="T66" fmla="*/ 71 w 170"/>
              <a:gd name="T67" fmla="*/ 85 h 168"/>
              <a:gd name="T68" fmla="*/ 63 w 170"/>
              <a:gd name="T69" fmla="*/ 69 h 168"/>
              <a:gd name="T70" fmla="*/ 48 w 170"/>
              <a:gd name="T71" fmla="*/ 73 h 168"/>
              <a:gd name="T72" fmla="*/ 56 w 170"/>
              <a:gd name="T73" fmla="*/ 85 h 168"/>
              <a:gd name="T74" fmla="*/ 48 w 170"/>
              <a:gd name="T75" fmla="*/ 73 h 168"/>
              <a:gd name="T76" fmla="*/ 146 w 170"/>
              <a:gd name="T77" fmla="*/ 18 h 168"/>
              <a:gd name="T78" fmla="*/ 24 w 170"/>
              <a:gd name="T79" fmla="*/ 101 h 168"/>
              <a:gd name="T80" fmla="*/ 146 w 170"/>
              <a:gd name="T81" fmla="*/ 18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0"/>
              <a:gd name="T124" fmla="*/ 0 h 168"/>
              <a:gd name="T125" fmla="*/ 170 w 170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0" h="168">
                <a:moveTo>
                  <a:pt x="0" y="0"/>
                </a:moveTo>
                <a:lnTo>
                  <a:pt x="170" y="0"/>
                </a:lnTo>
                <a:lnTo>
                  <a:pt x="170" y="16"/>
                </a:lnTo>
                <a:lnTo>
                  <a:pt x="162" y="16"/>
                </a:lnTo>
                <a:lnTo>
                  <a:pt x="162" y="103"/>
                </a:lnTo>
                <a:lnTo>
                  <a:pt x="170" y="103"/>
                </a:lnTo>
                <a:lnTo>
                  <a:pt x="170" y="119"/>
                </a:lnTo>
                <a:lnTo>
                  <a:pt x="93" y="119"/>
                </a:lnTo>
                <a:lnTo>
                  <a:pt x="93" y="152"/>
                </a:lnTo>
                <a:lnTo>
                  <a:pt x="128" y="152"/>
                </a:lnTo>
                <a:lnTo>
                  <a:pt x="128" y="168"/>
                </a:lnTo>
                <a:lnTo>
                  <a:pt x="42" y="168"/>
                </a:lnTo>
                <a:lnTo>
                  <a:pt x="42" y="152"/>
                </a:lnTo>
                <a:lnTo>
                  <a:pt x="77" y="152"/>
                </a:lnTo>
                <a:lnTo>
                  <a:pt x="77" y="119"/>
                </a:lnTo>
                <a:lnTo>
                  <a:pt x="0" y="119"/>
                </a:lnTo>
                <a:lnTo>
                  <a:pt x="0" y="103"/>
                </a:lnTo>
                <a:lnTo>
                  <a:pt x="6" y="103"/>
                </a:lnTo>
                <a:lnTo>
                  <a:pt x="6" y="1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28" y="40"/>
                </a:moveTo>
                <a:lnTo>
                  <a:pt x="122" y="40"/>
                </a:lnTo>
                <a:lnTo>
                  <a:pt x="113" y="40"/>
                </a:lnTo>
                <a:lnTo>
                  <a:pt x="115" y="44"/>
                </a:lnTo>
                <a:lnTo>
                  <a:pt x="87" y="61"/>
                </a:lnTo>
                <a:lnTo>
                  <a:pt x="75" y="52"/>
                </a:lnTo>
                <a:lnTo>
                  <a:pt x="75" y="50"/>
                </a:lnTo>
                <a:lnTo>
                  <a:pt x="73" y="50"/>
                </a:lnTo>
                <a:lnTo>
                  <a:pt x="48" y="61"/>
                </a:lnTo>
                <a:lnTo>
                  <a:pt x="50" y="67"/>
                </a:lnTo>
                <a:lnTo>
                  <a:pt x="73" y="56"/>
                </a:lnTo>
                <a:lnTo>
                  <a:pt x="85" y="65"/>
                </a:lnTo>
                <a:lnTo>
                  <a:pt x="87" y="67"/>
                </a:lnTo>
                <a:lnTo>
                  <a:pt x="89" y="67"/>
                </a:lnTo>
                <a:lnTo>
                  <a:pt x="117" y="48"/>
                </a:lnTo>
                <a:lnTo>
                  <a:pt x="120" y="52"/>
                </a:lnTo>
                <a:lnTo>
                  <a:pt x="124" y="46"/>
                </a:lnTo>
                <a:lnTo>
                  <a:pt x="128" y="40"/>
                </a:lnTo>
                <a:lnTo>
                  <a:pt x="128" y="40"/>
                </a:lnTo>
                <a:close/>
                <a:moveTo>
                  <a:pt x="113" y="58"/>
                </a:moveTo>
                <a:lnTo>
                  <a:pt x="113" y="85"/>
                </a:lnTo>
                <a:lnTo>
                  <a:pt x="122" y="85"/>
                </a:lnTo>
                <a:lnTo>
                  <a:pt x="122" y="58"/>
                </a:lnTo>
                <a:lnTo>
                  <a:pt x="113" y="58"/>
                </a:lnTo>
                <a:lnTo>
                  <a:pt x="113" y="58"/>
                </a:lnTo>
                <a:close/>
                <a:moveTo>
                  <a:pt x="101" y="67"/>
                </a:moveTo>
                <a:lnTo>
                  <a:pt x="101" y="85"/>
                </a:lnTo>
                <a:lnTo>
                  <a:pt x="109" y="85"/>
                </a:lnTo>
                <a:lnTo>
                  <a:pt x="109" y="67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87" y="77"/>
                </a:moveTo>
                <a:lnTo>
                  <a:pt x="87" y="85"/>
                </a:lnTo>
                <a:lnTo>
                  <a:pt x="95" y="85"/>
                </a:lnTo>
                <a:lnTo>
                  <a:pt x="95" y="77"/>
                </a:lnTo>
                <a:lnTo>
                  <a:pt x="87" y="77"/>
                </a:lnTo>
                <a:lnTo>
                  <a:pt x="87" y="77"/>
                </a:lnTo>
                <a:close/>
                <a:moveTo>
                  <a:pt x="75" y="69"/>
                </a:moveTo>
                <a:lnTo>
                  <a:pt x="75" y="85"/>
                </a:lnTo>
                <a:lnTo>
                  <a:pt x="83" y="85"/>
                </a:lnTo>
                <a:lnTo>
                  <a:pt x="83" y="69"/>
                </a:lnTo>
                <a:lnTo>
                  <a:pt x="75" y="69"/>
                </a:lnTo>
                <a:lnTo>
                  <a:pt x="75" y="69"/>
                </a:lnTo>
                <a:close/>
                <a:moveTo>
                  <a:pt x="63" y="69"/>
                </a:moveTo>
                <a:lnTo>
                  <a:pt x="63" y="85"/>
                </a:lnTo>
                <a:lnTo>
                  <a:pt x="71" y="85"/>
                </a:lnTo>
                <a:lnTo>
                  <a:pt x="71" y="69"/>
                </a:lnTo>
                <a:lnTo>
                  <a:pt x="63" y="69"/>
                </a:lnTo>
                <a:lnTo>
                  <a:pt x="63" y="69"/>
                </a:lnTo>
                <a:close/>
                <a:moveTo>
                  <a:pt x="48" y="73"/>
                </a:moveTo>
                <a:lnTo>
                  <a:pt x="48" y="85"/>
                </a:lnTo>
                <a:lnTo>
                  <a:pt x="56" y="85"/>
                </a:lnTo>
                <a:lnTo>
                  <a:pt x="56" y="73"/>
                </a:lnTo>
                <a:lnTo>
                  <a:pt x="48" y="73"/>
                </a:lnTo>
                <a:lnTo>
                  <a:pt x="48" y="73"/>
                </a:lnTo>
                <a:close/>
                <a:moveTo>
                  <a:pt x="146" y="18"/>
                </a:moveTo>
                <a:lnTo>
                  <a:pt x="24" y="18"/>
                </a:lnTo>
                <a:lnTo>
                  <a:pt x="24" y="101"/>
                </a:lnTo>
                <a:lnTo>
                  <a:pt x="146" y="101"/>
                </a:lnTo>
                <a:lnTo>
                  <a:pt x="146" y="18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itchFamily="34" charset="0"/>
              <a:ea typeface="微软雅黑"/>
              <a:cs typeface="+mn-cs"/>
              <a:sym typeface="宋体" pitchFamily="2" charset="-122"/>
            </a:endParaRPr>
          </a:p>
        </p:txBody>
      </p:sp>
      <p:sp>
        <p:nvSpPr>
          <p:cNvPr id="33" name="Freeform 9">
            <a:extLst>
              <a:ext uri="{FF2B5EF4-FFF2-40B4-BE49-F238E27FC236}">
                <a16:creationId xmlns:a16="http://schemas.microsoft.com/office/drawing/2014/main" id="{3EB6A64F-2D99-4687-8164-314F9798E8B3}"/>
              </a:ext>
            </a:extLst>
          </p:cNvPr>
          <p:cNvSpPr>
            <a:spLocks noChangeAspect="1" noEditPoints="1" noChangeArrowheads="1"/>
          </p:cNvSpPr>
          <p:nvPr/>
        </p:nvSpPr>
        <p:spPr bwMode="auto">
          <a:xfrm>
            <a:off x="7884090" y="4615466"/>
            <a:ext cx="361886" cy="333007"/>
          </a:xfrm>
          <a:custGeom>
            <a:avLst/>
            <a:gdLst>
              <a:gd name="T0" fmla="*/ 141 w 181"/>
              <a:gd name="T1" fmla="*/ 0 h 165"/>
              <a:gd name="T2" fmla="*/ 149 w 181"/>
              <a:gd name="T3" fmla="*/ 8 h 165"/>
              <a:gd name="T4" fmla="*/ 134 w 181"/>
              <a:gd name="T5" fmla="*/ 47 h 165"/>
              <a:gd name="T6" fmla="*/ 33 w 181"/>
              <a:gd name="T7" fmla="*/ 14 h 165"/>
              <a:gd name="T8" fmla="*/ 39 w 181"/>
              <a:gd name="T9" fmla="*/ 20 h 165"/>
              <a:gd name="T10" fmla="*/ 51 w 181"/>
              <a:gd name="T11" fmla="*/ 31 h 165"/>
              <a:gd name="T12" fmla="*/ 33 w 181"/>
              <a:gd name="T13" fmla="*/ 39 h 165"/>
              <a:gd name="T14" fmla="*/ 39 w 181"/>
              <a:gd name="T15" fmla="*/ 45 h 165"/>
              <a:gd name="T16" fmla="*/ 51 w 181"/>
              <a:gd name="T17" fmla="*/ 55 h 165"/>
              <a:gd name="T18" fmla="*/ 33 w 181"/>
              <a:gd name="T19" fmla="*/ 63 h 165"/>
              <a:gd name="T20" fmla="*/ 39 w 181"/>
              <a:gd name="T21" fmla="*/ 67 h 165"/>
              <a:gd name="T22" fmla="*/ 51 w 181"/>
              <a:gd name="T23" fmla="*/ 77 h 165"/>
              <a:gd name="T24" fmla="*/ 33 w 181"/>
              <a:gd name="T25" fmla="*/ 86 h 165"/>
              <a:gd name="T26" fmla="*/ 39 w 181"/>
              <a:gd name="T27" fmla="*/ 90 h 165"/>
              <a:gd name="T28" fmla="*/ 51 w 181"/>
              <a:gd name="T29" fmla="*/ 100 h 165"/>
              <a:gd name="T30" fmla="*/ 33 w 181"/>
              <a:gd name="T31" fmla="*/ 110 h 165"/>
              <a:gd name="T32" fmla="*/ 39 w 181"/>
              <a:gd name="T33" fmla="*/ 116 h 165"/>
              <a:gd name="T34" fmla="*/ 51 w 181"/>
              <a:gd name="T35" fmla="*/ 126 h 165"/>
              <a:gd name="T36" fmla="*/ 33 w 181"/>
              <a:gd name="T37" fmla="*/ 134 h 165"/>
              <a:gd name="T38" fmla="*/ 33 w 181"/>
              <a:gd name="T39" fmla="*/ 151 h 165"/>
              <a:gd name="T40" fmla="*/ 134 w 181"/>
              <a:gd name="T41" fmla="*/ 118 h 165"/>
              <a:gd name="T42" fmla="*/ 149 w 181"/>
              <a:gd name="T43" fmla="*/ 157 h 165"/>
              <a:gd name="T44" fmla="*/ 141 w 181"/>
              <a:gd name="T45" fmla="*/ 165 h 165"/>
              <a:gd name="T46" fmla="*/ 19 w 181"/>
              <a:gd name="T47" fmla="*/ 165 h 165"/>
              <a:gd name="T48" fmla="*/ 19 w 181"/>
              <a:gd name="T49" fmla="*/ 146 h 165"/>
              <a:gd name="T50" fmla="*/ 0 w 181"/>
              <a:gd name="T51" fmla="*/ 132 h 165"/>
              <a:gd name="T52" fmla="*/ 19 w 181"/>
              <a:gd name="T53" fmla="*/ 120 h 165"/>
              <a:gd name="T54" fmla="*/ 0 w 181"/>
              <a:gd name="T55" fmla="*/ 108 h 165"/>
              <a:gd name="T56" fmla="*/ 19 w 181"/>
              <a:gd name="T57" fmla="*/ 98 h 165"/>
              <a:gd name="T58" fmla="*/ 0 w 181"/>
              <a:gd name="T59" fmla="*/ 83 h 165"/>
              <a:gd name="T60" fmla="*/ 19 w 181"/>
              <a:gd name="T61" fmla="*/ 75 h 165"/>
              <a:gd name="T62" fmla="*/ 0 w 181"/>
              <a:gd name="T63" fmla="*/ 61 h 165"/>
              <a:gd name="T64" fmla="*/ 19 w 181"/>
              <a:gd name="T65" fmla="*/ 51 h 165"/>
              <a:gd name="T66" fmla="*/ 0 w 181"/>
              <a:gd name="T67" fmla="*/ 39 h 165"/>
              <a:gd name="T68" fmla="*/ 19 w 181"/>
              <a:gd name="T69" fmla="*/ 8 h 165"/>
              <a:gd name="T70" fmla="*/ 27 w 181"/>
              <a:gd name="T71" fmla="*/ 0 h 165"/>
              <a:gd name="T72" fmla="*/ 63 w 181"/>
              <a:gd name="T73" fmla="*/ 79 h 165"/>
              <a:gd name="T74" fmla="*/ 84 w 181"/>
              <a:gd name="T75" fmla="*/ 88 h 165"/>
              <a:gd name="T76" fmla="*/ 63 w 181"/>
              <a:gd name="T77" fmla="*/ 79 h 165"/>
              <a:gd name="T78" fmla="*/ 63 w 181"/>
              <a:gd name="T79" fmla="*/ 61 h 165"/>
              <a:gd name="T80" fmla="*/ 100 w 181"/>
              <a:gd name="T81" fmla="*/ 69 h 165"/>
              <a:gd name="T82" fmla="*/ 63 w 181"/>
              <a:gd name="T83" fmla="*/ 61 h 165"/>
              <a:gd name="T84" fmla="*/ 63 w 181"/>
              <a:gd name="T85" fmla="*/ 45 h 165"/>
              <a:gd name="T86" fmla="*/ 116 w 181"/>
              <a:gd name="T87" fmla="*/ 53 h 165"/>
              <a:gd name="T88" fmla="*/ 63 w 181"/>
              <a:gd name="T89" fmla="*/ 45 h 165"/>
              <a:gd name="T90" fmla="*/ 63 w 181"/>
              <a:gd name="T91" fmla="*/ 29 h 165"/>
              <a:gd name="T92" fmla="*/ 116 w 181"/>
              <a:gd name="T93" fmla="*/ 35 h 165"/>
              <a:gd name="T94" fmla="*/ 63 w 181"/>
              <a:gd name="T95" fmla="*/ 29 h 165"/>
              <a:gd name="T96" fmla="*/ 84 w 181"/>
              <a:gd name="T97" fmla="*/ 130 h 165"/>
              <a:gd name="T98" fmla="*/ 106 w 181"/>
              <a:gd name="T99" fmla="*/ 130 h 165"/>
              <a:gd name="T100" fmla="*/ 86 w 181"/>
              <a:gd name="T101" fmla="*/ 108 h 165"/>
              <a:gd name="T102" fmla="*/ 84 w 181"/>
              <a:gd name="T103" fmla="*/ 130 h 165"/>
              <a:gd name="T104" fmla="*/ 161 w 181"/>
              <a:gd name="T105" fmla="*/ 37 h 165"/>
              <a:gd name="T106" fmla="*/ 116 w 181"/>
              <a:gd name="T107" fmla="*/ 120 h 165"/>
              <a:gd name="T108" fmla="*/ 161 w 181"/>
              <a:gd name="T109" fmla="*/ 37 h 16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81"/>
              <a:gd name="T166" fmla="*/ 0 h 165"/>
              <a:gd name="T167" fmla="*/ 181 w 181"/>
              <a:gd name="T168" fmla="*/ 165 h 16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81" h="165">
                <a:moveTo>
                  <a:pt x="27" y="0"/>
                </a:moveTo>
                <a:lnTo>
                  <a:pt x="141" y="0"/>
                </a:lnTo>
                <a:lnTo>
                  <a:pt x="149" y="0"/>
                </a:lnTo>
                <a:lnTo>
                  <a:pt x="149" y="8"/>
                </a:lnTo>
                <a:lnTo>
                  <a:pt x="149" y="35"/>
                </a:lnTo>
                <a:lnTo>
                  <a:pt x="134" y="47"/>
                </a:lnTo>
                <a:lnTo>
                  <a:pt x="134" y="14"/>
                </a:lnTo>
                <a:lnTo>
                  <a:pt x="33" y="14"/>
                </a:lnTo>
                <a:lnTo>
                  <a:pt x="33" y="25"/>
                </a:lnTo>
                <a:lnTo>
                  <a:pt x="39" y="20"/>
                </a:lnTo>
                <a:lnTo>
                  <a:pt x="47" y="18"/>
                </a:lnTo>
                <a:lnTo>
                  <a:pt x="51" y="31"/>
                </a:lnTo>
                <a:lnTo>
                  <a:pt x="45" y="35"/>
                </a:lnTo>
                <a:lnTo>
                  <a:pt x="33" y="39"/>
                </a:lnTo>
                <a:lnTo>
                  <a:pt x="33" y="47"/>
                </a:lnTo>
                <a:lnTo>
                  <a:pt x="39" y="45"/>
                </a:lnTo>
                <a:lnTo>
                  <a:pt x="47" y="41"/>
                </a:lnTo>
                <a:lnTo>
                  <a:pt x="51" y="55"/>
                </a:lnTo>
                <a:lnTo>
                  <a:pt x="45" y="57"/>
                </a:lnTo>
                <a:lnTo>
                  <a:pt x="33" y="63"/>
                </a:lnTo>
                <a:lnTo>
                  <a:pt x="33" y="71"/>
                </a:lnTo>
                <a:lnTo>
                  <a:pt x="39" y="67"/>
                </a:lnTo>
                <a:lnTo>
                  <a:pt x="47" y="65"/>
                </a:lnTo>
                <a:lnTo>
                  <a:pt x="51" y="77"/>
                </a:lnTo>
                <a:lnTo>
                  <a:pt x="45" y="81"/>
                </a:lnTo>
                <a:lnTo>
                  <a:pt x="33" y="86"/>
                </a:lnTo>
                <a:lnTo>
                  <a:pt x="33" y="94"/>
                </a:lnTo>
                <a:lnTo>
                  <a:pt x="39" y="90"/>
                </a:lnTo>
                <a:lnTo>
                  <a:pt x="47" y="88"/>
                </a:lnTo>
                <a:lnTo>
                  <a:pt x="51" y="100"/>
                </a:lnTo>
                <a:lnTo>
                  <a:pt x="45" y="104"/>
                </a:lnTo>
                <a:lnTo>
                  <a:pt x="33" y="110"/>
                </a:lnTo>
                <a:lnTo>
                  <a:pt x="33" y="118"/>
                </a:lnTo>
                <a:lnTo>
                  <a:pt x="39" y="116"/>
                </a:lnTo>
                <a:lnTo>
                  <a:pt x="47" y="112"/>
                </a:lnTo>
                <a:lnTo>
                  <a:pt x="51" y="126"/>
                </a:lnTo>
                <a:lnTo>
                  <a:pt x="45" y="128"/>
                </a:lnTo>
                <a:lnTo>
                  <a:pt x="33" y="134"/>
                </a:lnTo>
                <a:lnTo>
                  <a:pt x="33" y="146"/>
                </a:lnTo>
                <a:lnTo>
                  <a:pt x="33" y="151"/>
                </a:lnTo>
                <a:lnTo>
                  <a:pt x="134" y="151"/>
                </a:lnTo>
                <a:lnTo>
                  <a:pt x="134" y="118"/>
                </a:lnTo>
                <a:lnTo>
                  <a:pt x="149" y="106"/>
                </a:lnTo>
                <a:lnTo>
                  <a:pt x="149" y="157"/>
                </a:lnTo>
                <a:lnTo>
                  <a:pt x="149" y="165"/>
                </a:lnTo>
                <a:lnTo>
                  <a:pt x="141" y="165"/>
                </a:lnTo>
                <a:lnTo>
                  <a:pt x="27" y="165"/>
                </a:lnTo>
                <a:lnTo>
                  <a:pt x="19" y="165"/>
                </a:lnTo>
                <a:lnTo>
                  <a:pt x="19" y="157"/>
                </a:lnTo>
                <a:lnTo>
                  <a:pt x="19" y="146"/>
                </a:lnTo>
                <a:lnTo>
                  <a:pt x="4" y="146"/>
                </a:lnTo>
                <a:lnTo>
                  <a:pt x="0" y="132"/>
                </a:lnTo>
                <a:lnTo>
                  <a:pt x="19" y="124"/>
                </a:lnTo>
                <a:lnTo>
                  <a:pt x="19" y="120"/>
                </a:lnTo>
                <a:lnTo>
                  <a:pt x="4" y="120"/>
                </a:lnTo>
                <a:lnTo>
                  <a:pt x="0" y="108"/>
                </a:lnTo>
                <a:lnTo>
                  <a:pt x="19" y="100"/>
                </a:lnTo>
                <a:lnTo>
                  <a:pt x="19" y="98"/>
                </a:lnTo>
                <a:lnTo>
                  <a:pt x="4" y="98"/>
                </a:lnTo>
                <a:lnTo>
                  <a:pt x="0" y="83"/>
                </a:lnTo>
                <a:lnTo>
                  <a:pt x="19" y="77"/>
                </a:lnTo>
                <a:lnTo>
                  <a:pt x="19" y="75"/>
                </a:lnTo>
                <a:lnTo>
                  <a:pt x="4" y="75"/>
                </a:lnTo>
                <a:lnTo>
                  <a:pt x="0" y="61"/>
                </a:lnTo>
                <a:lnTo>
                  <a:pt x="19" y="53"/>
                </a:lnTo>
                <a:lnTo>
                  <a:pt x="19" y="51"/>
                </a:lnTo>
                <a:lnTo>
                  <a:pt x="4" y="51"/>
                </a:lnTo>
                <a:lnTo>
                  <a:pt x="0" y="39"/>
                </a:lnTo>
                <a:lnTo>
                  <a:pt x="19" y="31"/>
                </a:lnTo>
                <a:lnTo>
                  <a:pt x="19" y="8"/>
                </a:lnTo>
                <a:lnTo>
                  <a:pt x="19" y="0"/>
                </a:lnTo>
                <a:lnTo>
                  <a:pt x="27" y="0"/>
                </a:lnTo>
                <a:lnTo>
                  <a:pt x="27" y="0"/>
                </a:lnTo>
                <a:close/>
                <a:moveTo>
                  <a:pt x="63" y="79"/>
                </a:moveTo>
                <a:lnTo>
                  <a:pt x="63" y="88"/>
                </a:lnTo>
                <a:lnTo>
                  <a:pt x="84" y="88"/>
                </a:lnTo>
                <a:lnTo>
                  <a:pt x="84" y="79"/>
                </a:lnTo>
                <a:lnTo>
                  <a:pt x="63" y="79"/>
                </a:lnTo>
                <a:lnTo>
                  <a:pt x="63" y="79"/>
                </a:lnTo>
                <a:close/>
                <a:moveTo>
                  <a:pt x="63" y="61"/>
                </a:moveTo>
                <a:lnTo>
                  <a:pt x="63" y="69"/>
                </a:lnTo>
                <a:lnTo>
                  <a:pt x="100" y="69"/>
                </a:lnTo>
                <a:lnTo>
                  <a:pt x="100" y="61"/>
                </a:lnTo>
                <a:lnTo>
                  <a:pt x="63" y="61"/>
                </a:lnTo>
                <a:lnTo>
                  <a:pt x="63" y="61"/>
                </a:lnTo>
                <a:close/>
                <a:moveTo>
                  <a:pt x="63" y="45"/>
                </a:moveTo>
                <a:lnTo>
                  <a:pt x="63" y="53"/>
                </a:lnTo>
                <a:lnTo>
                  <a:pt x="116" y="53"/>
                </a:lnTo>
                <a:lnTo>
                  <a:pt x="116" y="45"/>
                </a:lnTo>
                <a:lnTo>
                  <a:pt x="63" y="45"/>
                </a:lnTo>
                <a:lnTo>
                  <a:pt x="63" y="45"/>
                </a:lnTo>
                <a:close/>
                <a:moveTo>
                  <a:pt x="63" y="29"/>
                </a:moveTo>
                <a:lnTo>
                  <a:pt x="63" y="35"/>
                </a:lnTo>
                <a:lnTo>
                  <a:pt x="116" y="35"/>
                </a:lnTo>
                <a:lnTo>
                  <a:pt x="116" y="29"/>
                </a:lnTo>
                <a:lnTo>
                  <a:pt x="63" y="29"/>
                </a:lnTo>
                <a:lnTo>
                  <a:pt x="63" y="29"/>
                </a:lnTo>
                <a:close/>
                <a:moveTo>
                  <a:pt x="84" y="130"/>
                </a:moveTo>
                <a:lnTo>
                  <a:pt x="96" y="130"/>
                </a:lnTo>
                <a:lnTo>
                  <a:pt x="106" y="130"/>
                </a:lnTo>
                <a:lnTo>
                  <a:pt x="96" y="118"/>
                </a:lnTo>
                <a:lnTo>
                  <a:pt x="86" y="108"/>
                </a:lnTo>
                <a:lnTo>
                  <a:pt x="86" y="120"/>
                </a:lnTo>
                <a:lnTo>
                  <a:pt x="84" y="130"/>
                </a:lnTo>
                <a:lnTo>
                  <a:pt x="84" y="130"/>
                </a:lnTo>
                <a:close/>
                <a:moveTo>
                  <a:pt x="161" y="37"/>
                </a:moveTo>
                <a:lnTo>
                  <a:pt x="96" y="100"/>
                </a:lnTo>
                <a:lnTo>
                  <a:pt x="116" y="120"/>
                </a:lnTo>
                <a:lnTo>
                  <a:pt x="181" y="57"/>
                </a:lnTo>
                <a:lnTo>
                  <a:pt x="161" y="37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itchFamily="34" charset="0"/>
              <a:ea typeface="微软雅黑"/>
              <a:cs typeface="+mn-cs"/>
              <a:sym typeface="宋体" pitchFamily="2" charset="-122"/>
            </a:endParaRPr>
          </a:p>
        </p:txBody>
      </p:sp>
      <p:sp>
        <p:nvSpPr>
          <p:cNvPr id="34" name="TextBox 84">
            <a:extLst>
              <a:ext uri="{FF2B5EF4-FFF2-40B4-BE49-F238E27FC236}">
                <a16:creationId xmlns:a16="http://schemas.microsoft.com/office/drawing/2014/main" id="{6B7BE39A-31DA-434D-93BE-961E79C405B0}"/>
              </a:ext>
            </a:extLst>
          </p:cNvPr>
          <p:cNvSpPr txBox="1"/>
          <p:nvPr/>
        </p:nvSpPr>
        <p:spPr>
          <a:xfrm>
            <a:off x="5642146" y="5292012"/>
            <a:ext cx="3348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社长：千库网      日期：</a:t>
            </a:r>
            <a:r>
              <a:rPr lang="en-US" altLang="zh-CN" sz="1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2019</a:t>
            </a:r>
            <a:r>
              <a:rPr lang="zh-CN" altLang="en-US" sz="1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zh-CN" altLang="en-US" sz="1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zh-CN" altLang="en-US" sz="14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 sz="1400" b="1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046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40"/>
                            </p:stCondLst>
                            <p:childTnLst>
                              <p:par>
                                <p:cTn id="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4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90"/>
                            </p:stCondLst>
                            <p:childTnLst>
                              <p:par>
                                <p:cTn id="3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29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build="p"/>
      <p:bldP spid="32" grpId="0" animBg="1"/>
      <p:bldP spid="33" grpId="0" animBg="1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5C72B6DB-358D-4196-BD47-B63C2BFE65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7289">
            <a:off x="1779281" y="431968"/>
            <a:ext cx="2116226" cy="6285823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37D60B9A-B0E1-45A3-9F08-3C66D506165E}"/>
              </a:ext>
            </a:extLst>
          </p:cNvPr>
          <p:cNvSpPr/>
          <p:nvPr/>
        </p:nvSpPr>
        <p:spPr>
          <a:xfrm>
            <a:off x="5983178" y="2290284"/>
            <a:ext cx="3498073" cy="5844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8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目录 </a:t>
            </a:r>
            <a:r>
              <a:rPr lang="en-US" altLang="zh-CN" sz="3198" b="1" dirty="0">
                <a:solidFill>
                  <a:schemeClr val="accent1"/>
                </a:solidFill>
              </a:rPr>
              <a:t>CONTENTS </a:t>
            </a:r>
            <a:endParaRPr lang="zh-CN" altLang="en-US" sz="3198" b="1" dirty="0">
              <a:solidFill>
                <a:schemeClr val="accent1"/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BD3EB5E0-B501-4FC8-A832-36F80CB3FF3A}"/>
              </a:ext>
            </a:extLst>
          </p:cNvPr>
          <p:cNvSpPr/>
          <p:nvPr/>
        </p:nvSpPr>
        <p:spPr>
          <a:xfrm>
            <a:off x="5964436" y="3552346"/>
            <a:ext cx="5028941" cy="3794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66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THE CONTENT INPUT SECTION TITLES</a:t>
            </a:r>
            <a:endParaRPr lang="zh-CN" altLang="en-US" sz="18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879BF6B4-BD86-43CA-8916-58AE77D05E19}"/>
              </a:ext>
            </a:extLst>
          </p:cNvPr>
          <p:cNvSpPr/>
          <p:nvPr/>
        </p:nvSpPr>
        <p:spPr>
          <a:xfrm>
            <a:off x="6086299" y="2900245"/>
            <a:ext cx="4202896" cy="652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66" b="1" dirty="0">
                <a:latin typeface="微软雅黑" pitchFamily="34" charset="-122"/>
                <a:ea typeface="微软雅黑" pitchFamily="34" charset="-122"/>
              </a:rPr>
              <a:t>单击输入章节标题内容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2B33701-0901-44D0-A09C-CB5FB91CB987}"/>
              </a:ext>
            </a:extLst>
          </p:cNvPr>
          <p:cNvSpPr/>
          <p:nvPr/>
        </p:nvSpPr>
        <p:spPr>
          <a:xfrm>
            <a:off x="4429059" y="2425461"/>
            <a:ext cx="1535377" cy="134373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995" dirty="0">
                <a:solidFill>
                  <a:schemeClr val="accent1"/>
                </a:solidFill>
              </a:rPr>
              <a:t>01</a:t>
            </a:r>
            <a:endParaRPr lang="zh-CN" altLang="en-US" sz="799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05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千图PPT彼岸天：ID 8661124库_矩形 1">
            <a:extLst>
              <a:ext uri="{FF2B5EF4-FFF2-40B4-BE49-F238E27FC236}">
                <a16:creationId xmlns:a16="http://schemas.microsoft.com/office/drawing/2014/main" id="{3C3943CB-A751-4A8B-B61A-1554E85A47B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5400000">
            <a:off x="5491162" y="-1404231"/>
            <a:ext cx="1209675" cy="12192000"/>
          </a:xfrm>
          <a:prstGeom prst="rect">
            <a:avLst/>
          </a:prstGeom>
          <a:solidFill>
            <a:schemeClr val="bg1">
              <a:lumMod val="9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5" name="千图PPT彼岸天：ID 8661124库_组合 12">
            <a:extLst>
              <a:ext uri="{FF2B5EF4-FFF2-40B4-BE49-F238E27FC236}">
                <a16:creationId xmlns:a16="http://schemas.microsoft.com/office/drawing/2014/main" id="{0E4FB251-3770-4A9F-801F-141B6316723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622641" y="1884399"/>
            <a:ext cx="8871273" cy="1592768"/>
            <a:chOff x="2355850" y="1637680"/>
            <a:chExt cx="7418388" cy="1331913"/>
          </a:xfrm>
        </p:grpSpPr>
        <p:sp>
          <p:nvSpPr>
            <p:cNvPr id="26" name="Rectangle 2">
              <a:extLst>
                <a:ext uri="{FF2B5EF4-FFF2-40B4-BE49-F238E27FC236}">
                  <a16:creationId xmlns:a16="http://schemas.microsoft.com/office/drawing/2014/main" id="{2610C925-0CC9-48B6-A753-31B96B546F12}"/>
                </a:ext>
              </a:extLst>
            </p:cNvPr>
            <p:cNvSpPr/>
            <p:nvPr/>
          </p:nvSpPr>
          <p:spPr>
            <a:xfrm>
              <a:off x="2763838" y="2348880"/>
              <a:ext cx="1614487" cy="465138"/>
            </a:xfrm>
            <a:prstGeom prst="rect">
              <a:avLst/>
            </a:prstGeom>
            <a:pattFill prst="dkDnDiag">
              <a:fgClr>
                <a:schemeClr val="accent1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Rectangle 3">
              <a:extLst>
                <a:ext uri="{FF2B5EF4-FFF2-40B4-BE49-F238E27FC236}">
                  <a16:creationId xmlns:a16="http://schemas.microsoft.com/office/drawing/2014/main" id="{9D4DEE0F-C165-49AD-984C-7A89ED4EAE8C}"/>
                </a:ext>
              </a:extLst>
            </p:cNvPr>
            <p:cNvSpPr/>
            <p:nvPr/>
          </p:nvSpPr>
          <p:spPr>
            <a:xfrm>
              <a:off x="7732713" y="2348880"/>
              <a:ext cx="1614487" cy="465138"/>
            </a:xfrm>
            <a:prstGeom prst="rect">
              <a:avLst/>
            </a:prstGeom>
            <a:pattFill prst="dkDnDiag">
              <a:fgClr>
                <a:schemeClr val="accent1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Rectangle 4">
              <a:extLst>
                <a:ext uri="{FF2B5EF4-FFF2-40B4-BE49-F238E27FC236}">
                  <a16:creationId xmlns:a16="http://schemas.microsoft.com/office/drawing/2014/main" id="{90DFC076-E2FD-4283-BC47-558E1756E4C2}"/>
                </a:ext>
              </a:extLst>
            </p:cNvPr>
            <p:cNvSpPr/>
            <p:nvPr/>
          </p:nvSpPr>
          <p:spPr>
            <a:xfrm>
              <a:off x="6075363" y="2348880"/>
              <a:ext cx="1614487" cy="465138"/>
            </a:xfrm>
            <a:prstGeom prst="rect">
              <a:avLst/>
            </a:prstGeom>
            <a:pattFill prst="dkDnDiag">
              <a:fgClr>
                <a:schemeClr val="accent1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Rectangle 5">
              <a:extLst>
                <a:ext uri="{FF2B5EF4-FFF2-40B4-BE49-F238E27FC236}">
                  <a16:creationId xmlns:a16="http://schemas.microsoft.com/office/drawing/2014/main" id="{9FD133A4-1FF3-434C-98D4-C22B213B9A3A}"/>
                </a:ext>
              </a:extLst>
            </p:cNvPr>
            <p:cNvSpPr/>
            <p:nvPr/>
          </p:nvSpPr>
          <p:spPr>
            <a:xfrm>
              <a:off x="4419600" y="2348880"/>
              <a:ext cx="1614488" cy="465138"/>
            </a:xfrm>
            <a:prstGeom prst="rect">
              <a:avLst/>
            </a:prstGeom>
            <a:pattFill prst="dkDnDiag">
              <a:fgClr>
                <a:schemeClr val="accent1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Oval 7">
              <a:extLst>
                <a:ext uri="{FF2B5EF4-FFF2-40B4-BE49-F238E27FC236}">
                  <a16:creationId xmlns:a16="http://schemas.microsoft.com/office/drawing/2014/main" id="{E50AC509-907B-4B21-B30A-6FA37148CD6C}"/>
                </a:ext>
              </a:extLst>
            </p:cNvPr>
            <p:cNvSpPr/>
            <p:nvPr/>
          </p:nvSpPr>
          <p:spPr bwMode="auto">
            <a:xfrm>
              <a:off x="2355850" y="2158380"/>
              <a:ext cx="804863" cy="8048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Oval 10">
              <a:extLst>
                <a:ext uri="{FF2B5EF4-FFF2-40B4-BE49-F238E27FC236}">
                  <a16:creationId xmlns:a16="http://schemas.microsoft.com/office/drawing/2014/main" id="{6EEBB714-08AB-48A0-917E-A6FD7A2560ED}"/>
                </a:ext>
              </a:extLst>
            </p:cNvPr>
            <p:cNvSpPr/>
            <p:nvPr/>
          </p:nvSpPr>
          <p:spPr bwMode="auto">
            <a:xfrm>
              <a:off x="3956050" y="2158380"/>
              <a:ext cx="804863" cy="8048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Oval 13">
              <a:extLst>
                <a:ext uri="{FF2B5EF4-FFF2-40B4-BE49-F238E27FC236}">
                  <a16:creationId xmlns:a16="http://schemas.microsoft.com/office/drawing/2014/main" id="{CE81B396-410F-4984-A006-8BC9FA13B2AD}"/>
                </a:ext>
              </a:extLst>
            </p:cNvPr>
            <p:cNvSpPr/>
            <p:nvPr/>
          </p:nvSpPr>
          <p:spPr bwMode="auto">
            <a:xfrm>
              <a:off x="7323138" y="2158380"/>
              <a:ext cx="804862" cy="8048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Oval 19">
              <a:extLst>
                <a:ext uri="{FF2B5EF4-FFF2-40B4-BE49-F238E27FC236}">
                  <a16:creationId xmlns:a16="http://schemas.microsoft.com/office/drawing/2014/main" id="{0FCCBAC4-4B9C-4520-9474-BD4304DD30BA}"/>
                </a:ext>
              </a:extLst>
            </p:cNvPr>
            <p:cNvSpPr/>
            <p:nvPr/>
          </p:nvSpPr>
          <p:spPr bwMode="auto">
            <a:xfrm>
              <a:off x="5626100" y="2164730"/>
              <a:ext cx="804863" cy="8048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Oval 24">
              <a:extLst>
                <a:ext uri="{FF2B5EF4-FFF2-40B4-BE49-F238E27FC236}">
                  <a16:creationId xmlns:a16="http://schemas.microsoft.com/office/drawing/2014/main" id="{92C9C9E6-C885-4499-9015-8DE92E6FC6E7}"/>
                </a:ext>
              </a:extLst>
            </p:cNvPr>
            <p:cNvSpPr/>
            <p:nvPr/>
          </p:nvSpPr>
          <p:spPr bwMode="auto">
            <a:xfrm>
              <a:off x="8969375" y="2164730"/>
              <a:ext cx="804863" cy="80486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TextBox 26">
              <a:extLst>
                <a:ext uri="{FF2B5EF4-FFF2-40B4-BE49-F238E27FC236}">
                  <a16:creationId xmlns:a16="http://schemas.microsoft.com/office/drawing/2014/main" id="{3805567D-8EC8-45A8-961F-AB22F8896CD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581804" y="1637680"/>
              <a:ext cx="351472" cy="33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norm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36" name="TextBox 27">
              <a:extLst>
                <a:ext uri="{FF2B5EF4-FFF2-40B4-BE49-F238E27FC236}">
                  <a16:creationId xmlns:a16="http://schemas.microsoft.com/office/drawing/2014/main" id="{4BF2F578-8EE6-4232-A8B2-EA2B0A32B39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185942" y="1637680"/>
              <a:ext cx="376940" cy="33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norm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37" name="TextBox 28">
              <a:extLst>
                <a:ext uri="{FF2B5EF4-FFF2-40B4-BE49-F238E27FC236}">
                  <a16:creationId xmlns:a16="http://schemas.microsoft.com/office/drawing/2014/main" id="{E8EE812C-B9E3-4570-BC4A-05A2AE0482A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815547" y="1637680"/>
              <a:ext cx="383644" cy="33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norm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38" name="TextBox 29">
              <a:extLst>
                <a:ext uri="{FF2B5EF4-FFF2-40B4-BE49-F238E27FC236}">
                  <a16:creationId xmlns:a16="http://schemas.microsoft.com/office/drawing/2014/main" id="{6AC3A71D-A34C-4AE4-BE9F-287F927730A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451855" y="1637680"/>
              <a:ext cx="376940" cy="33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norm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39" name="TextBox 30">
              <a:extLst>
                <a:ext uri="{FF2B5EF4-FFF2-40B4-BE49-F238E27FC236}">
                  <a16:creationId xmlns:a16="http://schemas.microsoft.com/office/drawing/2014/main" id="{3DED1098-85FC-496E-A06E-B6D967258CA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81459" y="1637680"/>
              <a:ext cx="580693" cy="33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>
              <a:normAutofit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GOAL</a:t>
              </a:r>
            </a:p>
          </p:txBody>
        </p:sp>
        <p:sp>
          <p:nvSpPr>
            <p:cNvPr id="40" name="Freeform: Shape 43">
              <a:extLst>
                <a:ext uri="{FF2B5EF4-FFF2-40B4-BE49-F238E27FC236}">
                  <a16:creationId xmlns:a16="http://schemas.microsoft.com/office/drawing/2014/main" id="{F61EAE99-13F3-49C7-A0EB-968E108F3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1413" y="2326832"/>
              <a:ext cx="485670" cy="485670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44">
              <a:extLst>
                <a:ext uri="{FF2B5EF4-FFF2-40B4-BE49-F238E27FC236}">
                  <a16:creationId xmlns:a16="http://schemas.microsoft.com/office/drawing/2014/main" id="{70DF36B2-7EFA-4C92-90D4-F5B2D5AD8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9190" y="2315701"/>
              <a:ext cx="485670" cy="485670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45">
              <a:extLst>
                <a:ext uri="{FF2B5EF4-FFF2-40B4-BE49-F238E27FC236}">
                  <a16:creationId xmlns:a16="http://schemas.microsoft.com/office/drawing/2014/main" id="{0D514A38-C2E9-4955-9494-05857142E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705" y="2309351"/>
              <a:ext cx="485670" cy="485670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46">
              <a:extLst>
                <a:ext uri="{FF2B5EF4-FFF2-40B4-BE49-F238E27FC236}">
                  <a16:creationId xmlns:a16="http://schemas.microsoft.com/office/drawing/2014/main" id="{3DFA8CFC-4251-43D0-848F-F8136B59E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174" y="2324326"/>
              <a:ext cx="485670" cy="485670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48">
              <a:extLst>
                <a:ext uri="{FF2B5EF4-FFF2-40B4-BE49-F238E27FC236}">
                  <a16:creationId xmlns:a16="http://schemas.microsoft.com/office/drawing/2014/main" id="{43DEFEB2-13AA-4D63-841E-370A5AEE7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1905" y="2291746"/>
              <a:ext cx="556315" cy="556315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千图PPT彼岸天：ID 8661124库_组合 11">
            <a:extLst>
              <a:ext uri="{FF2B5EF4-FFF2-40B4-BE49-F238E27FC236}">
                <a16:creationId xmlns:a16="http://schemas.microsoft.com/office/drawing/2014/main" id="{22B24AE1-65EC-4588-B015-C5E848BDAAEB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018610" y="4302664"/>
            <a:ext cx="2845142" cy="793295"/>
            <a:chOff x="1018610" y="4302665"/>
            <a:chExt cx="2845142" cy="793295"/>
          </a:xfrm>
        </p:grpSpPr>
        <p:sp>
          <p:nvSpPr>
            <p:cNvPr id="22" name="TextBox 31">
              <a:extLst>
                <a:ext uri="{FF2B5EF4-FFF2-40B4-BE49-F238E27FC236}">
                  <a16:creationId xmlns:a16="http://schemas.microsoft.com/office/drawing/2014/main" id="{0850AA90-34DE-4AF0-8463-FD57E20DA09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18610" y="4302665"/>
              <a:ext cx="5982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>
                  <a:solidFill>
                    <a:schemeClr val="accent1"/>
                  </a:solidFill>
                </a:rPr>
                <a:t>01</a:t>
              </a:r>
            </a:p>
          </p:txBody>
        </p:sp>
        <p:grpSp>
          <p:nvGrpSpPr>
            <p:cNvPr id="23" name="Group 35">
              <a:extLst>
                <a:ext uri="{FF2B5EF4-FFF2-40B4-BE49-F238E27FC236}">
                  <a16:creationId xmlns:a16="http://schemas.microsoft.com/office/drawing/2014/main" id="{E0E2CE28-A8D6-40D4-82E1-9B12CE6AD238}"/>
                </a:ext>
              </a:extLst>
            </p:cNvPr>
            <p:cNvGrpSpPr/>
            <p:nvPr/>
          </p:nvGrpSpPr>
          <p:grpSpPr>
            <a:xfrm>
              <a:off x="1616851" y="4388074"/>
              <a:ext cx="2246901" cy="707886"/>
              <a:chOff x="1523492" y="2821689"/>
              <a:chExt cx="2327662" cy="707886"/>
            </a:xfrm>
          </p:grpSpPr>
          <p:sp>
            <p:nvSpPr>
              <p:cNvPr id="24" name="TextBox 36">
                <a:extLst>
                  <a:ext uri="{FF2B5EF4-FFF2-40B4-BE49-F238E27FC236}">
                    <a16:creationId xmlns:a16="http://schemas.microsoft.com/office/drawing/2014/main" id="{4AB73F67-A1D1-4CA8-9134-1DFF552C384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23492" y="2821689"/>
                <a:ext cx="163640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72000" tIns="0" rIns="216000" bIns="0" anchor="ctr" anchorCtr="0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 </a:t>
                </a:r>
              </a:p>
            </p:txBody>
          </p:sp>
          <p:sp>
            <p:nvSpPr>
              <p:cNvPr id="25" name="TextBox 38">
                <a:extLst>
                  <a:ext uri="{FF2B5EF4-FFF2-40B4-BE49-F238E27FC236}">
                    <a16:creationId xmlns:a16="http://schemas.microsoft.com/office/drawing/2014/main" id="{E4DBF8C6-0A48-434C-81E3-9035ED838A8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0" rIns="216000" bIns="0" anchor="ctr" anchorCtr="0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7" name="千图PPT彼岸天：ID 8661124库_组合 9">
            <a:extLst>
              <a:ext uri="{FF2B5EF4-FFF2-40B4-BE49-F238E27FC236}">
                <a16:creationId xmlns:a16="http://schemas.microsoft.com/office/drawing/2014/main" id="{CD061CD3-7F54-41AA-832F-CADA389E7471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3569292" y="4329835"/>
            <a:ext cx="2861671" cy="738953"/>
            <a:chOff x="3569292" y="4302665"/>
            <a:chExt cx="2861671" cy="738953"/>
          </a:xfrm>
        </p:grpSpPr>
        <p:sp>
          <p:nvSpPr>
            <p:cNvPr id="18" name="TextBox 34">
              <a:extLst>
                <a:ext uri="{FF2B5EF4-FFF2-40B4-BE49-F238E27FC236}">
                  <a16:creationId xmlns:a16="http://schemas.microsoft.com/office/drawing/2014/main" id="{A2902623-B820-4A25-96BD-AF602E87C74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569292" y="4302665"/>
              <a:ext cx="5982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>
                  <a:solidFill>
                    <a:schemeClr val="accent2"/>
                  </a:solidFill>
                </a:rPr>
                <a:t>02</a:t>
              </a:r>
            </a:p>
          </p:txBody>
        </p:sp>
        <p:grpSp>
          <p:nvGrpSpPr>
            <p:cNvPr id="19" name="Group 39">
              <a:extLst>
                <a:ext uri="{FF2B5EF4-FFF2-40B4-BE49-F238E27FC236}">
                  <a16:creationId xmlns:a16="http://schemas.microsoft.com/office/drawing/2014/main" id="{A9C2686B-C456-424C-B3FD-9858EA31AFD7}"/>
                </a:ext>
              </a:extLst>
            </p:cNvPr>
            <p:cNvGrpSpPr/>
            <p:nvPr/>
          </p:nvGrpSpPr>
          <p:grpSpPr>
            <a:xfrm>
              <a:off x="4167533" y="4333732"/>
              <a:ext cx="2263430" cy="707886"/>
              <a:chOff x="1523492" y="2821689"/>
              <a:chExt cx="2327662" cy="707886"/>
            </a:xfrm>
          </p:grpSpPr>
          <p:sp>
            <p:nvSpPr>
              <p:cNvPr id="20" name="TextBox 41">
                <a:extLst>
                  <a:ext uri="{FF2B5EF4-FFF2-40B4-BE49-F238E27FC236}">
                    <a16:creationId xmlns:a16="http://schemas.microsoft.com/office/drawing/2014/main" id="{0D7E9245-10D8-463A-897B-755D44CBB09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23492" y="2821689"/>
                <a:ext cx="16244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72000" tIns="0" rIns="216000" bIns="0" anchor="ctr" anchorCtr="0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 </a:t>
                </a:r>
              </a:p>
            </p:txBody>
          </p:sp>
          <p:sp>
            <p:nvSpPr>
              <p:cNvPr id="21" name="TextBox 42">
                <a:extLst>
                  <a:ext uri="{FF2B5EF4-FFF2-40B4-BE49-F238E27FC236}">
                    <a16:creationId xmlns:a16="http://schemas.microsoft.com/office/drawing/2014/main" id="{A35D57A4-1B82-4C84-AADF-BFE76C4F622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0" rIns="216000" bIns="0" anchor="ctr" anchorCtr="0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8" name="千图PPT彼岸天：ID 8661124库_组合 8">
            <a:extLst>
              <a:ext uri="{FF2B5EF4-FFF2-40B4-BE49-F238E27FC236}">
                <a16:creationId xmlns:a16="http://schemas.microsoft.com/office/drawing/2014/main" id="{6F8CA3E6-1075-4891-9B2E-5AA58ADCBF25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176314" y="4330777"/>
            <a:ext cx="2793061" cy="737069"/>
            <a:chOff x="6176314" y="4302665"/>
            <a:chExt cx="2793061" cy="737069"/>
          </a:xfrm>
        </p:grpSpPr>
        <p:sp>
          <p:nvSpPr>
            <p:cNvPr id="14" name="TextBox 37">
              <a:extLst>
                <a:ext uri="{FF2B5EF4-FFF2-40B4-BE49-F238E27FC236}">
                  <a16:creationId xmlns:a16="http://schemas.microsoft.com/office/drawing/2014/main" id="{95305425-3582-43FF-809B-DFA379D5B97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76314" y="4302665"/>
              <a:ext cx="5982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>
                  <a:solidFill>
                    <a:schemeClr val="accent3"/>
                  </a:solidFill>
                </a:rPr>
                <a:t>03</a:t>
              </a:r>
            </a:p>
          </p:txBody>
        </p:sp>
        <p:grpSp>
          <p:nvGrpSpPr>
            <p:cNvPr id="15" name="Group 47">
              <a:extLst>
                <a:ext uri="{FF2B5EF4-FFF2-40B4-BE49-F238E27FC236}">
                  <a16:creationId xmlns:a16="http://schemas.microsoft.com/office/drawing/2014/main" id="{32A1FE3F-70D7-4672-9E28-3A105799A579}"/>
                </a:ext>
              </a:extLst>
            </p:cNvPr>
            <p:cNvGrpSpPr/>
            <p:nvPr/>
          </p:nvGrpSpPr>
          <p:grpSpPr>
            <a:xfrm>
              <a:off x="6774555" y="4331848"/>
              <a:ext cx="2194820" cy="707886"/>
              <a:chOff x="1523492" y="2821689"/>
              <a:chExt cx="2327662" cy="707886"/>
            </a:xfrm>
          </p:grpSpPr>
          <p:sp>
            <p:nvSpPr>
              <p:cNvPr id="16" name="TextBox 58">
                <a:extLst>
                  <a:ext uri="{FF2B5EF4-FFF2-40B4-BE49-F238E27FC236}">
                    <a16:creationId xmlns:a16="http://schemas.microsoft.com/office/drawing/2014/main" id="{0C39BD6B-1058-4BD0-890E-9702A657F66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23492" y="2821689"/>
                <a:ext cx="167523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72000" tIns="0" rIns="216000" bIns="0" anchor="ctr" anchorCtr="0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 </a:t>
                </a:r>
              </a:p>
            </p:txBody>
          </p:sp>
          <p:sp>
            <p:nvSpPr>
              <p:cNvPr id="17" name="TextBox 59">
                <a:extLst>
                  <a:ext uri="{FF2B5EF4-FFF2-40B4-BE49-F238E27FC236}">
                    <a16:creationId xmlns:a16="http://schemas.microsoft.com/office/drawing/2014/main" id="{A0738FAE-3466-444F-A6BD-C40B4862FC8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0" rIns="216000" bIns="0" anchor="ctr" anchorCtr="0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  <p:grpSp>
        <p:nvGrpSpPr>
          <p:cNvPr id="9" name="千图PPT彼岸天：ID 8661124库_组合 6">
            <a:extLst>
              <a:ext uri="{FF2B5EF4-FFF2-40B4-BE49-F238E27FC236}">
                <a16:creationId xmlns:a16="http://schemas.microsoft.com/office/drawing/2014/main" id="{AAA1B1E1-1212-4ABC-8DD6-1B332496FD54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8760952" y="4330777"/>
            <a:ext cx="2793061" cy="737069"/>
            <a:chOff x="8760952" y="4302665"/>
            <a:chExt cx="2793061" cy="737069"/>
          </a:xfrm>
        </p:grpSpPr>
        <p:sp>
          <p:nvSpPr>
            <p:cNvPr id="10" name="TextBox 40">
              <a:extLst>
                <a:ext uri="{FF2B5EF4-FFF2-40B4-BE49-F238E27FC236}">
                  <a16:creationId xmlns:a16="http://schemas.microsoft.com/office/drawing/2014/main" id="{58FB1E83-0B63-4436-A8A0-6F7CA3545E5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760952" y="4302665"/>
              <a:ext cx="5982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b="1">
                  <a:solidFill>
                    <a:schemeClr val="accent4"/>
                  </a:solidFill>
                </a:rPr>
                <a:t>04</a:t>
              </a:r>
            </a:p>
          </p:txBody>
        </p:sp>
        <p:grpSp>
          <p:nvGrpSpPr>
            <p:cNvPr id="11" name="Group 60">
              <a:extLst>
                <a:ext uri="{FF2B5EF4-FFF2-40B4-BE49-F238E27FC236}">
                  <a16:creationId xmlns:a16="http://schemas.microsoft.com/office/drawing/2014/main" id="{E4EAB325-2F7E-4404-892C-AC1201D4FCA0}"/>
                </a:ext>
              </a:extLst>
            </p:cNvPr>
            <p:cNvGrpSpPr/>
            <p:nvPr/>
          </p:nvGrpSpPr>
          <p:grpSpPr>
            <a:xfrm>
              <a:off x="9359193" y="4331848"/>
              <a:ext cx="2194820" cy="707886"/>
              <a:chOff x="1523492" y="2821689"/>
              <a:chExt cx="2327662" cy="707886"/>
            </a:xfrm>
          </p:grpSpPr>
          <p:sp>
            <p:nvSpPr>
              <p:cNvPr id="12" name="TextBox 61">
                <a:extLst>
                  <a:ext uri="{FF2B5EF4-FFF2-40B4-BE49-F238E27FC236}">
                    <a16:creationId xmlns:a16="http://schemas.microsoft.com/office/drawing/2014/main" id="{8C8BCFDD-CC38-4344-B13C-C38080FFAC7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23492" y="2821689"/>
                <a:ext cx="167523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72000" tIns="0" rIns="216000" bIns="0" anchor="ctr" anchorCtr="0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 </a:t>
                </a:r>
              </a:p>
            </p:txBody>
          </p:sp>
          <p:sp>
            <p:nvSpPr>
              <p:cNvPr id="13" name="TextBox 62">
                <a:extLst>
                  <a:ext uri="{FF2B5EF4-FFF2-40B4-BE49-F238E27FC236}">
                    <a16:creationId xmlns:a16="http://schemas.microsoft.com/office/drawing/2014/main" id="{F8152B00-F672-4AD0-9044-133E29A463F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0" rIns="216000" bIns="0" anchor="ctr" anchorCtr="0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 dirty="0"/>
                  <a:t>请替换文字内容复制你的内容到此 </a:t>
                </a:r>
                <a:br>
                  <a:rPr lang="zh-CN" altLang="en-US" sz="1000" dirty="0"/>
                </a:br>
                <a:endParaRPr lang="zh-CN" altLang="en-US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098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3">
            <a:extLst>
              <a:ext uri="{FF2B5EF4-FFF2-40B4-BE49-F238E27FC236}">
                <a16:creationId xmlns:a16="http://schemas.microsoft.com/office/drawing/2014/main" id="{1CF750AF-13B5-498A-97CF-E5A9B2193A1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864231" y="2334497"/>
            <a:ext cx="4476748" cy="3612246"/>
            <a:chOff x="4239546" y="3425931"/>
            <a:chExt cx="3743326" cy="3020455"/>
          </a:xfrm>
        </p:grpSpPr>
        <p:grpSp>
          <p:nvGrpSpPr>
            <p:cNvPr id="30" name="Group 4">
              <a:extLst>
                <a:ext uri="{FF2B5EF4-FFF2-40B4-BE49-F238E27FC236}">
                  <a16:creationId xmlns:a16="http://schemas.microsoft.com/office/drawing/2014/main" id="{DEAEA9C7-8BD8-42B0-9FB5-288E170A5CF8}"/>
                </a:ext>
              </a:extLst>
            </p:cNvPr>
            <p:cNvGrpSpPr/>
            <p:nvPr/>
          </p:nvGrpSpPr>
          <p:grpSpPr>
            <a:xfrm>
              <a:off x="4239546" y="5018827"/>
              <a:ext cx="3743326" cy="1427559"/>
              <a:chOff x="3597275" y="4287838"/>
              <a:chExt cx="4991101" cy="1903412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47" name="Freeform: Shape 121">
                <a:extLst>
                  <a:ext uri="{FF2B5EF4-FFF2-40B4-BE49-F238E27FC236}">
                    <a16:creationId xmlns:a16="http://schemas.microsoft.com/office/drawing/2014/main" id="{FE25693E-1515-4194-8C1E-F2854C3F3C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375" y="4692650"/>
                <a:ext cx="4897438" cy="1498600"/>
              </a:xfrm>
              <a:custGeom>
                <a:avLst/>
                <a:gdLst>
                  <a:gd name="T0" fmla="*/ 0 w 1766"/>
                  <a:gd name="T1" fmla="*/ 504 h 539"/>
                  <a:gd name="T2" fmla="*/ 0 w 1766"/>
                  <a:gd name="T3" fmla="*/ 506 h 539"/>
                  <a:gd name="T4" fmla="*/ 0 w 1766"/>
                  <a:gd name="T5" fmla="*/ 506 h 539"/>
                  <a:gd name="T6" fmla="*/ 0 w 1766"/>
                  <a:gd name="T7" fmla="*/ 506 h 539"/>
                  <a:gd name="T8" fmla="*/ 110 w 1766"/>
                  <a:gd name="T9" fmla="*/ 539 h 539"/>
                  <a:gd name="T10" fmla="*/ 1696 w 1766"/>
                  <a:gd name="T11" fmla="*/ 538 h 539"/>
                  <a:gd name="T12" fmla="*/ 1763 w 1766"/>
                  <a:gd name="T13" fmla="*/ 512 h 539"/>
                  <a:gd name="T14" fmla="*/ 1766 w 1766"/>
                  <a:gd name="T15" fmla="*/ 469 h 539"/>
                  <a:gd name="T16" fmla="*/ 1766 w 1766"/>
                  <a:gd name="T17" fmla="*/ 469 h 539"/>
                  <a:gd name="T18" fmla="*/ 1724 w 1766"/>
                  <a:gd name="T19" fmla="*/ 424 h 539"/>
                  <a:gd name="T20" fmla="*/ 1271 w 1766"/>
                  <a:gd name="T21" fmla="*/ 37 h 539"/>
                  <a:gd name="T22" fmla="*/ 1178 w 1766"/>
                  <a:gd name="T23" fmla="*/ 0 h 539"/>
                  <a:gd name="T24" fmla="*/ 546 w 1766"/>
                  <a:gd name="T25" fmla="*/ 0 h 539"/>
                  <a:gd name="T26" fmla="*/ 467 w 1766"/>
                  <a:gd name="T27" fmla="*/ 30 h 539"/>
                  <a:gd name="T28" fmla="*/ 44 w 1766"/>
                  <a:gd name="T29" fmla="*/ 422 h 539"/>
                  <a:gd name="T30" fmla="*/ 3 w 1766"/>
                  <a:gd name="T31" fmla="*/ 465 h 539"/>
                  <a:gd name="T32" fmla="*/ 3 w 1766"/>
                  <a:gd name="T33" fmla="*/ 465 h 539"/>
                  <a:gd name="T34" fmla="*/ 0 w 1766"/>
                  <a:gd name="T35" fmla="*/ 504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66" h="539">
                    <a:moveTo>
                      <a:pt x="0" y="504"/>
                    </a:moveTo>
                    <a:cubicBezTo>
                      <a:pt x="0" y="504"/>
                      <a:pt x="0" y="505"/>
                      <a:pt x="0" y="506"/>
                    </a:cubicBezTo>
                    <a:cubicBezTo>
                      <a:pt x="0" y="506"/>
                      <a:pt x="0" y="506"/>
                      <a:pt x="0" y="506"/>
                    </a:cubicBezTo>
                    <a:cubicBezTo>
                      <a:pt x="0" y="506"/>
                      <a:pt x="0" y="506"/>
                      <a:pt x="0" y="506"/>
                    </a:cubicBezTo>
                    <a:cubicBezTo>
                      <a:pt x="0" y="526"/>
                      <a:pt x="26" y="539"/>
                      <a:pt x="110" y="539"/>
                    </a:cubicBezTo>
                    <a:cubicBezTo>
                      <a:pt x="1696" y="538"/>
                      <a:pt x="1696" y="538"/>
                      <a:pt x="1696" y="538"/>
                    </a:cubicBezTo>
                    <a:cubicBezTo>
                      <a:pt x="1747" y="538"/>
                      <a:pt x="1764" y="528"/>
                      <a:pt x="1763" y="512"/>
                    </a:cubicBezTo>
                    <a:cubicBezTo>
                      <a:pt x="1766" y="469"/>
                      <a:pt x="1766" y="469"/>
                      <a:pt x="1766" y="469"/>
                    </a:cubicBezTo>
                    <a:cubicBezTo>
                      <a:pt x="1766" y="469"/>
                      <a:pt x="1766" y="469"/>
                      <a:pt x="1766" y="469"/>
                    </a:cubicBezTo>
                    <a:cubicBezTo>
                      <a:pt x="1763" y="457"/>
                      <a:pt x="1739" y="442"/>
                      <a:pt x="1724" y="424"/>
                    </a:cubicBezTo>
                    <a:cubicBezTo>
                      <a:pt x="1271" y="37"/>
                      <a:pt x="1271" y="37"/>
                      <a:pt x="1271" y="37"/>
                    </a:cubicBezTo>
                    <a:cubicBezTo>
                      <a:pt x="1249" y="18"/>
                      <a:pt x="1235" y="0"/>
                      <a:pt x="1178" y="0"/>
                    </a:cubicBezTo>
                    <a:cubicBezTo>
                      <a:pt x="546" y="0"/>
                      <a:pt x="546" y="0"/>
                      <a:pt x="546" y="0"/>
                    </a:cubicBezTo>
                    <a:cubicBezTo>
                      <a:pt x="501" y="0"/>
                      <a:pt x="485" y="8"/>
                      <a:pt x="467" y="30"/>
                    </a:cubicBezTo>
                    <a:cubicBezTo>
                      <a:pt x="44" y="422"/>
                      <a:pt x="44" y="422"/>
                      <a:pt x="44" y="422"/>
                    </a:cubicBezTo>
                    <a:cubicBezTo>
                      <a:pt x="33" y="433"/>
                      <a:pt x="10" y="452"/>
                      <a:pt x="3" y="465"/>
                    </a:cubicBezTo>
                    <a:cubicBezTo>
                      <a:pt x="3" y="465"/>
                      <a:pt x="3" y="465"/>
                      <a:pt x="3" y="465"/>
                    </a:cubicBezTo>
                    <a:lnTo>
                      <a:pt x="0" y="5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Freeform: Shape 122">
                <a:extLst>
                  <a:ext uri="{FF2B5EF4-FFF2-40B4-BE49-F238E27FC236}">
                    <a16:creationId xmlns:a16="http://schemas.microsoft.com/office/drawing/2014/main" id="{09E2006C-0423-46D5-8F6F-2FCAD6FAD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7275" y="4287838"/>
                <a:ext cx="4991101" cy="1792287"/>
              </a:xfrm>
              <a:custGeom>
                <a:avLst/>
                <a:gdLst>
                  <a:gd name="T0" fmla="*/ 1202 w 1800"/>
                  <a:gd name="T1" fmla="*/ 0 h 645"/>
                  <a:gd name="T2" fmla="*/ 570 w 1800"/>
                  <a:gd name="T3" fmla="*/ 0 h 645"/>
                  <a:gd name="T4" fmla="*/ 491 w 1800"/>
                  <a:gd name="T5" fmla="*/ 30 h 645"/>
                  <a:gd name="T6" fmla="*/ 34 w 1800"/>
                  <a:gd name="T7" fmla="*/ 578 h 645"/>
                  <a:gd name="T8" fmla="*/ 126 w 1800"/>
                  <a:gd name="T9" fmla="*/ 645 h 645"/>
                  <a:gd name="T10" fmla="*/ 1712 w 1800"/>
                  <a:gd name="T11" fmla="*/ 644 h 645"/>
                  <a:gd name="T12" fmla="*/ 1757 w 1800"/>
                  <a:gd name="T13" fmla="*/ 577 h 645"/>
                  <a:gd name="T14" fmla="*/ 1295 w 1800"/>
                  <a:gd name="T15" fmla="*/ 37 h 645"/>
                  <a:gd name="T16" fmla="*/ 1202 w 1800"/>
                  <a:gd name="T17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00" h="645">
                    <a:moveTo>
                      <a:pt x="1202" y="0"/>
                    </a:moveTo>
                    <a:cubicBezTo>
                      <a:pt x="570" y="0"/>
                      <a:pt x="570" y="0"/>
                      <a:pt x="570" y="0"/>
                    </a:cubicBezTo>
                    <a:cubicBezTo>
                      <a:pt x="525" y="0"/>
                      <a:pt x="509" y="8"/>
                      <a:pt x="491" y="30"/>
                    </a:cubicBezTo>
                    <a:cubicBezTo>
                      <a:pt x="34" y="578"/>
                      <a:pt x="34" y="578"/>
                      <a:pt x="34" y="578"/>
                    </a:cubicBezTo>
                    <a:cubicBezTo>
                      <a:pt x="4" y="614"/>
                      <a:pt x="0" y="645"/>
                      <a:pt x="126" y="645"/>
                    </a:cubicBezTo>
                    <a:cubicBezTo>
                      <a:pt x="1712" y="644"/>
                      <a:pt x="1712" y="644"/>
                      <a:pt x="1712" y="644"/>
                    </a:cubicBezTo>
                    <a:cubicBezTo>
                      <a:pt x="1800" y="644"/>
                      <a:pt x="1788" y="613"/>
                      <a:pt x="1757" y="577"/>
                    </a:cubicBezTo>
                    <a:cubicBezTo>
                      <a:pt x="1295" y="37"/>
                      <a:pt x="1295" y="37"/>
                      <a:pt x="1295" y="37"/>
                    </a:cubicBezTo>
                    <a:cubicBezTo>
                      <a:pt x="1276" y="15"/>
                      <a:pt x="1259" y="0"/>
                      <a:pt x="1202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Freeform: Shape 123">
                <a:extLst>
                  <a:ext uri="{FF2B5EF4-FFF2-40B4-BE49-F238E27FC236}">
                    <a16:creationId xmlns:a16="http://schemas.microsoft.com/office/drawing/2014/main" id="{88F8EBBB-2BC6-483A-91E0-DD66AD3F51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0013" y="4381500"/>
                <a:ext cx="4352925" cy="1535112"/>
              </a:xfrm>
              <a:custGeom>
                <a:avLst/>
                <a:gdLst>
                  <a:gd name="T0" fmla="*/ 0 w 2742"/>
                  <a:gd name="T1" fmla="*/ 967 h 967"/>
                  <a:gd name="T2" fmla="*/ 2742 w 2742"/>
                  <a:gd name="T3" fmla="*/ 963 h 967"/>
                  <a:gd name="T4" fmla="*/ 1998 w 2742"/>
                  <a:gd name="T5" fmla="*/ 0 h 967"/>
                  <a:gd name="T6" fmla="*/ 728 w 2742"/>
                  <a:gd name="T7" fmla="*/ 2 h 967"/>
                  <a:gd name="T8" fmla="*/ 0 w 2742"/>
                  <a:gd name="T9" fmla="*/ 967 h 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2" h="967">
                    <a:moveTo>
                      <a:pt x="0" y="967"/>
                    </a:moveTo>
                    <a:lnTo>
                      <a:pt x="2742" y="963"/>
                    </a:lnTo>
                    <a:lnTo>
                      <a:pt x="1998" y="0"/>
                    </a:lnTo>
                    <a:lnTo>
                      <a:pt x="728" y="2"/>
                    </a:lnTo>
                    <a:lnTo>
                      <a:pt x="0" y="9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Freeform: Shape 124">
                <a:extLst>
                  <a:ext uri="{FF2B5EF4-FFF2-40B4-BE49-F238E27FC236}">
                    <a16:creationId xmlns:a16="http://schemas.microsoft.com/office/drawing/2014/main" id="{08231A71-0EB6-47A2-8B99-4EB91290B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4838" y="4321175"/>
                <a:ext cx="757238" cy="26987"/>
              </a:xfrm>
              <a:custGeom>
                <a:avLst/>
                <a:gdLst>
                  <a:gd name="T0" fmla="*/ 259 w 273"/>
                  <a:gd name="T1" fmla="*/ 0 h 10"/>
                  <a:gd name="T2" fmla="*/ 136 w 273"/>
                  <a:gd name="T3" fmla="*/ 1 h 10"/>
                  <a:gd name="T4" fmla="*/ 14 w 273"/>
                  <a:gd name="T5" fmla="*/ 1 h 10"/>
                  <a:gd name="T6" fmla="*/ 0 w 273"/>
                  <a:gd name="T7" fmla="*/ 6 h 10"/>
                  <a:gd name="T8" fmla="*/ 0 w 273"/>
                  <a:gd name="T9" fmla="*/ 6 h 10"/>
                  <a:gd name="T10" fmla="*/ 11 w 273"/>
                  <a:gd name="T11" fmla="*/ 10 h 10"/>
                  <a:gd name="T12" fmla="*/ 136 w 273"/>
                  <a:gd name="T13" fmla="*/ 10 h 10"/>
                  <a:gd name="T14" fmla="*/ 261 w 273"/>
                  <a:gd name="T15" fmla="*/ 10 h 10"/>
                  <a:gd name="T16" fmla="*/ 272 w 273"/>
                  <a:gd name="T17" fmla="*/ 5 h 10"/>
                  <a:gd name="T18" fmla="*/ 272 w 273"/>
                  <a:gd name="T19" fmla="*/ 5 h 10"/>
                  <a:gd name="T20" fmla="*/ 259 w 273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3" h="10">
                    <a:moveTo>
                      <a:pt x="259" y="0"/>
                    </a:moveTo>
                    <a:cubicBezTo>
                      <a:pt x="218" y="0"/>
                      <a:pt x="177" y="1"/>
                      <a:pt x="136" y="1"/>
                    </a:cubicBezTo>
                    <a:cubicBezTo>
                      <a:pt x="95" y="1"/>
                      <a:pt x="54" y="1"/>
                      <a:pt x="14" y="1"/>
                    </a:cubicBezTo>
                    <a:cubicBezTo>
                      <a:pt x="7" y="1"/>
                      <a:pt x="1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4" y="10"/>
                      <a:pt x="11" y="10"/>
                    </a:cubicBezTo>
                    <a:cubicBezTo>
                      <a:pt x="53" y="10"/>
                      <a:pt x="95" y="10"/>
                      <a:pt x="136" y="10"/>
                    </a:cubicBezTo>
                    <a:cubicBezTo>
                      <a:pt x="178" y="10"/>
                      <a:pt x="219" y="10"/>
                      <a:pt x="261" y="10"/>
                    </a:cubicBezTo>
                    <a:cubicBezTo>
                      <a:pt x="268" y="10"/>
                      <a:pt x="273" y="8"/>
                      <a:pt x="272" y="5"/>
                    </a:cubicBezTo>
                    <a:cubicBezTo>
                      <a:pt x="272" y="5"/>
                      <a:pt x="272" y="5"/>
                      <a:pt x="272" y="5"/>
                    </a:cubicBezTo>
                    <a:cubicBezTo>
                      <a:pt x="272" y="3"/>
                      <a:pt x="265" y="0"/>
                      <a:pt x="25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" name="Freeform: Shape 125">
                <a:extLst>
                  <a:ext uri="{FF2B5EF4-FFF2-40B4-BE49-F238E27FC236}">
                    <a16:creationId xmlns:a16="http://schemas.microsoft.com/office/drawing/2014/main" id="{3A3DD5A8-36EF-4DBC-A6E8-D8CD52AEFD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888" y="5949950"/>
                <a:ext cx="504825" cy="92075"/>
              </a:xfrm>
              <a:custGeom>
                <a:avLst/>
                <a:gdLst>
                  <a:gd name="T0" fmla="*/ 91 w 182"/>
                  <a:gd name="T1" fmla="*/ 6 h 33"/>
                  <a:gd name="T2" fmla="*/ 119 w 182"/>
                  <a:gd name="T3" fmla="*/ 17 h 33"/>
                  <a:gd name="T4" fmla="*/ 119 w 182"/>
                  <a:gd name="T5" fmla="*/ 29 h 33"/>
                  <a:gd name="T6" fmla="*/ 99 w 182"/>
                  <a:gd name="T7" fmla="*/ 29 h 33"/>
                  <a:gd name="T8" fmla="*/ 99 w 182"/>
                  <a:gd name="T9" fmla="*/ 24 h 33"/>
                  <a:gd name="T10" fmla="*/ 90 w 182"/>
                  <a:gd name="T11" fmla="*/ 21 h 33"/>
                  <a:gd name="T12" fmla="*/ 90 w 182"/>
                  <a:gd name="T13" fmla="*/ 21 h 33"/>
                  <a:gd name="T14" fmla="*/ 90 w 182"/>
                  <a:gd name="T15" fmla="*/ 33 h 33"/>
                  <a:gd name="T16" fmla="*/ 91 w 182"/>
                  <a:gd name="T17" fmla="*/ 33 h 33"/>
                  <a:gd name="T18" fmla="*/ 181 w 182"/>
                  <a:gd name="T19" fmla="*/ 16 h 33"/>
                  <a:gd name="T20" fmla="*/ 90 w 182"/>
                  <a:gd name="T21" fmla="*/ 0 h 33"/>
                  <a:gd name="T22" fmla="*/ 90 w 182"/>
                  <a:gd name="T23" fmla="*/ 2 h 33"/>
                  <a:gd name="T24" fmla="*/ 92 w 182"/>
                  <a:gd name="T25" fmla="*/ 2 h 33"/>
                  <a:gd name="T26" fmla="*/ 130 w 182"/>
                  <a:gd name="T27" fmla="*/ 17 h 33"/>
                  <a:gd name="T28" fmla="*/ 126 w 182"/>
                  <a:gd name="T29" fmla="*/ 18 h 33"/>
                  <a:gd name="T30" fmla="*/ 91 w 182"/>
                  <a:gd name="T31" fmla="*/ 5 h 33"/>
                  <a:gd name="T32" fmla="*/ 90 w 182"/>
                  <a:gd name="T33" fmla="*/ 5 h 33"/>
                  <a:gd name="T34" fmla="*/ 90 w 182"/>
                  <a:gd name="T35" fmla="*/ 7 h 33"/>
                  <a:gd name="T36" fmla="*/ 91 w 182"/>
                  <a:gd name="T37" fmla="*/ 6 h 33"/>
                  <a:gd name="T38" fmla="*/ 90 w 182"/>
                  <a:gd name="T39" fmla="*/ 21 h 33"/>
                  <a:gd name="T40" fmla="*/ 82 w 182"/>
                  <a:gd name="T41" fmla="*/ 24 h 33"/>
                  <a:gd name="T42" fmla="*/ 81 w 182"/>
                  <a:gd name="T43" fmla="*/ 29 h 33"/>
                  <a:gd name="T44" fmla="*/ 61 w 182"/>
                  <a:gd name="T45" fmla="*/ 29 h 33"/>
                  <a:gd name="T46" fmla="*/ 62 w 182"/>
                  <a:gd name="T47" fmla="*/ 17 h 33"/>
                  <a:gd name="T48" fmla="*/ 90 w 182"/>
                  <a:gd name="T49" fmla="*/ 7 h 33"/>
                  <a:gd name="T50" fmla="*/ 90 w 182"/>
                  <a:gd name="T51" fmla="*/ 5 h 33"/>
                  <a:gd name="T52" fmla="*/ 55 w 182"/>
                  <a:gd name="T53" fmla="*/ 18 h 33"/>
                  <a:gd name="T54" fmla="*/ 51 w 182"/>
                  <a:gd name="T55" fmla="*/ 17 h 33"/>
                  <a:gd name="T56" fmla="*/ 68 w 182"/>
                  <a:gd name="T57" fmla="*/ 10 h 33"/>
                  <a:gd name="T58" fmla="*/ 69 w 182"/>
                  <a:gd name="T59" fmla="*/ 3 h 33"/>
                  <a:gd name="T60" fmla="*/ 77 w 182"/>
                  <a:gd name="T61" fmla="*/ 3 h 33"/>
                  <a:gd name="T62" fmla="*/ 77 w 182"/>
                  <a:gd name="T63" fmla="*/ 7 h 33"/>
                  <a:gd name="T64" fmla="*/ 90 w 182"/>
                  <a:gd name="T65" fmla="*/ 2 h 33"/>
                  <a:gd name="T66" fmla="*/ 90 w 182"/>
                  <a:gd name="T67" fmla="*/ 0 h 33"/>
                  <a:gd name="T68" fmla="*/ 90 w 182"/>
                  <a:gd name="T69" fmla="*/ 0 h 33"/>
                  <a:gd name="T70" fmla="*/ 1 w 182"/>
                  <a:gd name="T71" fmla="*/ 16 h 33"/>
                  <a:gd name="T72" fmla="*/ 90 w 182"/>
                  <a:gd name="T73" fmla="*/ 33 h 33"/>
                  <a:gd name="T74" fmla="*/ 90 w 182"/>
                  <a:gd name="T75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2" h="33">
                    <a:moveTo>
                      <a:pt x="91" y="6"/>
                    </a:moveTo>
                    <a:cubicBezTo>
                      <a:pt x="119" y="17"/>
                      <a:pt x="119" y="17"/>
                      <a:pt x="119" y="17"/>
                    </a:cubicBezTo>
                    <a:cubicBezTo>
                      <a:pt x="119" y="29"/>
                      <a:pt x="119" y="29"/>
                      <a:pt x="119" y="29"/>
                    </a:cubicBezTo>
                    <a:cubicBezTo>
                      <a:pt x="99" y="29"/>
                      <a:pt x="99" y="29"/>
                      <a:pt x="99" y="29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9" y="22"/>
                      <a:pt x="95" y="21"/>
                      <a:pt x="90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33"/>
                      <a:pt x="90" y="33"/>
                      <a:pt x="90" y="33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142" y="33"/>
                      <a:pt x="182" y="25"/>
                      <a:pt x="181" y="16"/>
                    </a:cubicBezTo>
                    <a:cubicBezTo>
                      <a:pt x="180" y="7"/>
                      <a:pt x="139" y="0"/>
                      <a:pt x="90" y="0"/>
                    </a:cubicBezTo>
                    <a:cubicBezTo>
                      <a:pt x="90" y="2"/>
                      <a:pt x="90" y="2"/>
                      <a:pt x="90" y="2"/>
                    </a:cubicBezTo>
                    <a:cubicBezTo>
                      <a:pt x="92" y="2"/>
                      <a:pt x="92" y="2"/>
                      <a:pt x="92" y="2"/>
                    </a:cubicBezTo>
                    <a:cubicBezTo>
                      <a:pt x="130" y="17"/>
                      <a:pt x="130" y="17"/>
                      <a:pt x="130" y="17"/>
                    </a:cubicBezTo>
                    <a:cubicBezTo>
                      <a:pt x="126" y="18"/>
                      <a:pt x="126" y="18"/>
                      <a:pt x="126" y="1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0" y="5"/>
                      <a:pt x="90" y="5"/>
                      <a:pt x="90" y="5"/>
                    </a:cubicBezTo>
                    <a:cubicBezTo>
                      <a:pt x="90" y="7"/>
                      <a:pt x="90" y="7"/>
                      <a:pt x="90" y="7"/>
                    </a:cubicBezTo>
                    <a:lnTo>
                      <a:pt x="91" y="6"/>
                    </a:lnTo>
                    <a:close/>
                    <a:moveTo>
                      <a:pt x="90" y="21"/>
                    </a:moveTo>
                    <a:cubicBezTo>
                      <a:pt x="86" y="21"/>
                      <a:pt x="82" y="22"/>
                      <a:pt x="82" y="24"/>
                    </a:cubicBezTo>
                    <a:cubicBezTo>
                      <a:pt x="81" y="29"/>
                      <a:pt x="81" y="29"/>
                      <a:pt x="81" y="29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0" y="5"/>
                      <a:pt x="90" y="5"/>
                      <a:pt x="90" y="5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9" y="3"/>
                      <a:pt x="69" y="3"/>
                      <a:pt x="69" y="3"/>
                    </a:cubicBezTo>
                    <a:cubicBezTo>
                      <a:pt x="77" y="3"/>
                      <a:pt x="77" y="3"/>
                      <a:pt x="77" y="3"/>
                    </a:cubicBezTo>
                    <a:cubicBezTo>
                      <a:pt x="77" y="7"/>
                      <a:pt x="77" y="7"/>
                      <a:pt x="77" y="7"/>
                    </a:cubicBezTo>
                    <a:cubicBezTo>
                      <a:pt x="90" y="2"/>
                      <a:pt x="90" y="2"/>
                      <a:pt x="90" y="2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41" y="0"/>
                      <a:pt x="1" y="7"/>
                      <a:pt x="1" y="16"/>
                    </a:cubicBezTo>
                    <a:cubicBezTo>
                      <a:pt x="0" y="25"/>
                      <a:pt x="40" y="33"/>
                      <a:pt x="90" y="33"/>
                    </a:cubicBezTo>
                    <a:lnTo>
                      <a:pt x="90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1" name="Freeform: Shape 5">
              <a:extLst>
                <a:ext uri="{FF2B5EF4-FFF2-40B4-BE49-F238E27FC236}">
                  <a16:creationId xmlns:a16="http://schemas.microsoft.com/office/drawing/2014/main" id="{4FAD0FDD-D20B-49ED-86C6-D2AE1FFAF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9357" y="3760496"/>
              <a:ext cx="277416" cy="264319"/>
            </a:xfrm>
            <a:custGeom>
              <a:avLst/>
              <a:gdLst>
                <a:gd name="T0" fmla="*/ 145 w 164"/>
                <a:gd name="T1" fmla="*/ 34 h 156"/>
                <a:gd name="T2" fmla="*/ 147 w 164"/>
                <a:gd name="T3" fmla="*/ 100 h 156"/>
                <a:gd name="T4" fmla="*/ 144 w 164"/>
                <a:gd name="T5" fmla="*/ 103 h 156"/>
                <a:gd name="T6" fmla="*/ 135 w 164"/>
                <a:gd name="T7" fmla="*/ 101 h 156"/>
                <a:gd name="T8" fmla="*/ 117 w 164"/>
                <a:gd name="T9" fmla="*/ 108 h 156"/>
                <a:gd name="T10" fmla="*/ 117 w 164"/>
                <a:gd name="T11" fmla="*/ 143 h 156"/>
                <a:gd name="T12" fmla="*/ 135 w 164"/>
                <a:gd name="T13" fmla="*/ 151 h 156"/>
                <a:gd name="T14" fmla="*/ 160 w 164"/>
                <a:gd name="T15" fmla="*/ 126 h 156"/>
                <a:gd name="T16" fmla="*/ 160 w 164"/>
                <a:gd name="T17" fmla="*/ 37 h 156"/>
                <a:gd name="T18" fmla="*/ 145 w 164"/>
                <a:gd name="T19" fmla="*/ 5 h 156"/>
                <a:gd name="T20" fmla="*/ 82 w 164"/>
                <a:gd name="T21" fmla="*/ 0 h 156"/>
                <a:gd name="T22" fmla="*/ 162 w 164"/>
                <a:gd name="T23" fmla="*/ 0 h 156"/>
                <a:gd name="T24" fmla="*/ 164 w 164"/>
                <a:gd name="T25" fmla="*/ 37 h 156"/>
                <a:gd name="T26" fmla="*/ 164 w 164"/>
                <a:gd name="T27" fmla="*/ 126 h 156"/>
                <a:gd name="T28" fmla="*/ 156 w 164"/>
                <a:gd name="T29" fmla="*/ 147 h 156"/>
                <a:gd name="T30" fmla="*/ 114 w 164"/>
                <a:gd name="T31" fmla="*/ 147 h 156"/>
                <a:gd name="T32" fmla="*/ 105 w 164"/>
                <a:gd name="T33" fmla="*/ 126 h 156"/>
                <a:gd name="T34" fmla="*/ 114 w 164"/>
                <a:gd name="T35" fmla="*/ 105 h 156"/>
                <a:gd name="T36" fmla="*/ 114 w 164"/>
                <a:gd name="T37" fmla="*/ 105 h 156"/>
                <a:gd name="T38" fmla="*/ 140 w 164"/>
                <a:gd name="T39" fmla="*/ 97 h 156"/>
                <a:gd name="T40" fmla="*/ 142 w 164"/>
                <a:gd name="T41" fmla="*/ 39 h 156"/>
                <a:gd name="T42" fmla="*/ 82 w 164"/>
                <a:gd name="T43" fmla="*/ 34 h 156"/>
                <a:gd name="T44" fmla="*/ 47 w 164"/>
                <a:gd name="T45" fmla="*/ 144 h 156"/>
                <a:gd name="T46" fmla="*/ 54 w 164"/>
                <a:gd name="T47" fmla="*/ 126 h 156"/>
                <a:gd name="T48" fmla="*/ 54 w 164"/>
                <a:gd name="T49" fmla="*/ 37 h 156"/>
                <a:gd name="T50" fmla="*/ 82 w 164"/>
                <a:gd name="T51" fmla="*/ 34 h 156"/>
                <a:gd name="T52" fmla="*/ 59 w 164"/>
                <a:gd name="T53" fmla="*/ 39 h 156"/>
                <a:gd name="T54" fmla="*/ 59 w 164"/>
                <a:gd name="T55" fmla="*/ 126 h 156"/>
                <a:gd name="T56" fmla="*/ 50 w 164"/>
                <a:gd name="T57" fmla="*/ 147 h 156"/>
                <a:gd name="T58" fmla="*/ 29 w 164"/>
                <a:gd name="T59" fmla="*/ 156 h 156"/>
                <a:gd name="T60" fmla="*/ 0 w 164"/>
                <a:gd name="T61" fmla="*/ 126 h 156"/>
                <a:gd name="T62" fmla="*/ 29 w 164"/>
                <a:gd name="T63" fmla="*/ 96 h 156"/>
                <a:gd name="T64" fmla="*/ 37 w 164"/>
                <a:gd name="T65" fmla="*/ 97 h 156"/>
                <a:gd name="T66" fmla="*/ 37 w 164"/>
                <a:gd name="T67" fmla="*/ 2 h 156"/>
                <a:gd name="T68" fmla="*/ 57 w 164"/>
                <a:gd name="T69" fmla="*/ 0 h 156"/>
                <a:gd name="T70" fmla="*/ 82 w 164"/>
                <a:gd name="T71" fmla="*/ 5 h 156"/>
                <a:gd name="T72" fmla="*/ 42 w 164"/>
                <a:gd name="T73" fmla="*/ 5 h 156"/>
                <a:gd name="T74" fmla="*/ 42 w 164"/>
                <a:gd name="T75" fmla="*/ 100 h 156"/>
                <a:gd name="T76" fmla="*/ 39 w 164"/>
                <a:gd name="T77" fmla="*/ 103 h 156"/>
                <a:gd name="T78" fmla="*/ 29 w 164"/>
                <a:gd name="T79" fmla="*/ 101 h 156"/>
                <a:gd name="T80" fmla="*/ 4 w 164"/>
                <a:gd name="T81" fmla="*/ 126 h 156"/>
                <a:gd name="T82" fmla="*/ 29 w 164"/>
                <a:gd name="T83" fmla="*/ 15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156">
                  <a:moveTo>
                    <a:pt x="82" y="34"/>
                  </a:moveTo>
                  <a:cubicBezTo>
                    <a:pt x="145" y="34"/>
                    <a:pt x="145" y="34"/>
                    <a:pt x="145" y="34"/>
                  </a:cubicBezTo>
                  <a:cubicBezTo>
                    <a:pt x="146" y="34"/>
                    <a:pt x="147" y="36"/>
                    <a:pt x="147" y="37"/>
                  </a:cubicBezTo>
                  <a:cubicBezTo>
                    <a:pt x="147" y="100"/>
                    <a:pt x="147" y="100"/>
                    <a:pt x="147" y="100"/>
                  </a:cubicBezTo>
                  <a:cubicBezTo>
                    <a:pt x="147" y="102"/>
                    <a:pt x="146" y="103"/>
                    <a:pt x="145" y="103"/>
                  </a:cubicBezTo>
                  <a:cubicBezTo>
                    <a:pt x="144" y="103"/>
                    <a:pt x="144" y="103"/>
                    <a:pt x="144" y="103"/>
                  </a:cubicBezTo>
                  <a:cubicBezTo>
                    <a:pt x="142" y="102"/>
                    <a:pt x="141" y="102"/>
                    <a:pt x="139" y="101"/>
                  </a:cubicBezTo>
                  <a:cubicBezTo>
                    <a:pt x="138" y="101"/>
                    <a:pt x="136" y="101"/>
                    <a:pt x="135" y="101"/>
                  </a:cubicBezTo>
                  <a:cubicBezTo>
                    <a:pt x="128" y="101"/>
                    <a:pt x="121" y="104"/>
                    <a:pt x="117" y="108"/>
                  </a:cubicBezTo>
                  <a:cubicBezTo>
                    <a:pt x="117" y="108"/>
                    <a:pt x="117" y="108"/>
                    <a:pt x="117" y="108"/>
                  </a:cubicBezTo>
                  <a:cubicBezTo>
                    <a:pt x="112" y="113"/>
                    <a:pt x="110" y="119"/>
                    <a:pt x="110" y="126"/>
                  </a:cubicBezTo>
                  <a:cubicBezTo>
                    <a:pt x="110" y="133"/>
                    <a:pt x="112" y="139"/>
                    <a:pt x="117" y="143"/>
                  </a:cubicBezTo>
                  <a:cubicBezTo>
                    <a:pt x="117" y="144"/>
                    <a:pt x="117" y="144"/>
                    <a:pt x="117" y="144"/>
                  </a:cubicBezTo>
                  <a:cubicBezTo>
                    <a:pt x="122" y="148"/>
                    <a:pt x="128" y="151"/>
                    <a:pt x="135" y="151"/>
                  </a:cubicBezTo>
                  <a:cubicBezTo>
                    <a:pt x="142" y="151"/>
                    <a:pt x="148" y="148"/>
                    <a:pt x="152" y="143"/>
                  </a:cubicBezTo>
                  <a:cubicBezTo>
                    <a:pt x="157" y="139"/>
                    <a:pt x="160" y="133"/>
                    <a:pt x="160" y="126"/>
                  </a:cubicBezTo>
                  <a:cubicBezTo>
                    <a:pt x="160" y="126"/>
                    <a:pt x="160" y="126"/>
                    <a:pt x="160" y="126"/>
                  </a:cubicBezTo>
                  <a:cubicBezTo>
                    <a:pt x="160" y="37"/>
                    <a:pt x="160" y="37"/>
                    <a:pt x="160" y="37"/>
                  </a:cubicBezTo>
                  <a:cubicBezTo>
                    <a:pt x="160" y="5"/>
                    <a:pt x="160" y="5"/>
                    <a:pt x="160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63" y="0"/>
                    <a:pt x="164" y="1"/>
                    <a:pt x="164" y="2"/>
                  </a:cubicBezTo>
                  <a:cubicBezTo>
                    <a:pt x="164" y="37"/>
                    <a:pt x="164" y="37"/>
                    <a:pt x="164" y="37"/>
                  </a:cubicBezTo>
                  <a:cubicBezTo>
                    <a:pt x="164" y="126"/>
                    <a:pt x="164" y="126"/>
                    <a:pt x="164" y="126"/>
                  </a:cubicBezTo>
                  <a:cubicBezTo>
                    <a:pt x="164" y="126"/>
                    <a:pt x="164" y="126"/>
                    <a:pt x="164" y="126"/>
                  </a:cubicBezTo>
                  <a:cubicBezTo>
                    <a:pt x="164" y="126"/>
                    <a:pt x="164" y="126"/>
                    <a:pt x="164" y="126"/>
                  </a:cubicBezTo>
                  <a:cubicBezTo>
                    <a:pt x="164" y="134"/>
                    <a:pt x="161" y="141"/>
                    <a:pt x="156" y="147"/>
                  </a:cubicBezTo>
                  <a:cubicBezTo>
                    <a:pt x="150" y="152"/>
                    <a:pt x="143" y="156"/>
                    <a:pt x="135" y="156"/>
                  </a:cubicBezTo>
                  <a:cubicBezTo>
                    <a:pt x="126" y="156"/>
                    <a:pt x="119" y="152"/>
                    <a:pt x="114" y="147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08" y="141"/>
                    <a:pt x="105" y="134"/>
                    <a:pt x="105" y="126"/>
                  </a:cubicBezTo>
                  <a:cubicBezTo>
                    <a:pt x="105" y="118"/>
                    <a:pt x="108" y="110"/>
                    <a:pt x="114" y="105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9" y="99"/>
                    <a:pt x="126" y="96"/>
                    <a:pt x="135" y="96"/>
                  </a:cubicBezTo>
                  <a:cubicBezTo>
                    <a:pt x="137" y="96"/>
                    <a:pt x="138" y="96"/>
                    <a:pt x="140" y="97"/>
                  </a:cubicBezTo>
                  <a:cubicBezTo>
                    <a:pt x="141" y="97"/>
                    <a:pt x="142" y="97"/>
                    <a:pt x="142" y="97"/>
                  </a:cubicBezTo>
                  <a:cubicBezTo>
                    <a:pt x="142" y="39"/>
                    <a:pt x="142" y="39"/>
                    <a:pt x="142" y="39"/>
                  </a:cubicBezTo>
                  <a:cubicBezTo>
                    <a:pt x="82" y="39"/>
                    <a:pt x="82" y="39"/>
                    <a:pt x="82" y="39"/>
                  </a:cubicBezTo>
                  <a:lnTo>
                    <a:pt x="82" y="34"/>
                  </a:lnTo>
                  <a:close/>
                  <a:moveTo>
                    <a:pt x="29" y="151"/>
                  </a:moveTo>
                  <a:cubicBezTo>
                    <a:pt x="36" y="151"/>
                    <a:pt x="43" y="148"/>
                    <a:pt x="47" y="144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52" y="139"/>
                    <a:pt x="54" y="133"/>
                    <a:pt x="54" y="126"/>
                  </a:cubicBezTo>
                  <a:cubicBezTo>
                    <a:pt x="54" y="126"/>
                    <a:pt x="54" y="126"/>
                    <a:pt x="54" y="126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6"/>
                    <a:pt x="55" y="34"/>
                    <a:pt x="57" y="34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59" y="134"/>
                    <a:pt x="56" y="141"/>
                    <a:pt x="50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45" y="152"/>
                    <a:pt x="38" y="156"/>
                    <a:pt x="29" y="156"/>
                  </a:cubicBezTo>
                  <a:cubicBezTo>
                    <a:pt x="21" y="156"/>
                    <a:pt x="14" y="152"/>
                    <a:pt x="8" y="147"/>
                  </a:cubicBezTo>
                  <a:cubicBezTo>
                    <a:pt x="3" y="141"/>
                    <a:pt x="0" y="134"/>
                    <a:pt x="0" y="126"/>
                  </a:cubicBezTo>
                  <a:cubicBezTo>
                    <a:pt x="0" y="118"/>
                    <a:pt x="3" y="110"/>
                    <a:pt x="8" y="105"/>
                  </a:cubicBezTo>
                  <a:cubicBezTo>
                    <a:pt x="14" y="99"/>
                    <a:pt x="21" y="96"/>
                    <a:pt x="29" y="96"/>
                  </a:cubicBezTo>
                  <a:cubicBezTo>
                    <a:pt x="31" y="96"/>
                    <a:pt x="33" y="96"/>
                    <a:pt x="35" y="97"/>
                  </a:cubicBezTo>
                  <a:cubicBezTo>
                    <a:pt x="36" y="97"/>
                    <a:pt x="36" y="97"/>
                    <a:pt x="37" y="9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8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42" y="102"/>
                    <a:pt x="41" y="103"/>
                    <a:pt x="40" y="103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37" y="102"/>
                    <a:pt x="36" y="102"/>
                    <a:pt x="34" y="101"/>
                  </a:cubicBezTo>
                  <a:cubicBezTo>
                    <a:pt x="33" y="101"/>
                    <a:pt x="31" y="101"/>
                    <a:pt x="29" y="101"/>
                  </a:cubicBezTo>
                  <a:cubicBezTo>
                    <a:pt x="23" y="101"/>
                    <a:pt x="16" y="104"/>
                    <a:pt x="12" y="108"/>
                  </a:cubicBezTo>
                  <a:cubicBezTo>
                    <a:pt x="7" y="113"/>
                    <a:pt x="4" y="119"/>
                    <a:pt x="4" y="126"/>
                  </a:cubicBezTo>
                  <a:cubicBezTo>
                    <a:pt x="4" y="133"/>
                    <a:pt x="7" y="139"/>
                    <a:pt x="12" y="143"/>
                  </a:cubicBezTo>
                  <a:cubicBezTo>
                    <a:pt x="16" y="148"/>
                    <a:pt x="23" y="151"/>
                    <a:pt x="29" y="151"/>
                  </a:cubicBez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6">
              <a:extLst>
                <a:ext uri="{FF2B5EF4-FFF2-40B4-BE49-F238E27FC236}">
                  <a16:creationId xmlns:a16="http://schemas.microsoft.com/office/drawing/2014/main" id="{6E760347-A0CD-40B7-AFC4-6DCB870E3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641" y="3940281"/>
              <a:ext cx="183356" cy="192881"/>
            </a:xfrm>
            <a:custGeom>
              <a:avLst/>
              <a:gdLst>
                <a:gd name="T0" fmla="*/ 54 w 108"/>
                <a:gd name="T1" fmla="*/ 108 h 114"/>
                <a:gd name="T2" fmla="*/ 54 w 108"/>
                <a:gd name="T3" fmla="*/ 108 h 114"/>
                <a:gd name="T4" fmla="*/ 100 w 108"/>
                <a:gd name="T5" fmla="*/ 50 h 114"/>
                <a:gd name="T6" fmla="*/ 87 w 108"/>
                <a:gd name="T7" fmla="*/ 50 h 114"/>
                <a:gd name="T8" fmla="*/ 85 w 108"/>
                <a:gd name="T9" fmla="*/ 48 h 114"/>
                <a:gd name="T10" fmla="*/ 85 w 108"/>
                <a:gd name="T11" fmla="*/ 4 h 114"/>
                <a:gd name="T12" fmla="*/ 54 w 108"/>
                <a:gd name="T13" fmla="*/ 4 h 114"/>
                <a:gd name="T14" fmla="*/ 54 w 108"/>
                <a:gd name="T15" fmla="*/ 0 h 114"/>
                <a:gd name="T16" fmla="*/ 87 w 108"/>
                <a:gd name="T17" fmla="*/ 0 h 114"/>
                <a:gd name="T18" fmla="*/ 90 w 108"/>
                <a:gd name="T19" fmla="*/ 2 h 114"/>
                <a:gd name="T20" fmla="*/ 90 w 108"/>
                <a:gd name="T21" fmla="*/ 45 h 114"/>
                <a:gd name="T22" fmla="*/ 105 w 108"/>
                <a:gd name="T23" fmla="*/ 45 h 114"/>
                <a:gd name="T24" fmla="*/ 105 w 108"/>
                <a:gd name="T25" fmla="*/ 45 h 114"/>
                <a:gd name="T26" fmla="*/ 107 w 108"/>
                <a:gd name="T27" fmla="*/ 46 h 114"/>
                <a:gd name="T28" fmla="*/ 107 w 108"/>
                <a:gd name="T29" fmla="*/ 49 h 114"/>
                <a:gd name="T30" fmla="*/ 56 w 108"/>
                <a:gd name="T31" fmla="*/ 113 h 114"/>
                <a:gd name="T32" fmla="*/ 55 w 108"/>
                <a:gd name="T33" fmla="*/ 113 h 114"/>
                <a:gd name="T34" fmla="*/ 54 w 108"/>
                <a:gd name="T35" fmla="*/ 114 h 114"/>
                <a:gd name="T36" fmla="*/ 54 w 108"/>
                <a:gd name="T37" fmla="*/ 108 h 114"/>
                <a:gd name="T38" fmla="*/ 20 w 108"/>
                <a:gd name="T39" fmla="*/ 50 h 114"/>
                <a:gd name="T40" fmla="*/ 8 w 108"/>
                <a:gd name="T41" fmla="*/ 50 h 114"/>
                <a:gd name="T42" fmla="*/ 54 w 108"/>
                <a:gd name="T43" fmla="*/ 108 h 114"/>
                <a:gd name="T44" fmla="*/ 54 w 108"/>
                <a:gd name="T45" fmla="*/ 114 h 114"/>
                <a:gd name="T46" fmla="*/ 52 w 108"/>
                <a:gd name="T47" fmla="*/ 113 h 114"/>
                <a:gd name="T48" fmla="*/ 1 w 108"/>
                <a:gd name="T49" fmla="*/ 50 h 114"/>
                <a:gd name="T50" fmla="*/ 0 w 108"/>
                <a:gd name="T51" fmla="*/ 48 h 114"/>
                <a:gd name="T52" fmla="*/ 3 w 108"/>
                <a:gd name="T53" fmla="*/ 45 h 114"/>
                <a:gd name="T54" fmla="*/ 18 w 108"/>
                <a:gd name="T55" fmla="*/ 45 h 114"/>
                <a:gd name="T56" fmla="*/ 18 w 108"/>
                <a:gd name="T57" fmla="*/ 2 h 114"/>
                <a:gd name="T58" fmla="*/ 20 w 108"/>
                <a:gd name="T59" fmla="*/ 0 h 114"/>
                <a:gd name="T60" fmla="*/ 54 w 108"/>
                <a:gd name="T61" fmla="*/ 0 h 114"/>
                <a:gd name="T62" fmla="*/ 54 w 108"/>
                <a:gd name="T63" fmla="*/ 4 h 114"/>
                <a:gd name="T64" fmla="*/ 23 w 108"/>
                <a:gd name="T65" fmla="*/ 4 h 114"/>
                <a:gd name="T66" fmla="*/ 23 w 108"/>
                <a:gd name="T67" fmla="*/ 48 h 114"/>
                <a:gd name="T68" fmla="*/ 20 w 108"/>
                <a:gd name="T69" fmla="*/ 5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8" h="114">
                  <a:moveTo>
                    <a:pt x="54" y="108"/>
                  </a:moveTo>
                  <a:cubicBezTo>
                    <a:pt x="54" y="108"/>
                    <a:pt x="54" y="108"/>
                    <a:pt x="54" y="108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87" y="50"/>
                    <a:pt x="87" y="50"/>
                    <a:pt x="87" y="50"/>
                  </a:cubicBezTo>
                  <a:cubicBezTo>
                    <a:pt x="86" y="50"/>
                    <a:pt x="85" y="49"/>
                    <a:pt x="85" y="48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9" y="0"/>
                    <a:pt x="90" y="1"/>
                    <a:pt x="90" y="2"/>
                  </a:cubicBezTo>
                  <a:cubicBezTo>
                    <a:pt x="90" y="45"/>
                    <a:pt x="90" y="45"/>
                    <a:pt x="90" y="45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106" y="45"/>
                    <a:pt x="106" y="46"/>
                    <a:pt x="107" y="46"/>
                  </a:cubicBezTo>
                  <a:cubicBezTo>
                    <a:pt x="108" y="47"/>
                    <a:pt x="108" y="48"/>
                    <a:pt x="107" y="49"/>
                  </a:cubicBezTo>
                  <a:cubicBezTo>
                    <a:pt x="56" y="113"/>
                    <a:pt x="56" y="113"/>
                    <a:pt x="56" y="113"/>
                  </a:cubicBezTo>
                  <a:cubicBezTo>
                    <a:pt x="56" y="113"/>
                    <a:pt x="55" y="113"/>
                    <a:pt x="55" y="113"/>
                  </a:cubicBezTo>
                  <a:cubicBezTo>
                    <a:pt x="55" y="114"/>
                    <a:pt x="54" y="114"/>
                    <a:pt x="54" y="114"/>
                  </a:cubicBezTo>
                  <a:lnTo>
                    <a:pt x="54" y="108"/>
                  </a:lnTo>
                  <a:close/>
                  <a:moveTo>
                    <a:pt x="20" y="50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54" y="108"/>
                    <a:pt x="54" y="108"/>
                    <a:pt x="54" y="108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3" y="114"/>
                    <a:pt x="52" y="114"/>
                    <a:pt x="52" y="113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49"/>
                    <a:pt x="0" y="49"/>
                    <a:pt x="0" y="48"/>
                  </a:cubicBezTo>
                  <a:cubicBezTo>
                    <a:pt x="0" y="47"/>
                    <a:pt x="1" y="45"/>
                    <a:pt x="3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49"/>
                    <a:pt x="22" y="50"/>
                    <a:pt x="20" y="50"/>
                  </a:cubicBez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7">
              <a:extLst>
                <a:ext uri="{FF2B5EF4-FFF2-40B4-BE49-F238E27FC236}">
                  <a16:creationId xmlns:a16="http://schemas.microsoft.com/office/drawing/2014/main" id="{F93179BD-97E5-4C28-B24C-B35B4E0AD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0325" y="4096253"/>
              <a:ext cx="273844" cy="275035"/>
            </a:xfrm>
            <a:custGeom>
              <a:avLst/>
              <a:gdLst>
                <a:gd name="T0" fmla="*/ 135 w 162"/>
                <a:gd name="T1" fmla="*/ 135 h 162"/>
                <a:gd name="T2" fmla="*/ 135 w 162"/>
                <a:gd name="T3" fmla="*/ 27 h 162"/>
                <a:gd name="T4" fmla="*/ 81 w 162"/>
                <a:gd name="T5" fmla="*/ 0 h 162"/>
                <a:gd name="T6" fmla="*/ 162 w 162"/>
                <a:gd name="T7" fmla="*/ 81 h 162"/>
                <a:gd name="T8" fmla="*/ 81 w 162"/>
                <a:gd name="T9" fmla="*/ 162 h 162"/>
                <a:gd name="T10" fmla="*/ 81 w 162"/>
                <a:gd name="T11" fmla="*/ 147 h 162"/>
                <a:gd name="T12" fmla="*/ 146 w 162"/>
                <a:gd name="T13" fmla="*/ 81 h 162"/>
                <a:gd name="T14" fmla="*/ 111 w 162"/>
                <a:gd name="T15" fmla="*/ 23 h 162"/>
                <a:gd name="T16" fmla="*/ 101 w 162"/>
                <a:gd name="T17" fmla="*/ 36 h 162"/>
                <a:gd name="T18" fmla="*/ 122 w 162"/>
                <a:gd name="T19" fmla="*/ 56 h 162"/>
                <a:gd name="T20" fmla="*/ 115 w 162"/>
                <a:gd name="T21" fmla="*/ 115 h 162"/>
                <a:gd name="T22" fmla="*/ 81 w 162"/>
                <a:gd name="T23" fmla="*/ 134 h 162"/>
                <a:gd name="T24" fmla="*/ 133 w 162"/>
                <a:gd name="T25" fmla="*/ 81 h 162"/>
                <a:gd name="T26" fmla="*/ 107 w 162"/>
                <a:gd name="T27" fmla="*/ 36 h 162"/>
                <a:gd name="T28" fmla="*/ 133 w 162"/>
                <a:gd name="T29" fmla="*/ 49 h 162"/>
                <a:gd name="T30" fmla="*/ 124 w 162"/>
                <a:gd name="T31" fmla="*/ 124 h 162"/>
                <a:gd name="T32" fmla="*/ 81 w 162"/>
                <a:gd name="T33" fmla="*/ 147 h 162"/>
                <a:gd name="T34" fmla="*/ 88 w 162"/>
                <a:gd name="T35" fmla="*/ 83 h 162"/>
                <a:gd name="T36" fmla="*/ 90 w 162"/>
                <a:gd name="T37" fmla="*/ 12 h 162"/>
                <a:gd name="T38" fmla="*/ 81 w 162"/>
                <a:gd name="T39" fmla="*/ 9 h 162"/>
                <a:gd name="T40" fmla="*/ 85 w 162"/>
                <a:gd name="T41" fmla="*/ 14 h 162"/>
                <a:gd name="T42" fmla="*/ 81 w 162"/>
                <a:gd name="T43" fmla="*/ 79 h 162"/>
                <a:gd name="T44" fmla="*/ 81 w 162"/>
                <a:gd name="T45" fmla="*/ 5 h 162"/>
                <a:gd name="T46" fmla="*/ 5 w 162"/>
                <a:gd name="T47" fmla="*/ 81 h 162"/>
                <a:gd name="T48" fmla="*/ 81 w 162"/>
                <a:gd name="T49" fmla="*/ 157 h 162"/>
                <a:gd name="T50" fmla="*/ 24 w 162"/>
                <a:gd name="T51" fmla="*/ 139 h 162"/>
                <a:gd name="T52" fmla="*/ 24 w 162"/>
                <a:gd name="T53" fmla="*/ 24 h 162"/>
                <a:gd name="T54" fmla="*/ 81 w 162"/>
                <a:gd name="T55" fmla="*/ 5 h 162"/>
                <a:gd name="T56" fmla="*/ 74 w 162"/>
                <a:gd name="T57" fmla="*/ 9 h 162"/>
                <a:gd name="T58" fmla="*/ 72 w 162"/>
                <a:gd name="T59" fmla="*/ 81 h 162"/>
                <a:gd name="T60" fmla="*/ 81 w 162"/>
                <a:gd name="T61" fmla="*/ 83 h 162"/>
                <a:gd name="T62" fmla="*/ 77 w 162"/>
                <a:gd name="T63" fmla="*/ 79 h 162"/>
                <a:gd name="T64" fmla="*/ 81 w 162"/>
                <a:gd name="T65" fmla="*/ 14 h 162"/>
                <a:gd name="T66" fmla="*/ 81 w 162"/>
                <a:gd name="T67" fmla="*/ 129 h 162"/>
                <a:gd name="T68" fmla="*/ 33 w 162"/>
                <a:gd name="T69" fmla="*/ 81 h 162"/>
                <a:gd name="T70" fmla="*/ 40 w 162"/>
                <a:gd name="T71" fmla="*/ 56 h 162"/>
                <a:gd name="T72" fmla="*/ 61 w 162"/>
                <a:gd name="T73" fmla="*/ 36 h 162"/>
                <a:gd name="T74" fmla="*/ 51 w 162"/>
                <a:gd name="T75" fmla="*/ 23 h 162"/>
                <a:gd name="T76" fmla="*/ 16 w 162"/>
                <a:gd name="T77" fmla="*/ 81 h 162"/>
                <a:gd name="T78" fmla="*/ 81 w 162"/>
                <a:gd name="T79" fmla="*/ 147 h 162"/>
                <a:gd name="T80" fmla="*/ 38 w 162"/>
                <a:gd name="T81" fmla="*/ 124 h 162"/>
                <a:gd name="T82" fmla="*/ 29 w 162"/>
                <a:gd name="T83" fmla="*/ 49 h 162"/>
                <a:gd name="T84" fmla="*/ 55 w 162"/>
                <a:gd name="T85" fmla="*/ 36 h 162"/>
                <a:gd name="T86" fmla="*/ 36 w 162"/>
                <a:gd name="T87" fmla="*/ 54 h 162"/>
                <a:gd name="T88" fmla="*/ 44 w 162"/>
                <a:gd name="T89" fmla="*/ 118 h 162"/>
                <a:gd name="T90" fmla="*/ 81 w 162"/>
                <a:gd name="T91" fmla="*/ 12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2" h="162">
                  <a:moveTo>
                    <a:pt x="81" y="157"/>
                  </a:moveTo>
                  <a:cubicBezTo>
                    <a:pt x="102" y="157"/>
                    <a:pt x="121" y="149"/>
                    <a:pt x="135" y="135"/>
                  </a:cubicBezTo>
                  <a:cubicBezTo>
                    <a:pt x="149" y="121"/>
                    <a:pt x="157" y="102"/>
                    <a:pt x="157" y="81"/>
                  </a:cubicBezTo>
                  <a:cubicBezTo>
                    <a:pt x="157" y="60"/>
                    <a:pt x="149" y="41"/>
                    <a:pt x="135" y="27"/>
                  </a:cubicBezTo>
                  <a:cubicBezTo>
                    <a:pt x="121" y="13"/>
                    <a:pt x="102" y="5"/>
                    <a:pt x="81" y="5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103" y="0"/>
                    <a:pt x="124" y="9"/>
                    <a:pt x="138" y="24"/>
                  </a:cubicBezTo>
                  <a:cubicBezTo>
                    <a:pt x="153" y="39"/>
                    <a:pt x="162" y="59"/>
                    <a:pt x="162" y="81"/>
                  </a:cubicBezTo>
                  <a:cubicBezTo>
                    <a:pt x="162" y="104"/>
                    <a:pt x="153" y="124"/>
                    <a:pt x="138" y="139"/>
                  </a:cubicBezTo>
                  <a:cubicBezTo>
                    <a:pt x="124" y="153"/>
                    <a:pt x="103" y="162"/>
                    <a:pt x="81" y="162"/>
                  </a:cubicBezTo>
                  <a:cubicBezTo>
                    <a:pt x="81" y="157"/>
                    <a:pt x="81" y="157"/>
                    <a:pt x="81" y="157"/>
                  </a:cubicBezTo>
                  <a:close/>
                  <a:moveTo>
                    <a:pt x="81" y="147"/>
                  </a:moveTo>
                  <a:cubicBezTo>
                    <a:pt x="99" y="147"/>
                    <a:pt x="115" y="139"/>
                    <a:pt x="127" y="127"/>
                  </a:cubicBezTo>
                  <a:cubicBezTo>
                    <a:pt x="139" y="116"/>
                    <a:pt x="146" y="99"/>
                    <a:pt x="146" y="81"/>
                  </a:cubicBezTo>
                  <a:cubicBezTo>
                    <a:pt x="146" y="69"/>
                    <a:pt x="143" y="57"/>
                    <a:pt x="137" y="47"/>
                  </a:cubicBezTo>
                  <a:cubicBezTo>
                    <a:pt x="131" y="37"/>
                    <a:pt x="122" y="29"/>
                    <a:pt x="111" y="23"/>
                  </a:cubicBezTo>
                  <a:cubicBezTo>
                    <a:pt x="109" y="22"/>
                    <a:pt x="108" y="23"/>
                    <a:pt x="107" y="2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8"/>
                    <a:pt x="102" y="39"/>
                  </a:cubicBezTo>
                  <a:cubicBezTo>
                    <a:pt x="110" y="43"/>
                    <a:pt x="117" y="49"/>
                    <a:pt x="122" y="56"/>
                  </a:cubicBezTo>
                  <a:cubicBezTo>
                    <a:pt x="126" y="64"/>
                    <a:pt x="128" y="72"/>
                    <a:pt x="128" y="81"/>
                  </a:cubicBezTo>
                  <a:cubicBezTo>
                    <a:pt x="128" y="94"/>
                    <a:pt x="123" y="106"/>
                    <a:pt x="115" y="115"/>
                  </a:cubicBezTo>
                  <a:cubicBezTo>
                    <a:pt x="106" y="123"/>
                    <a:pt x="94" y="129"/>
                    <a:pt x="81" y="129"/>
                  </a:cubicBezTo>
                  <a:cubicBezTo>
                    <a:pt x="81" y="134"/>
                    <a:pt x="81" y="134"/>
                    <a:pt x="81" y="134"/>
                  </a:cubicBezTo>
                  <a:cubicBezTo>
                    <a:pt x="95" y="134"/>
                    <a:pt x="108" y="128"/>
                    <a:pt x="118" y="118"/>
                  </a:cubicBezTo>
                  <a:cubicBezTo>
                    <a:pt x="127" y="109"/>
                    <a:pt x="133" y="96"/>
                    <a:pt x="133" y="81"/>
                  </a:cubicBezTo>
                  <a:cubicBezTo>
                    <a:pt x="133" y="71"/>
                    <a:pt x="131" y="62"/>
                    <a:pt x="126" y="54"/>
                  </a:cubicBezTo>
                  <a:cubicBezTo>
                    <a:pt x="121" y="46"/>
                    <a:pt x="115" y="40"/>
                    <a:pt x="107" y="36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20" y="33"/>
                    <a:pt x="127" y="41"/>
                    <a:pt x="133" y="49"/>
                  </a:cubicBezTo>
                  <a:cubicBezTo>
                    <a:pt x="138" y="59"/>
                    <a:pt x="142" y="70"/>
                    <a:pt x="142" y="81"/>
                  </a:cubicBezTo>
                  <a:cubicBezTo>
                    <a:pt x="142" y="98"/>
                    <a:pt x="135" y="113"/>
                    <a:pt x="124" y="124"/>
                  </a:cubicBezTo>
                  <a:cubicBezTo>
                    <a:pt x="113" y="135"/>
                    <a:pt x="98" y="142"/>
                    <a:pt x="81" y="142"/>
                  </a:cubicBezTo>
                  <a:cubicBezTo>
                    <a:pt x="81" y="147"/>
                    <a:pt x="81" y="147"/>
                    <a:pt x="81" y="147"/>
                  </a:cubicBezTo>
                  <a:close/>
                  <a:moveTo>
                    <a:pt x="81" y="83"/>
                  </a:moveTo>
                  <a:cubicBezTo>
                    <a:pt x="88" y="83"/>
                    <a:pt x="88" y="83"/>
                    <a:pt x="88" y="83"/>
                  </a:cubicBezTo>
                  <a:cubicBezTo>
                    <a:pt x="89" y="83"/>
                    <a:pt x="90" y="82"/>
                    <a:pt x="90" y="81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0" y="10"/>
                    <a:pt x="89" y="9"/>
                    <a:pt x="88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1" y="79"/>
                    <a:pt x="81" y="79"/>
                    <a:pt x="81" y="79"/>
                  </a:cubicBezTo>
                  <a:lnTo>
                    <a:pt x="81" y="83"/>
                  </a:lnTo>
                  <a:close/>
                  <a:moveTo>
                    <a:pt x="81" y="5"/>
                  </a:moveTo>
                  <a:cubicBezTo>
                    <a:pt x="60" y="5"/>
                    <a:pt x="41" y="13"/>
                    <a:pt x="27" y="27"/>
                  </a:cubicBezTo>
                  <a:cubicBezTo>
                    <a:pt x="13" y="41"/>
                    <a:pt x="5" y="60"/>
                    <a:pt x="5" y="81"/>
                  </a:cubicBezTo>
                  <a:cubicBezTo>
                    <a:pt x="5" y="102"/>
                    <a:pt x="13" y="121"/>
                    <a:pt x="27" y="135"/>
                  </a:cubicBezTo>
                  <a:cubicBezTo>
                    <a:pt x="41" y="149"/>
                    <a:pt x="60" y="157"/>
                    <a:pt x="81" y="157"/>
                  </a:cubicBezTo>
                  <a:cubicBezTo>
                    <a:pt x="81" y="162"/>
                    <a:pt x="81" y="162"/>
                    <a:pt x="81" y="162"/>
                  </a:cubicBezTo>
                  <a:cubicBezTo>
                    <a:pt x="59" y="162"/>
                    <a:pt x="38" y="153"/>
                    <a:pt x="24" y="139"/>
                  </a:cubicBezTo>
                  <a:cubicBezTo>
                    <a:pt x="9" y="124"/>
                    <a:pt x="0" y="104"/>
                    <a:pt x="0" y="81"/>
                  </a:cubicBezTo>
                  <a:cubicBezTo>
                    <a:pt x="0" y="59"/>
                    <a:pt x="9" y="39"/>
                    <a:pt x="24" y="24"/>
                  </a:cubicBezTo>
                  <a:cubicBezTo>
                    <a:pt x="38" y="9"/>
                    <a:pt x="59" y="0"/>
                    <a:pt x="81" y="0"/>
                  </a:cubicBezTo>
                  <a:cubicBezTo>
                    <a:pt x="81" y="5"/>
                    <a:pt x="81" y="5"/>
                    <a:pt x="81" y="5"/>
                  </a:cubicBezTo>
                  <a:close/>
                  <a:moveTo>
                    <a:pt x="81" y="9"/>
                  </a:moveTo>
                  <a:cubicBezTo>
                    <a:pt x="74" y="9"/>
                    <a:pt x="74" y="9"/>
                    <a:pt x="74" y="9"/>
                  </a:cubicBezTo>
                  <a:cubicBezTo>
                    <a:pt x="73" y="9"/>
                    <a:pt x="72" y="10"/>
                    <a:pt x="72" y="12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2"/>
                    <a:pt x="73" y="83"/>
                    <a:pt x="74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77" y="79"/>
                    <a:pt x="77" y="79"/>
                    <a:pt x="77" y="79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9"/>
                    <a:pt x="81" y="9"/>
                    <a:pt x="81" y="9"/>
                  </a:cubicBezTo>
                  <a:close/>
                  <a:moveTo>
                    <a:pt x="81" y="129"/>
                  </a:moveTo>
                  <a:cubicBezTo>
                    <a:pt x="68" y="129"/>
                    <a:pt x="56" y="123"/>
                    <a:pt x="47" y="115"/>
                  </a:cubicBezTo>
                  <a:cubicBezTo>
                    <a:pt x="39" y="106"/>
                    <a:pt x="33" y="94"/>
                    <a:pt x="33" y="81"/>
                  </a:cubicBezTo>
                  <a:cubicBezTo>
                    <a:pt x="33" y="72"/>
                    <a:pt x="36" y="64"/>
                    <a:pt x="4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5" y="49"/>
                    <a:pt x="51" y="43"/>
                    <a:pt x="60" y="39"/>
                  </a:cubicBezTo>
                  <a:cubicBezTo>
                    <a:pt x="61" y="38"/>
                    <a:pt x="61" y="37"/>
                    <a:pt x="61" y="36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4" y="23"/>
                    <a:pt x="53" y="22"/>
                    <a:pt x="51" y="23"/>
                  </a:cubicBezTo>
                  <a:cubicBezTo>
                    <a:pt x="40" y="29"/>
                    <a:pt x="31" y="37"/>
                    <a:pt x="25" y="47"/>
                  </a:cubicBezTo>
                  <a:cubicBezTo>
                    <a:pt x="19" y="57"/>
                    <a:pt x="16" y="69"/>
                    <a:pt x="16" y="81"/>
                  </a:cubicBezTo>
                  <a:cubicBezTo>
                    <a:pt x="16" y="99"/>
                    <a:pt x="23" y="116"/>
                    <a:pt x="35" y="127"/>
                  </a:cubicBezTo>
                  <a:cubicBezTo>
                    <a:pt x="47" y="139"/>
                    <a:pt x="63" y="147"/>
                    <a:pt x="81" y="147"/>
                  </a:cubicBezTo>
                  <a:cubicBezTo>
                    <a:pt x="81" y="142"/>
                    <a:pt x="81" y="142"/>
                    <a:pt x="81" y="142"/>
                  </a:cubicBezTo>
                  <a:cubicBezTo>
                    <a:pt x="64" y="142"/>
                    <a:pt x="49" y="135"/>
                    <a:pt x="38" y="124"/>
                  </a:cubicBezTo>
                  <a:cubicBezTo>
                    <a:pt x="27" y="113"/>
                    <a:pt x="20" y="98"/>
                    <a:pt x="20" y="81"/>
                  </a:cubicBezTo>
                  <a:cubicBezTo>
                    <a:pt x="20" y="70"/>
                    <a:pt x="24" y="59"/>
                    <a:pt x="29" y="49"/>
                  </a:cubicBezTo>
                  <a:cubicBezTo>
                    <a:pt x="35" y="41"/>
                    <a:pt x="42" y="33"/>
                    <a:pt x="52" y="28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47" y="40"/>
                    <a:pt x="41" y="46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1" y="62"/>
                    <a:pt x="29" y="71"/>
                    <a:pt x="29" y="81"/>
                  </a:cubicBezTo>
                  <a:cubicBezTo>
                    <a:pt x="29" y="96"/>
                    <a:pt x="35" y="109"/>
                    <a:pt x="44" y="118"/>
                  </a:cubicBezTo>
                  <a:cubicBezTo>
                    <a:pt x="53" y="128"/>
                    <a:pt x="67" y="134"/>
                    <a:pt x="81" y="134"/>
                  </a:cubicBezTo>
                  <a:lnTo>
                    <a:pt x="81" y="129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8">
              <a:extLst>
                <a:ext uri="{FF2B5EF4-FFF2-40B4-BE49-F238E27FC236}">
                  <a16:creationId xmlns:a16="http://schemas.microsoft.com/office/drawing/2014/main" id="{12C706AF-E908-482D-AE03-1B7EFD98D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416" y="4049819"/>
              <a:ext cx="308372" cy="378619"/>
            </a:xfrm>
            <a:custGeom>
              <a:avLst/>
              <a:gdLst>
                <a:gd name="T0" fmla="*/ 171 w 182"/>
                <a:gd name="T1" fmla="*/ 218 h 223"/>
                <a:gd name="T2" fmla="*/ 120 w 182"/>
                <a:gd name="T3" fmla="*/ 125 h 223"/>
                <a:gd name="T4" fmla="*/ 104 w 182"/>
                <a:gd name="T5" fmla="*/ 74 h 223"/>
                <a:gd name="T6" fmla="*/ 129 w 182"/>
                <a:gd name="T7" fmla="*/ 127 h 223"/>
                <a:gd name="T8" fmla="*/ 182 w 182"/>
                <a:gd name="T9" fmla="*/ 221 h 223"/>
                <a:gd name="T10" fmla="*/ 125 w 182"/>
                <a:gd name="T11" fmla="*/ 206 h 223"/>
                <a:gd name="T12" fmla="*/ 112 w 182"/>
                <a:gd name="T13" fmla="*/ 190 h 223"/>
                <a:gd name="T14" fmla="*/ 106 w 182"/>
                <a:gd name="T15" fmla="*/ 185 h 223"/>
                <a:gd name="T16" fmla="*/ 107 w 182"/>
                <a:gd name="T17" fmla="*/ 170 h 223"/>
                <a:gd name="T18" fmla="*/ 106 w 182"/>
                <a:gd name="T19" fmla="*/ 151 h 223"/>
                <a:gd name="T20" fmla="*/ 104 w 182"/>
                <a:gd name="T21" fmla="*/ 167 h 223"/>
                <a:gd name="T22" fmla="*/ 91 w 182"/>
                <a:gd name="T23" fmla="*/ 201 h 223"/>
                <a:gd name="T24" fmla="*/ 104 w 182"/>
                <a:gd name="T25" fmla="*/ 74 h 223"/>
                <a:gd name="T26" fmla="*/ 91 w 182"/>
                <a:gd name="T27" fmla="*/ 0 h 223"/>
                <a:gd name="T28" fmla="*/ 102 w 182"/>
                <a:gd name="T29" fmla="*/ 35 h 223"/>
                <a:gd name="T30" fmla="*/ 103 w 182"/>
                <a:gd name="T31" fmla="*/ 141 h 223"/>
                <a:gd name="T32" fmla="*/ 99 w 182"/>
                <a:gd name="T33" fmla="*/ 139 h 223"/>
                <a:gd name="T34" fmla="*/ 102 w 182"/>
                <a:gd name="T35" fmla="*/ 127 h 223"/>
                <a:gd name="T36" fmla="*/ 97 w 182"/>
                <a:gd name="T37" fmla="*/ 157 h 223"/>
                <a:gd name="T38" fmla="*/ 103 w 182"/>
                <a:gd name="T39" fmla="*/ 157 h 223"/>
                <a:gd name="T40" fmla="*/ 91 w 182"/>
                <a:gd name="T41" fmla="*/ 170 h 223"/>
                <a:gd name="T42" fmla="*/ 104 w 182"/>
                <a:gd name="T43" fmla="*/ 176 h 223"/>
                <a:gd name="T44" fmla="*/ 104 w 182"/>
                <a:gd name="T45" fmla="*/ 185 h 223"/>
                <a:gd name="T46" fmla="*/ 97 w 182"/>
                <a:gd name="T47" fmla="*/ 108 h 223"/>
                <a:gd name="T48" fmla="*/ 91 w 182"/>
                <a:gd name="T49" fmla="*/ 100 h 223"/>
                <a:gd name="T50" fmla="*/ 91 w 182"/>
                <a:gd name="T51" fmla="*/ 201 h 223"/>
                <a:gd name="T52" fmla="*/ 78 w 182"/>
                <a:gd name="T53" fmla="*/ 201 h 223"/>
                <a:gd name="T54" fmla="*/ 85 w 182"/>
                <a:gd name="T55" fmla="*/ 38 h 223"/>
                <a:gd name="T56" fmla="*/ 82 w 182"/>
                <a:gd name="T57" fmla="*/ 33 h 223"/>
                <a:gd name="T58" fmla="*/ 91 w 182"/>
                <a:gd name="T59" fmla="*/ 17 h 223"/>
                <a:gd name="T60" fmla="*/ 87 w 182"/>
                <a:gd name="T61" fmla="*/ 111 h 223"/>
                <a:gd name="T62" fmla="*/ 90 w 182"/>
                <a:gd name="T63" fmla="*/ 106 h 223"/>
                <a:gd name="T64" fmla="*/ 91 w 182"/>
                <a:gd name="T65" fmla="*/ 130 h 223"/>
                <a:gd name="T66" fmla="*/ 91 w 182"/>
                <a:gd name="T67" fmla="*/ 153 h 223"/>
                <a:gd name="T68" fmla="*/ 78 w 182"/>
                <a:gd name="T69" fmla="*/ 139 h 223"/>
                <a:gd name="T70" fmla="*/ 91 w 182"/>
                <a:gd name="T71" fmla="*/ 125 h 223"/>
                <a:gd name="T72" fmla="*/ 89 w 182"/>
                <a:gd name="T73" fmla="*/ 165 h 223"/>
                <a:gd name="T74" fmla="*/ 78 w 182"/>
                <a:gd name="T75" fmla="*/ 190 h 223"/>
                <a:gd name="T76" fmla="*/ 85 w 182"/>
                <a:gd name="T77" fmla="*/ 160 h 223"/>
                <a:gd name="T78" fmla="*/ 79 w 182"/>
                <a:gd name="T79" fmla="*/ 151 h 223"/>
                <a:gd name="T80" fmla="*/ 78 w 182"/>
                <a:gd name="T81" fmla="*/ 160 h 223"/>
                <a:gd name="T82" fmla="*/ 56 w 182"/>
                <a:gd name="T83" fmla="*/ 201 h 223"/>
                <a:gd name="T84" fmla="*/ 40 w 182"/>
                <a:gd name="T85" fmla="*/ 222 h 223"/>
                <a:gd name="T86" fmla="*/ 1 w 182"/>
                <a:gd name="T87" fmla="*/ 218 h 223"/>
                <a:gd name="T88" fmla="*/ 53 w 182"/>
                <a:gd name="T89" fmla="*/ 109 h 223"/>
                <a:gd name="T90" fmla="*/ 70 w 182"/>
                <a:gd name="T91" fmla="*/ 109 h 223"/>
                <a:gd name="T92" fmla="*/ 62 w 182"/>
                <a:gd name="T93" fmla="*/ 125 h 223"/>
                <a:gd name="T94" fmla="*/ 78 w 182"/>
                <a:gd name="T95" fmla="*/ 139 h 223"/>
                <a:gd name="T96" fmla="*/ 78 w 182"/>
                <a:gd name="T97" fmla="*/ 151 h 223"/>
                <a:gd name="T98" fmla="*/ 72 w 182"/>
                <a:gd name="T99" fmla="*/ 170 h 223"/>
                <a:gd name="T100" fmla="*/ 78 w 182"/>
                <a:gd name="T101" fmla="*/ 160 h 223"/>
                <a:gd name="T102" fmla="*/ 70 w 182"/>
                <a:gd name="T103" fmla="*/ 190 h 223"/>
                <a:gd name="T104" fmla="*/ 78 w 182"/>
                <a:gd name="T105" fmla="*/ 176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2" h="223">
                  <a:moveTo>
                    <a:pt x="104" y="201"/>
                  </a:moveTo>
                  <a:cubicBezTo>
                    <a:pt x="126" y="201"/>
                    <a:pt x="126" y="201"/>
                    <a:pt x="126" y="201"/>
                  </a:cubicBezTo>
                  <a:cubicBezTo>
                    <a:pt x="127" y="201"/>
                    <a:pt x="128" y="201"/>
                    <a:pt x="128" y="202"/>
                  </a:cubicBezTo>
                  <a:cubicBezTo>
                    <a:pt x="145" y="218"/>
                    <a:pt x="145" y="218"/>
                    <a:pt x="145" y="218"/>
                  </a:cubicBezTo>
                  <a:cubicBezTo>
                    <a:pt x="171" y="218"/>
                    <a:pt x="171" y="218"/>
                    <a:pt x="171" y="218"/>
                  </a:cubicBezTo>
                  <a:cubicBezTo>
                    <a:pt x="161" y="211"/>
                    <a:pt x="152" y="201"/>
                    <a:pt x="145" y="189"/>
                  </a:cubicBezTo>
                  <a:cubicBezTo>
                    <a:pt x="133" y="171"/>
                    <a:pt x="125" y="149"/>
                    <a:pt x="118" y="128"/>
                  </a:cubicBezTo>
                  <a:cubicBezTo>
                    <a:pt x="117" y="127"/>
                    <a:pt x="118" y="125"/>
                    <a:pt x="119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4" y="125"/>
                    <a:pt x="124" y="125"/>
                    <a:pt x="124" y="125"/>
                  </a:cubicBezTo>
                  <a:cubicBezTo>
                    <a:pt x="124" y="111"/>
                    <a:pt x="124" y="111"/>
                    <a:pt x="124" y="111"/>
                  </a:cubicBezTo>
                  <a:cubicBezTo>
                    <a:pt x="115" y="111"/>
                    <a:pt x="115" y="111"/>
                    <a:pt x="115" y="111"/>
                  </a:cubicBezTo>
                  <a:cubicBezTo>
                    <a:pt x="113" y="111"/>
                    <a:pt x="113" y="110"/>
                    <a:pt x="112" y="109"/>
                  </a:cubicBezTo>
                  <a:cubicBezTo>
                    <a:pt x="109" y="96"/>
                    <a:pt x="106" y="84"/>
                    <a:pt x="104" y="74"/>
                  </a:cubicBezTo>
                  <a:cubicBezTo>
                    <a:pt x="104" y="46"/>
                    <a:pt x="104" y="46"/>
                    <a:pt x="104" y="46"/>
                  </a:cubicBezTo>
                  <a:cubicBezTo>
                    <a:pt x="106" y="58"/>
                    <a:pt x="110" y="81"/>
                    <a:pt x="116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28" y="106"/>
                    <a:pt x="129" y="107"/>
                    <a:pt x="129" y="109"/>
                  </a:cubicBezTo>
                  <a:cubicBezTo>
                    <a:pt x="129" y="127"/>
                    <a:pt x="129" y="127"/>
                    <a:pt x="129" y="127"/>
                  </a:cubicBezTo>
                  <a:cubicBezTo>
                    <a:pt x="129" y="128"/>
                    <a:pt x="128" y="130"/>
                    <a:pt x="126" y="130"/>
                  </a:cubicBezTo>
                  <a:cubicBezTo>
                    <a:pt x="123" y="130"/>
                    <a:pt x="123" y="130"/>
                    <a:pt x="123" y="130"/>
                  </a:cubicBezTo>
                  <a:cubicBezTo>
                    <a:pt x="130" y="150"/>
                    <a:pt x="138" y="170"/>
                    <a:pt x="149" y="186"/>
                  </a:cubicBezTo>
                  <a:cubicBezTo>
                    <a:pt x="158" y="200"/>
                    <a:pt x="168" y="212"/>
                    <a:pt x="181" y="218"/>
                  </a:cubicBezTo>
                  <a:cubicBezTo>
                    <a:pt x="181" y="219"/>
                    <a:pt x="182" y="220"/>
                    <a:pt x="182" y="221"/>
                  </a:cubicBezTo>
                  <a:cubicBezTo>
                    <a:pt x="182" y="222"/>
                    <a:pt x="181" y="223"/>
                    <a:pt x="179" y="223"/>
                  </a:cubicBezTo>
                  <a:cubicBezTo>
                    <a:pt x="144" y="223"/>
                    <a:pt x="144" y="223"/>
                    <a:pt x="144" y="223"/>
                  </a:cubicBezTo>
                  <a:cubicBezTo>
                    <a:pt x="144" y="223"/>
                    <a:pt x="144" y="223"/>
                    <a:pt x="144" y="223"/>
                  </a:cubicBezTo>
                  <a:cubicBezTo>
                    <a:pt x="144" y="223"/>
                    <a:pt x="143" y="223"/>
                    <a:pt x="143" y="222"/>
                  </a:cubicBezTo>
                  <a:cubicBezTo>
                    <a:pt x="125" y="206"/>
                    <a:pt x="125" y="206"/>
                    <a:pt x="125" y="206"/>
                  </a:cubicBezTo>
                  <a:cubicBezTo>
                    <a:pt x="104" y="206"/>
                    <a:pt x="104" y="206"/>
                    <a:pt x="104" y="206"/>
                  </a:cubicBezTo>
                  <a:cubicBezTo>
                    <a:pt x="104" y="201"/>
                    <a:pt x="104" y="201"/>
                    <a:pt x="104" y="201"/>
                  </a:cubicBezTo>
                  <a:close/>
                  <a:moveTo>
                    <a:pt x="104" y="190"/>
                  </a:moveTo>
                  <a:cubicBezTo>
                    <a:pt x="112" y="190"/>
                    <a:pt x="112" y="190"/>
                    <a:pt x="112" y="190"/>
                  </a:cubicBezTo>
                  <a:cubicBezTo>
                    <a:pt x="112" y="190"/>
                    <a:pt x="112" y="190"/>
                    <a:pt x="112" y="190"/>
                  </a:cubicBezTo>
                  <a:cubicBezTo>
                    <a:pt x="113" y="190"/>
                    <a:pt x="113" y="189"/>
                    <a:pt x="114" y="189"/>
                  </a:cubicBezTo>
                  <a:cubicBezTo>
                    <a:pt x="115" y="188"/>
                    <a:pt x="115" y="187"/>
                    <a:pt x="114" y="186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04" y="183"/>
                    <a:pt x="104" y="183"/>
                    <a:pt x="104" y="183"/>
                  </a:cubicBezTo>
                  <a:cubicBezTo>
                    <a:pt x="106" y="185"/>
                    <a:pt x="106" y="185"/>
                    <a:pt x="106" y="185"/>
                  </a:cubicBezTo>
                  <a:cubicBezTo>
                    <a:pt x="104" y="185"/>
                    <a:pt x="104" y="185"/>
                    <a:pt x="104" y="185"/>
                  </a:cubicBezTo>
                  <a:cubicBezTo>
                    <a:pt x="104" y="190"/>
                    <a:pt x="104" y="190"/>
                    <a:pt x="104" y="190"/>
                  </a:cubicBezTo>
                  <a:close/>
                  <a:moveTo>
                    <a:pt x="104" y="167"/>
                  </a:moveTo>
                  <a:cubicBezTo>
                    <a:pt x="107" y="170"/>
                    <a:pt x="107" y="170"/>
                    <a:pt x="107" y="170"/>
                  </a:cubicBezTo>
                  <a:cubicBezTo>
                    <a:pt x="107" y="170"/>
                    <a:pt x="107" y="170"/>
                    <a:pt x="107" y="170"/>
                  </a:cubicBezTo>
                  <a:cubicBezTo>
                    <a:pt x="108" y="170"/>
                    <a:pt x="109" y="170"/>
                    <a:pt x="109" y="170"/>
                  </a:cubicBezTo>
                  <a:cubicBezTo>
                    <a:pt x="111" y="170"/>
                    <a:pt x="111" y="168"/>
                    <a:pt x="111" y="167"/>
                  </a:cubicBezTo>
                  <a:cubicBezTo>
                    <a:pt x="110" y="165"/>
                    <a:pt x="110" y="162"/>
                    <a:pt x="109" y="160"/>
                  </a:cubicBezTo>
                  <a:cubicBezTo>
                    <a:pt x="108" y="157"/>
                    <a:pt x="108" y="155"/>
                    <a:pt x="107" y="152"/>
                  </a:cubicBezTo>
                  <a:cubicBezTo>
                    <a:pt x="107" y="152"/>
                    <a:pt x="107" y="151"/>
                    <a:pt x="106" y="151"/>
                  </a:cubicBezTo>
                  <a:cubicBezTo>
                    <a:pt x="106" y="150"/>
                    <a:pt x="105" y="150"/>
                    <a:pt x="104" y="151"/>
                  </a:cubicBezTo>
                  <a:cubicBezTo>
                    <a:pt x="104" y="160"/>
                    <a:pt x="104" y="160"/>
                    <a:pt x="104" y="160"/>
                  </a:cubicBezTo>
                  <a:cubicBezTo>
                    <a:pt x="104" y="160"/>
                    <a:pt x="104" y="160"/>
                    <a:pt x="104" y="160"/>
                  </a:cubicBezTo>
                  <a:cubicBezTo>
                    <a:pt x="104" y="160"/>
                    <a:pt x="104" y="160"/>
                    <a:pt x="104" y="160"/>
                  </a:cubicBezTo>
                  <a:cubicBezTo>
                    <a:pt x="104" y="167"/>
                    <a:pt x="104" y="167"/>
                    <a:pt x="104" y="167"/>
                  </a:cubicBezTo>
                  <a:close/>
                  <a:moveTo>
                    <a:pt x="104" y="141"/>
                  </a:moveTo>
                  <a:cubicBezTo>
                    <a:pt x="104" y="140"/>
                    <a:pt x="104" y="140"/>
                    <a:pt x="104" y="139"/>
                  </a:cubicBezTo>
                  <a:cubicBezTo>
                    <a:pt x="104" y="138"/>
                    <a:pt x="104" y="138"/>
                    <a:pt x="104" y="138"/>
                  </a:cubicBezTo>
                  <a:lnTo>
                    <a:pt x="104" y="141"/>
                  </a:lnTo>
                  <a:close/>
                  <a:moveTo>
                    <a:pt x="91" y="201"/>
                  </a:moveTo>
                  <a:cubicBezTo>
                    <a:pt x="104" y="201"/>
                    <a:pt x="104" y="201"/>
                    <a:pt x="104" y="201"/>
                  </a:cubicBezTo>
                  <a:cubicBezTo>
                    <a:pt x="104" y="206"/>
                    <a:pt x="104" y="206"/>
                    <a:pt x="104" y="206"/>
                  </a:cubicBezTo>
                  <a:cubicBezTo>
                    <a:pt x="91" y="206"/>
                    <a:pt x="91" y="206"/>
                    <a:pt x="91" y="206"/>
                  </a:cubicBezTo>
                  <a:cubicBezTo>
                    <a:pt x="91" y="201"/>
                    <a:pt x="91" y="201"/>
                    <a:pt x="91" y="201"/>
                  </a:cubicBezTo>
                  <a:close/>
                  <a:moveTo>
                    <a:pt x="104" y="74"/>
                  </a:moveTo>
                  <a:cubicBezTo>
                    <a:pt x="100" y="56"/>
                    <a:pt x="99" y="43"/>
                    <a:pt x="98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5" y="38"/>
                    <a:pt x="94" y="37"/>
                    <a:pt x="94" y="36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2" y="0"/>
                    <a:pt x="93" y="1"/>
                    <a:pt x="93" y="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1" y="33"/>
                    <a:pt x="102" y="34"/>
                    <a:pt x="102" y="35"/>
                  </a:cubicBezTo>
                  <a:cubicBezTo>
                    <a:pt x="102" y="35"/>
                    <a:pt x="103" y="39"/>
                    <a:pt x="104" y="46"/>
                  </a:cubicBezTo>
                  <a:cubicBezTo>
                    <a:pt x="104" y="74"/>
                    <a:pt x="104" y="74"/>
                    <a:pt x="104" y="74"/>
                  </a:cubicBezTo>
                  <a:close/>
                  <a:moveTo>
                    <a:pt x="104" y="138"/>
                  </a:moveTo>
                  <a:cubicBezTo>
                    <a:pt x="104" y="141"/>
                    <a:pt x="104" y="141"/>
                    <a:pt x="104" y="141"/>
                  </a:cubicBezTo>
                  <a:cubicBezTo>
                    <a:pt x="104" y="141"/>
                    <a:pt x="104" y="141"/>
                    <a:pt x="103" y="141"/>
                  </a:cubicBezTo>
                  <a:cubicBezTo>
                    <a:pt x="103" y="141"/>
                    <a:pt x="103" y="141"/>
                    <a:pt x="103" y="141"/>
                  </a:cubicBezTo>
                  <a:cubicBezTo>
                    <a:pt x="93" y="152"/>
                    <a:pt x="93" y="152"/>
                    <a:pt x="93" y="152"/>
                  </a:cubicBezTo>
                  <a:cubicBezTo>
                    <a:pt x="92" y="152"/>
                    <a:pt x="92" y="153"/>
                    <a:pt x="91" y="153"/>
                  </a:cubicBezTo>
                  <a:cubicBezTo>
                    <a:pt x="91" y="147"/>
                    <a:pt x="91" y="147"/>
                    <a:pt x="91" y="147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98" y="135"/>
                    <a:pt x="98" y="132"/>
                    <a:pt x="97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1" y="125"/>
                    <a:pt x="91" y="125"/>
                    <a:pt x="91" y="125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100" y="125"/>
                    <a:pt x="101" y="126"/>
                    <a:pt x="102" y="127"/>
                  </a:cubicBezTo>
                  <a:cubicBezTo>
                    <a:pt x="102" y="127"/>
                    <a:pt x="103" y="132"/>
                    <a:pt x="104" y="138"/>
                  </a:cubicBezTo>
                  <a:close/>
                  <a:moveTo>
                    <a:pt x="104" y="151"/>
                  </a:moveTo>
                  <a:cubicBezTo>
                    <a:pt x="104" y="151"/>
                    <a:pt x="103" y="151"/>
                    <a:pt x="103" y="151"/>
                  </a:cubicBezTo>
                  <a:cubicBezTo>
                    <a:pt x="98" y="156"/>
                    <a:pt x="98" y="156"/>
                    <a:pt x="98" y="156"/>
                  </a:cubicBezTo>
                  <a:cubicBezTo>
                    <a:pt x="97" y="157"/>
                    <a:pt x="97" y="157"/>
                    <a:pt x="97" y="157"/>
                  </a:cubicBezTo>
                  <a:cubicBezTo>
                    <a:pt x="96" y="158"/>
                    <a:pt x="96" y="159"/>
                    <a:pt x="97" y="160"/>
                  </a:cubicBezTo>
                  <a:cubicBezTo>
                    <a:pt x="104" y="167"/>
                    <a:pt x="104" y="167"/>
                    <a:pt x="104" y="167"/>
                  </a:cubicBezTo>
                  <a:cubicBezTo>
                    <a:pt x="104" y="160"/>
                    <a:pt x="104" y="160"/>
                    <a:pt x="104" y="160"/>
                  </a:cubicBezTo>
                  <a:cubicBezTo>
                    <a:pt x="103" y="158"/>
                    <a:pt x="103" y="158"/>
                    <a:pt x="103" y="158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60"/>
                    <a:pt x="104" y="160"/>
                    <a:pt x="104" y="160"/>
                  </a:cubicBezTo>
                  <a:cubicBezTo>
                    <a:pt x="104" y="151"/>
                    <a:pt x="104" y="151"/>
                    <a:pt x="104" y="151"/>
                  </a:cubicBezTo>
                  <a:close/>
                  <a:moveTo>
                    <a:pt x="104" y="176"/>
                  </a:moveTo>
                  <a:cubicBezTo>
                    <a:pt x="104" y="183"/>
                    <a:pt x="104" y="183"/>
                    <a:pt x="104" y="183"/>
                  </a:cubicBezTo>
                  <a:cubicBezTo>
                    <a:pt x="91" y="170"/>
                    <a:pt x="91" y="170"/>
                    <a:pt x="91" y="170"/>
                  </a:cubicBezTo>
                  <a:cubicBezTo>
                    <a:pt x="91" y="170"/>
                    <a:pt x="91" y="170"/>
                    <a:pt x="91" y="170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2" y="164"/>
                    <a:pt x="92" y="164"/>
                    <a:pt x="93" y="165"/>
                  </a:cubicBezTo>
                  <a:cubicBezTo>
                    <a:pt x="93" y="165"/>
                    <a:pt x="93" y="165"/>
                    <a:pt x="93" y="165"/>
                  </a:cubicBezTo>
                  <a:cubicBezTo>
                    <a:pt x="104" y="176"/>
                    <a:pt x="104" y="176"/>
                    <a:pt x="104" y="176"/>
                  </a:cubicBezTo>
                  <a:close/>
                  <a:moveTo>
                    <a:pt x="104" y="185"/>
                  </a:moveTo>
                  <a:cubicBezTo>
                    <a:pt x="104" y="190"/>
                    <a:pt x="104" y="190"/>
                    <a:pt x="104" y="190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91" y="185"/>
                    <a:pt x="91" y="185"/>
                    <a:pt x="91" y="185"/>
                  </a:cubicBezTo>
                  <a:cubicBezTo>
                    <a:pt x="104" y="185"/>
                    <a:pt x="104" y="185"/>
                    <a:pt x="104" y="185"/>
                  </a:cubicBezTo>
                  <a:close/>
                  <a:moveTo>
                    <a:pt x="91" y="111"/>
                  </a:moveTo>
                  <a:cubicBezTo>
                    <a:pt x="95" y="111"/>
                    <a:pt x="95" y="111"/>
                    <a:pt x="95" y="111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6" y="111"/>
                    <a:pt x="97" y="110"/>
                    <a:pt x="97" y="108"/>
                  </a:cubicBezTo>
                  <a:cubicBezTo>
                    <a:pt x="95" y="99"/>
                    <a:pt x="93" y="67"/>
                    <a:pt x="93" y="67"/>
                  </a:cubicBezTo>
                  <a:cubicBezTo>
                    <a:pt x="93" y="66"/>
                    <a:pt x="92" y="65"/>
                    <a:pt x="91" y="65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100"/>
                    <a:pt x="91" y="100"/>
                    <a:pt x="91" y="100"/>
                  </a:cubicBezTo>
                  <a:cubicBezTo>
                    <a:pt x="91" y="100"/>
                    <a:pt x="91" y="100"/>
                    <a:pt x="91" y="100"/>
                  </a:cubicBezTo>
                  <a:cubicBezTo>
                    <a:pt x="91" y="102"/>
                    <a:pt x="92" y="104"/>
                    <a:pt x="92" y="106"/>
                  </a:cubicBezTo>
                  <a:cubicBezTo>
                    <a:pt x="91" y="106"/>
                    <a:pt x="91" y="106"/>
                    <a:pt x="91" y="106"/>
                  </a:cubicBezTo>
                  <a:lnTo>
                    <a:pt x="91" y="111"/>
                  </a:lnTo>
                  <a:close/>
                  <a:moveTo>
                    <a:pt x="78" y="201"/>
                  </a:moveTo>
                  <a:cubicBezTo>
                    <a:pt x="91" y="201"/>
                    <a:pt x="91" y="201"/>
                    <a:pt x="91" y="201"/>
                  </a:cubicBezTo>
                  <a:cubicBezTo>
                    <a:pt x="91" y="201"/>
                    <a:pt x="91" y="201"/>
                    <a:pt x="91" y="201"/>
                  </a:cubicBezTo>
                  <a:cubicBezTo>
                    <a:pt x="91" y="206"/>
                    <a:pt x="91" y="206"/>
                    <a:pt x="91" y="206"/>
                  </a:cubicBezTo>
                  <a:cubicBezTo>
                    <a:pt x="91" y="206"/>
                    <a:pt x="91" y="206"/>
                    <a:pt x="91" y="206"/>
                  </a:cubicBezTo>
                  <a:cubicBezTo>
                    <a:pt x="78" y="206"/>
                    <a:pt x="78" y="206"/>
                    <a:pt x="78" y="206"/>
                  </a:cubicBezTo>
                  <a:cubicBezTo>
                    <a:pt x="78" y="201"/>
                    <a:pt x="78" y="201"/>
                    <a:pt x="78" y="201"/>
                  </a:cubicBezTo>
                  <a:close/>
                  <a:moveTo>
                    <a:pt x="91" y="17"/>
                  </a:moveTo>
                  <a:cubicBezTo>
                    <a:pt x="91" y="17"/>
                    <a:pt x="91" y="17"/>
                    <a:pt x="91" y="1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37"/>
                    <a:pt x="87" y="38"/>
                    <a:pt x="85" y="38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4" y="43"/>
                    <a:pt x="82" y="56"/>
                    <a:pt x="78" y="74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9" y="40"/>
                    <a:pt x="80" y="36"/>
                    <a:pt x="80" y="35"/>
                  </a:cubicBezTo>
                  <a:cubicBezTo>
                    <a:pt x="80" y="34"/>
                    <a:pt x="81" y="33"/>
                    <a:pt x="82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9" y="1"/>
                    <a:pt x="90" y="1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17"/>
                    <a:pt x="91" y="17"/>
                    <a:pt x="91" y="17"/>
                  </a:cubicBezTo>
                  <a:close/>
                  <a:moveTo>
                    <a:pt x="91" y="65"/>
                  </a:moveTo>
                  <a:cubicBezTo>
                    <a:pt x="90" y="65"/>
                    <a:pt x="89" y="66"/>
                    <a:pt x="89" y="67"/>
                  </a:cubicBezTo>
                  <a:cubicBezTo>
                    <a:pt x="89" y="67"/>
                    <a:pt x="87" y="98"/>
                    <a:pt x="85" y="108"/>
                  </a:cubicBezTo>
                  <a:cubicBezTo>
                    <a:pt x="85" y="108"/>
                    <a:pt x="85" y="109"/>
                    <a:pt x="85" y="109"/>
                  </a:cubicBezTo>
                  <a:cubicBezTo>
                    <a:pt x="85" y="110"/>
                    <a:pt x="86" y="111"/>
                    <a:pt x="87" y="111"/>
                  </a:cubicBezTo>
                  <a:cubicBezTo>
                    <a:pt x="91" y="111"/>
                    <a:pt x="91" y="111"/>
                    <a:pt x="91" y="111"/>
                  </a:cubicBezTo>
                  <a:cubicBezTo>
                    <a:pt x="91" y="111"/>
                    <a:pt x="91" y="111"/>
                    <a:pt x="91" y="111"/>
                  </a:cubicBezTo>
                  <a:cubicBezTo>
                    <a:pt x="91" y="106"/>
                    <a:pt x="91" y="106"/>
                    <a:pt x="91" y="106"/>
                  </a:cubicBezTo>
                  <a:cubicBezTo>
                    <a:pt x="91" y="106"/>
                    <a:pt x="91" y="106"/>
                    <a:pt x="91" y="106"/>
                  </a:cubicBezTo>
                  <a:cubicBezTo>
                    <a:pt x="90" y="106"/>
                    <a:pt x="90" y="106"/>
                    <a:pt x="90" y="106"/>
                  </a:cubicBezTo>
                  <a:cubicBezTo>
                    <a:pt x="91" y="104"/>
                    <a:pt x="91" y="102"/>
                    <a:pt x="91" y="100"/>
                  </a:cubicBezTo>
                  <a:cubicBezTo>
                    <a:pt x="91" y="65"/>
                    <a:pt x="91" y="65"/>
                    <a:pt x="91" y="65"/>
                  </a:cubicBezTo>
                  <a:close/>
                  <a:moveTo>
                    <a:pt x="91" y="125"/>
                  </a:moveTo>
                  <a:cubicBezTo>
                    <a:pt x="91" y="130"/>
                    <a:pt x="91" y="130"/>
                    <a:pt x="91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85" y="130"/>
                    <a:pt x="85" y="130"/>
                    <a:pt x="85" y="130"/>
                  </a:cubicBezTo>
                  <a:cubicBezTo>
                    <a:pt x="84" y="132"/>
                    <a:pt x="84" y="135"/>
                    <a:pt x="83" y="139"/>
                  </a:cubicBezTo>
                  <a:cubicBezTo>
                    <a:pt x="91" y="147"/>
                    <a:pt x="91" y="147"/>
                    <a:pt x="91" y="147"/>
                  </a:cubicBezTo>
                  <a:cubicBezTo>
                    <a:pt x="91" y="147"/>
                    <a:pt x="91" y="147"/>
                    <a:pt x="91" y="147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3"/>
                    <a:pt x="90" y="152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2"/>
                    <a:pt x="80" y="127"/>
                    <a:pt x="80" y="127"/>
                  </a:cubicBezTo>
                  <a:cubicBezTo>
                    <a:pt x="81" y="126"/>
                    <a:pt x="82" y="125"/>
                    <a:pt x="83" y="125"/>
                  </a:cubicBezTo>
                  <a:cubicBezTo>
                    <a:pt x="83" y="125"/>
                    <a:pt x="83" y="125"/>
                    <a:pt x="83" y="125"/>
                  </a:cubicBezTo>
                  <a:cubicBezTo>
                    <a:pt x="91" y="125"/>
                    <a:pt x="91" y="125"/>
                    <a:pt x="91" y="125"/>
                  </a:cubicBezTo>
                  <a:cubicBezTo>
                    <a:pt x="91" y="125"/>
                    <a:pt x="91" y="125"/>
                    <a:pt x="91" y="125"/>
                  </a:cubicBezTo>
                  <a:close/>
                  <a:moveTo>
                    <a:pt x="91" y="164"/>
                  </a:moveTo>
                  <a:cubicBezTo>
                    <a:pt x="91" y="170"/>
                    <a:pt x="91" y="170"/>
                    <a:pt x="91" y="170"/>
                  </a:cubicBezTo>
                  <a:cubicBezTo>
                    <a:pt x="78" y="183"/>
                    <a:pt x="78" y="183"/>
                    <a:pt x="78" y="183"/>
                  </a:cubicBezTo>
                  <a:cubicBezTo>
                    <a:pt x="78" y="176"/>
                    <a:pt x="78" y="176"/>
                    <a:pt x="78" y="176"/>
                  </a:cubicBezTo>
                  <a:cubicBezTo>
                    <a:pt x="89" y="165"/>
                    <a:pt x="89" y="165"/>
                    <a:pt x="89" y="165"/>
                  </a:cubicBezTo>
                  <a:cubicBezTo>
                    <a:pt x="90" y="164"/>
                    <a:pt x="90" y="164"/>
                    <a:pt x="91" y="164"/>
                  </a:cubicBezTo>
                  <a:close/>
                  <a:moveTo>
                    <a:pt x="91" y="185"/>
                  </a:moveTo>
                  <a:cubicBezTo>
                    <a:pt x="91" y="190"/>
                    <a:pt x="91" y="190"/>
                    <a:pt x="91" y="190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78" y="190"/>
                    <a:pt x="78" y="190"/>
                    <a:pt x="78" y="190"/>
                  </a:cubicBezTo>
                  <a:cubicBezTo>
                    <a:pt x="78" y="185"/>
                    <a:pt x="78" y="185"/>
                    <a:pt x="78" y="185"/>
                  </a:cubicBezTo>
                  <a:cubicBezTo>
                    <a:pt x="91" y="185"/>
                    <a:pt x="91" y="185"/>
                    <a:pt x="91" y="185"/>
                  </a:cubicBezTo>
                  <a:cubicBezTo>
                    <a:pt x="91" y="185"/>
                    <a:pt x="91" y="185"/>
                    <a:pt x="91" y="185"/>
                  </a:cubicBezTo>
                  <a:close/>
                  <a:moveTo>
                    <a:pt x="78" y="167"/>
                  </a:moveTo>
                  <a:cubicBezTo>
                    <a:pt x="85" y="160"/>
                    <a:pt x="85" y="160"/>
                    <a:pt x="85" y="160"/>
                  </a:cubicBezTo>
                  <a:cubicBezTo>
                    <a:pt x="85" y="160"/>
                    <a:pt x="85" y="160"/>
                    <a:pt x="85" y="160"/>
                  </a:cubicBezTo>
                  <a:cubicBezTo>
                    <a:pt x="85" y="160"/>
                    <a:pt x="85" y="160"/>
                    <a:pt x="85" y="160"/>
                  </a:cubicBezTo>
                  <a:cubicBezTo>
                    <a:pt x="86" y="159"/>
                    <a:pt x="86" y="158"/>
                    <a:pt x="85" y="157"/>
                  </a:cubicBezTo>
                  <a:cubicBezTo>
                    <a:pt x="79" y="151"/>
                    <a:pt x="79" y="151"/>
                    <a:pt x="79" y="151"/>
                  </a:cubicBezTo>
                  <a:cubicBezTo>
                    <a:pt x="79" y="151"/>
                    <a:pt x="79" y="151"/>
                    <a:pt x="79" y="151"/>
                  </a:cubicBezTo>
                  <a:cubicBezTo>
                    <a:pt x="79" y="151"/>
                    <a:pt x="79" y="151"/>
                    <a:pt x="78" y="151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80" y="158"/>
                    <a:pt x="80" y="158"/>
                    <a:pt x="80" y="158"/>
                  </a:cubicBezTo>
                  <a:cubicBezTo>
                    <a:pt x="78" y="160"/>
                    <a:pt x="78" y="160"/>
                    <a:pt x="78" y="160"/>
                  </a:cubicBezTo>
                  <a:lnTo>
                    <a:pt x="78" y="167"/>
                  </a:lnTo>
                  <a:close/>
                  <a:moveTo>
                    <a:pt x="11" y="218"/>
                  </a:moveTo>
                  <a:cubicBezTo>
                    <a:pt x="37" y="218"/>
                    <a:pt x="37" y="218"/>
                    <a:pt x="37" y="218"/>
                  </a:cubicBezTo>
                  <a:cubicBezTo>
                    <a:pt x="54" y="202"/>
                    <a:pt x="54" y="202"/>
                    <a:pt x="54" y="202"/>
                  </a:cubicBezTo>
                  <a:cubicBezTo>
                    <a:pt x="55" y="201"/>
                    <a:pt x="55" y="201"/>
                    <a:pt x="56" y="201"/>
                  </a:cubicBezTo>
                  <a:cubicBezTo>
                    <a:pt x="56" y="201"/>
                    <a:pt x="56" y="201"/>
                    <a:pt x="56" y="201"/>
                  </a:cubicBezTo>
                  <a:cubicBezTo>
                    <a:pt x="78" y="201"/>
                    <a:pt x="78" y="201"/>
                    <a:pt x="78" y="201"/>
                  </a:cubicBezTo>
                  <a:cubicBezTo>
                    <a:pt x="78" y="206"/>
                    <a:pt x="78" y="206"/>
                    <a:pt x="78" y="206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40" y="222"/>
                    <a:pt x="40" y="222"/>
                    <a:pt x="40" y="222"/>
                  </a:cubicBezTo>
                  <a:cubicBezTo>
                    <a:pt x="39" y="223"/>
                    <a:pt x="39" y="223"/>
                    <a:pt x="38" y="223"/>
                  </a:cubicBezTo>
                  <a:cubicBezTo>
                    <a:pt x="3" y="223"/>
                    <a:pt x="3" y="223"/>
                    <a:pt x="3" y="223"/>
                  </a:cubicBezTo>
                  <a:cubicBezTo>
                    <a:pt x="3" y="223"/>
                    <a:pt x="3" y="223"/>
                    <a:pt x="3" y="223"/>
                  </a:cubicBezTo>
                  <a:cubicBezTo>
                    <a:pt x="2" y="223"/>
                    <a:pt x="1" y="223"/>
                    <a:pt x="0" y="222"/>
                  </a:cubicBezTo>
                  <a:cubicBezTo>
                    <a:pt x="0" y="221"/>
                    <a:pt x="0" y="219"/>
                    <a:pt x="1" y="218"/>
                  </a:cubicBezTo>
                  <a:cubicBezTo>
                    <a:pt x="15" y="211"/>
                    <a:pt x="27" y="198"/>
                    <a:pt x="36" y="181"/>
                  </a:cubicBezTo>
                  <a:cubicBezTo>
                    <a:pt x="45" y="166"/>
                    <a:pt x="53" y="148"/>
                    <a:pt x="59" y="130"/>
                  </a:cubicBezTo>
                  <a:cubicBezTo>
                    <a:pt x="56" y="130"/>
                    <a:pt x="56" y="130"/>
                    <a:pt x="56" y="130"/>
                  </a:cubicBezTo>
                  <a:cubicBezTo>
                    <a:pt x="54" y="130"/>
                    <a:pt x="53" y="128"/>
                    <a:pt x="53" y="12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4" y="106"/>
                    <a:pt x="56" y="106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72" y="81"/>
                    <a:pt x="76" y="59"/>
                    <a:pt x="78" y="46"/>
                  </a:cubicBezTo>
                  <a:cubicBezTo>
                    <a:pt x="78" y="74"/>
                    <a:pt x="78" y="74"/>
                    <a:pt x="78" y="74"/>
                  </a:cubicBezTo>
                  <a:cubicBezTo>
                    <a:pt x="76" y="84"/>
                    <a:pt x="73" y="97"/>
                    <a:pt x="70" y="109"/>
                  </a:cubicBezTo>
                  <a:cubicBezTo>
                    <a:pt x="69" y="110"/>
                    <a:pt x="69" y="111"/>
                    <a:pt x="67" y="111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58" y="111"/>
                    <a:pt x="58" y="111"/>
                    <a:pt x="58" y="111"/>
                  </a:cubicBezTo>
                  <a:cubicBezTo>
                    <a:pt x="58" y="125"/>
                    <a:pt x="58" y="125"/>
                    <a:pt x="58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3" y="125"/>
                    <a:pt x="64" y="126"/>
                    <a:pt x="64" y="127"/>
                  </a:cubicBezTo>
                  <a:cubicBezTo>
                    <a:pt x="64" y="127"/>
                    <a:pt x="64" y="128"/>
                    <a:pt x="64" y="128"/>
                  </a:cubicBezTo>
                  <a:cubicBezTo>
                    <a:pt x="58" y="148"/>
                    <a:pt x="50" y="167"/>
                    <a:pt x="40" y="184"/>
                  </a:cubicBezTo>
                  <a:cubicBezTo>
                    <a:pt x="32" y="198"/>
                    <a:pt x="22" y="210"/>
                    <a:pt x="11" y="218"/>
                  </a:cubicBezTo>
                  <a:close/>
                  <a:moveTo>
                    <a:pt x="78" y="139"/>
                  </a:moveTo>
                  <a:cubicBezTo>
                    <a:pt x="78" y="139"/>
                    <a:pt x="78" y="139"/>
                    <a:pt x="78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78" y="140"/>
                    <a:pt x="78" y="140"/>
                    <a:pt x="78" y="141"/>
                  </a:cubicBezTo>
                  <a:cubicBezTo>
                    <a:pt x="78" y="139"/>
                    <a:pt x="78" y="139"/>
                    <a:pt x="78" y="139"/>
                  </a:cubicBezTo>
                  <a:close/>
                  <a:moveTo>
                    <a:pt x="78" y="151"/>
                  </a:moveTo>
                  <a:cubicBezTo>
                    <a:pt x="78" y="150"/>
                    <a:pt x="78" y="150"/>
                    <a:pt x="78" y="150"/>
                  </a:cubicBezTo>
                  <a:cubicBezTo>
                    <a:pt x="77" y="150"/>
                    <a:pt x="75" y="151"/>
                    <a:pt x="75" y="152"/>
                  </a:cubicBezTo>
                  <a:cubicBezTo>
                    <a:pt x="74" y="155"/>
                    <a:pt x="74" y="157"/>
                    <a:pt x="73" y="160"/>
                  </a:cubicBezTo>
                  <a:cubicBezTo>
                    <a:pt x="72" y="162"/>
                    <a:pt x="72" y="165"/>
                    <a:pt x="71" y="167"/>
                  </a:cubicBezTo>
                  <a:cubicBezTo>
                    <a:pt x="71" y="168"/>
                    <a:pt x="71" y="169"/>
                    <a:pt x="72" y="170"/>
                  </a:cubicBezTo>
                  <a:cubicBezTo>
                    <a:pt x="73" y="171"/>
                    <a:pt x="74" y="171"/>
                    <a:pt x="75" y="170"/>
                  </a:cubicBezTo>
                  <a:cubicBezTo>
                    <a:pt x="78" y="167"/>
                    <a:pt x="78" y="167"/>
                    <a:pt x="78" y="167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8" y="151"/>
                    <a:pt x="78" y="151"/>
                    <a:pt x="78" y="151"/>
                  </a:cubicBezTo>
                  <a:close/>
                  <a:moveTo>
                    <a:pt x="78" y="176"/>
                  </a:moveTo>
                  <a:cubicBezTo>
                    <a:pt x="68" y="186"/>
                    <a:pt x="68" y="186"/>
                    <a:pt x="68" y="186"/>
                  </a:cubicBezTo>
                  <a:cubicBezTo>
                    <a:pt x="68" y="186"/>
                    <a:pt x="68" y="187"/>
                    <a:pt x="68" y="187"/>
                  </a:cubicBezTo>
                  <a:cubicBezTo>
                    <a:pt x="68" y="189"/>
                    <a:pt x="69" y="190"/>
                    <a:pt x="70" y="190"/>
                  </a:cubicBezTo>
                  <a:cubicBezTo>
                    <a:pt x="78" y="190"/>
                    <a:pt x="78" y="190"/>
                    <a:pt x="78" y="190"/>
                  </a:cubicBezTo>
                  <a:cubicBezTo>
                    <a:pt x="78" y="185"/>
                    <a:pt x="78" y="185"/>
                    <a:pt x="78" y="185"/>
                  </a:cubicBezTo>
                  <a:cubicBezTo>
                    <a:pt x="76" y="185"/>
                    <a:pt x="76" y="185"/>
                    <a:pt x="76" y="185"/>
                  </a:cubicBezTo>
                  <a:cubicBezTo>
                    <a:pt x="78" y="183"/>
                    <a:pt x="78" y="183"/>
                    <a:pt x="78" y="183"/>
                  </a:cubicBezTo>
                  <a:lnTo>
                    <a:pt x="78" y="176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9">
              <a:extLst>
                <a:ext uri="{FF2B5EF4-FFF2-40B4-BE49-F238E27FC236}">
                  <a16:creationId xmlns:a16="http://schemas.microsoft.com/office/drawing/2014/main" id="{954ECDFF-CA44-4135-8DA4-F53B0134B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2829" y="3712871"/>
              <a:ext cx="351235" cy="167879"/>
            </a:xfrm>
            <a:custGeom>
              <a:avLst/>
              <a:gdLst>
                <a:gd name="T0" fmla="*/ 205 w 207"/>
                <a:gd name="T1" fmla="*/ 99 h 99"/>
                <a:gd name="T2" fmla="*/ 183 w 207"/>
                <a:gd name="T3" fmla="*/ 18 h 99"/>
                <a:gd name="T4" fmla="*/ 169 w 207"/>
                <a:gd name="T5" fmla="*/ 94 h 99"/>
                <a:gd name="T6" fmla="*/ 176 w 207"/>
                <a:gd name="T7" fmla="*/ 31 h 99"/>
                <a:gd name="T8" fmla="*/ 169 w 207"/>
                <a:gd name="T9" fmla="*/ 68 h 99"/>
                <a:gd name="T10" fmla="*/ 169 w 207"/>
                <a:gd name="T11" fmla="*/ 40 h 99"/>
                <a:gd name="T12" fmla="*/ 156 w 207"/>
                <a:gd name="T13" fmla="*/ 99 h 99"/>
                <a:gd name="T14" fmla="*/ 163 w 207"/>
                <a:gd name="T15" fmla="*/ 45 h 99"/>
                <a:gd name="T16" fmla="*/ 169 w 207"/>
                <a:gd name="T17" fmla="*/ 68 h 99"/>
                <a:gd name="T18" fmla="*/ 156 w 207"/>
                <a:gd name="T19" fmla="*/ 36 h 99"/>
                <a:gd name="T20" fmla="*/ 165 w 207"/>
                <a:gd name="T21" fmla="*/ 36 h 99"/>
                <a:gd name="T22" fmla="*/ 143 w 207"/>
                <a:gd name="T23" fmla="*/ 0 h 99"/>
                <a:gd name="T24" fmla="*/ 147 w 207"/>
                <a:gd name="T25" fmla="*/ 36 h 99"/>
                <a:gd name="T26" fmla="*/ 156 w 207"/>
                <a:gd name="T27" fmla="*/ 68 h 99"/>
                <a:gd name="T28" fmla="*/ 149 w 207"/>
                <a:gd name="T29" fmla="*/ 45 h 99"/>
                <a:gd name="T30" fmla="*/ 143 w 207"/>
                <a:gd name="T31" fmla="*/ 94 h 99"/>
                <a:gd name="T32" fmla="*/ 143 w 207"/>
                <a:gd name="T33" fmla="*/ 40 h 99"/>
                <a:gd name="T34" fmla="*/ 134 w 207"/>
                <a:gd name="T35" fmla="*/ 40 h 99"/>
                <a:gd name="T36" fmla="*/ 129 w 207"/>
                <a:gd name="T37" fmla="*/ 90 h 99"/>
                <a:gd name="T38" fmla="*/ 138 w 207"/>
                <a:gd name="T39" fmla="*/ 14 h 99"/>
                <a:gd name="T40" fmla="*/ 116 w 207"/>
                <a:gd name="T41" fmla="*/ 94 h 99"/>
                <a:gd name="T42" fmla="*/ 123 w 207"/>
                <a:gd name="T43" fmla="*/ 31 h 99"/>
                <a:gd name="T44" fmla="*/ 129 w 207"/>
                <a:gd name="T45" fmla="*/ 72 h 99"/>
                <a:gd name="T46" fmla="*/ 116 w 207"/>
                <a:gd name="T47" fmla="*/ 63 h 99"/>
                <a:gd name="T48" fmla="*/ 125 w 207"/>
                <a:gd name="T49" fmla="*/ 63 h 99"/>
                <a:gd name="T50" fmla="*/ 104 w 207"/>
                <a:gd name="T51" fmla="*/ 0 h 99"/>
                <a:gd name="T52" fmla="*/ 107 w 207"/>
                <a:gd name="T53" fmla="*/ 63 h 99"/>
                <a:gd name="T54" fmla="*/ 116 w 207"/>
                <a:gd name="T55" fmla="*/ 68 h 99"/>
                <a:gd name="T56" fmla="*/ 109 w 207"/>
                <a:gd name="T57" fmla="*/ 18 h 99"/>
                <a:gd name="T58" fmla="*/ 104 w 207"/>
                <a:gd name="T59" fmla="*/ 94 h 99"/>
                <a:gd name="T60" fmla="*/ 104 w 207"/>
                <a:gd name="T61" fmla="*/ 14 h 99"/>
                <a:gd name="T62" fmla="*/ 94 w 207"/>
                <a:gd name="T63" fmla="*/ 14 h 99"/>
                <a:gd name="T64" fmla="*/ 90 w 207"/>
                <a:gd name="T65" fmla="*/ 90 h 99"/>
                <a:gd name="T66" fmla="*/ 99 w 207"/>
                <a:gd name="T67" fmla="*/ 40 h 99"/>
                <a:gd name="T68" fmla="*/ 76 w 207"/>
                <a:gd name="T69" fmla="*/ 94 h 99"/>
                <a:gd name="T70" fmla="*/ 83 w 207"/>
                <a:gd name="T71" fmla="*/ 58 h 99"/>
                <a:gd name="T72" fmla="*/ 90 w 207"/>
                <a:gd name="T73" fmla="*/ 72 h 99"/>
                <a:gd name="T74" fmla="*/ 76 w 207"/>
                <a:gd name="T75" fmla="*/ 36 h 99"/>
                <a:gd name="T76" fmla="*/ 85 w 207"/>
                <a:gd name="T77" fmla="*/ 36 h 99"/>
                <a:gd name="T78" fmla="*/ 63 w 207"/>
                <a:gd name="T79" fmla="*/ 0 h 99"/>
                <a:gd name="T80" fmla="*/ 68 w 207"/>
                <a:gd name="T81" fmla="*/ 36 h 99"/>
                <a:gd name="T82" fmla="*/ 76 w 207"/>
                <a:gd name="T83" fmla="*/ 68 h 99"/>
                <a:gd name="T84" fmla="*/ 70 w 207"/>
                <a:gd name="T85" fmla="*/ 45 h 99"/>
                <a:gd name="T86" fmla="*/ 63 w 207"/>
                <a:gd name="T87" fmla="*/ 94 h 99"/>
                <a:gd name="T88" fmla="*/ 63 w 207"/>
                <a:gd name="T89" fmla="*/ 40 h 99"/>
                <a:gd name="T90" fmla="*/ 54 w 207"/>
                <a:gd name="T91" fmla="*/ 40 h 99"/>
                <a:gd name="T92" fmla="*/ 50 w 207"/>
                <a:gd name="T93" fmla="*/ 90 h 99"/>
                <a:gd name="T94" fmla="*/ 59 w 207"/>
                <a:gd name="T95" fmla="*/ 14 h 99"/>
                <a:gd name="T96" fmla="*/ 37 w 207"/>
                <a:gd name="T97" fmla="*/ 94 h 99"/>
                <a:gd name="T98" fmla="*/ 44 w 207"/>
                <a:gd name="T99" fmla="*/ 31 h 99"/>
                <a:gd name="T100" fmla="*/ 50 w 207"/>
                <a:gd name="T101" fmla="*/ 72 h 99"/>
                <a:gd name="T102" fmla="*/ 37 w 207"/>
                <a:gd name="T103" fmla="*/ 58 h 99"/>
                <a:gd name="T104" fmla="*/ 37 w 207"/>
                <a:gd name="T105" fmla="*/ 63 h 99"/>
                <a:gd name="T106" fmla="*/ 37 w 207"/>
                <a:gd name="T107" fmla="*/ 0 h 99"/>
                <a:gd name="T108" fmla="*/ 25 w 207"/>
                <a:gd name="T109" fmla="*/ 60 h 99"/>
                <a:gd name="T110" fmla="*/ 37 w 207"/>
                <a:gd name="T111" fmla="*/ 68 h 99"/>
                <a:gd name="T112" fmla="*/ 35 w 207"/>
                <a:gd name="T113" fmla="*/ 16 h 99"/>
                <a:gd name="T114" fmla="*/ 0 w 207"/>
                <a:gd name="T115" fmla="*/ 3 h 99"/>
                <a:gd name="T116" fmla="*/ 12 w 207"/>
                <a:gd name="T117" fmla="*/ 3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7" h="99">
                  <a:moveTo>
                    <a:pt x="183" y="94"/>
                  </a:moveTo>
                  <a:cubicBezTo>
                    <a:pt x="202" y="94"/>
                    <a:pt x="202" y="94"/>
                    <a:pt x="202" y="94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183" y="5"/>
                    <a:pt x="183" y="5"/>
                    <a:pt x="183" y="5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06" y="0"/>
                    <a:pt x="207" y="1"/>
                    <a:pt x="207" y="3"/>
                  </a:cubicBezTo>
                  <a:cubicBezTo>
                    <a:pt x="207" y="97"/>
                    <a:pt x="207" y="97"/>
                    <a:pt x="207" y="97"/>
                  </a:cubicBezTo>
                  <a:cubicBezTo>
                    <a:pt x="207" y="98"/>
                    <a:pt x="206" y="99"/>
                    <a:pt x="205" y="99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94"/>
                    <a:pt x="183" y="94"/>
                    <a:pt x="183" y="94"/>
                  </a:cubicBezTo>
                  <a:close/>
                  <a:moveTo>
                    <a:pt x="183" y="36"/>
                  </a:moveTo>
                  <a:cubicBezTo>
                    <a:pt x="191" y="36"/>
                    <a:pt x="191" y="36"/>
                    <a:pt x="191" y="36"/>
                  </a:cubicBezTo>
                  <a:cubicBezTo>
                    <a:pt x="193" y="36"/>
                    <a:pt x="194" y="35"/>
                    <a:pt x="194" y="34"/>
                  </a:cubicBezTo>
                  <a:cubicBezTo>
                    <a:pt x="194" y="16"/>
                    <a:pt x="194" y="16"/>
                    <a:pt x="194" y="16"/>
                  </a:cubicBezTo>
                  <a:cubicBezTo>
                    <a:pt x="194" y="15"/>
                    <a:pt x="193" y="14"/>
                    <a:pt x="191" y="14"/>
                  </a:cubicBezTo>
                  <a:cubicBezTo>
                    <a:pt x="183" y="14"/>
                    <a:pt x="183" y="14"/>
                    <a:pt x="183" y="14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9" y="18"/>
                    <a:pt x="189" y="18"/>
                    <a:pt x="189" y="18"/>
                  </a:cubicBezTo>
                  <a:cubicBezTo>
                    <a:pt x="189" y="31"/>
                    <a:pt x="189" y="31"/>
                    <a:pt x="189" y="31"/>
                  </a:cubicBezTo>
                  <a:cubicBezTo>
                    <a:pt x="183" y="31"/>
                    <a:pt x="183" y="31"/>
                    <a:pt x="183" y="31"/>
                  </a:cubicBezTo>
                  <a:lnTo>
                    <a:pt x="183" y="36"/>
                  </a:lnTo>
                  <a:close/>
                  <a:moveTo>
                    <a:pt x="169" y="94"/>
                  </a:moveTo>
                  <a:cubicBezTo>
                    <a:pt x="183" y="94"/>
                    <a:pt x="183" y="94"/>
                    <a:pt x="183" y="94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69" y="99"/>
                    <a:pt x="169" y="99"/>
                    <a:pt x="169" y="99"/>
                  </a:cubicBezTo>
                  <a:cubicBezTo>
                    <a:pt x="169" y="94"/>
                    <a:pt x="169" y="94"/>
                    <a:pt x="169" y="94"/>
                  </a:cubicBezTo>
                  <a:close/>
                  <a:moveTo>
                    <a:pt x="183" y="5"/>
                  </a:moveTo>
                  <a:cubicBezTo>
                    <a:pt x="169" y="5"/>
                    <a:pt x="169" y="5"/>
                    <a:pt x="169" y="5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3" y="5"/>
                    <a:pt x="183" y="5"/>
                    <a:pt x="183" y="5"/>
                  </a:cubicBezTo>
                  <a:close/>
                  <a:moveTo>
                    <a:pt x="183" y="14"/>
                  </a:moveTo>
                  <a:cubicBezTo>
                    <a:pt x="183" y="18"/>
                    <a:pt x="183" y="18"/>
                    <a:pt x="183" y="18"/>
                  </a:cubicBezTo>
                  <a:cubicBezTo>
                    <a:pt x="176" y="18"/>
                    <a:pt x="176" y="18"/>
                    <a:pt x="176" y="18"/>
                  </a:cubicBezTo>
                  <a:cubicBezTo>
                    <a:pt x="176" y="31"/>
                    <a:pt x="176" y="31"/>
                    <a:pt x="176" y="31"/>
                  </a:cubicBezTo>
                  <a:cubicBezTo>
                    <a:pt x="183" y="31"/>
                    <a:pt x="183" y="31"/>
                    <a:pt x="183" y="31"/>
                  </a:cubicBezTo>
                  <a:cubicBezTo>
                    <a:pt x="183" y="36"/>
                    <a:pt x="183" y="36"/>
                    <a:pt x="183" y="36"/>
                  </a:cubicBezTo>
                  <a:cubicBezTo>
                    <a:pt x="174" y="36"/>
                    <a:pt x="174" y="36"/>
                    <a:pt x="174" y="36"/>
                  </a:cubicBezTo>
                  <a:cubicBezTo>
                    <a:pt x="172" y="36"/>
                    <a:pt x="171" y="35"/>
                    <a:pt x="171" y="34"/>
                  </a:cubicBezTo>
                  <a:cubicBezTo>
                    <a:pt x="171" y="16"/>
                    <a:pt x="171" y="16"/>
                    <a:pt x="171" y="16"/>
                  </a:cubicBezTo>
                  <a:cubicBezTo>
                    <a:pt x="171" y="15"/>
                    <a:pt x="172" y="14"/>
                    <a:pt x="174" y="14"/>
                  </a:cubicBezTo>
                  <a:cubicBezTo>
                    <a:pt x="183" y="14"/>
                    <a:pt x="183" y="14"/>
                    <a:pt x="183" y="14"/>
                  </a:cubicBezTo>
                  <a:close/>
                  <a:moveTo>
                    <a:pt x="169" y="90"/>
                  </a:moveTo>
                  <a:cubicBezTo>
                    <a:pt x="169" y="68"/>
                    <a:pt x="169" y="68"/>
                    <a:pt x="169" y="68"/>
                  </a:cubicBezTo>
                  <a:cubicBezTo>
                    <a:pt x="171" y="68"/>
                    <a:pt x="172" y="69"/>
                    <a:pt x="172" y="70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172" y="89"/>
                    <a:pt x="171" y="90"/>
                    <a:pt x="169" y="90"/>
                  </a:cubicBezTo>
                  <a:close/>
                  <a:moveTo>
                    <a:pt x="169" y="63"/>
                  </a:moveTo>
                  <a:cubicBezTo>
                    <a:pt x="169" y="58"/>
                    <a:pt x="169" y="58"/>
                    <a:pt x="169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69" y="45"/>
                    <a:pt x="169" y="45"/>
                    <a:pt x="169" y="45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78" y="40"/>
                    <a:pt x="178" y="40"/>
                    <a:pt x="178" y="40"/>
                  </a:cubicBezTo>
                  <a:cubicBezTo>
                    <a:pt x="179" y="40"/>
                    <a:pt x="180" y="41"/>
                    <a:pt x="180" y="42"/>
                  </a:cubicBezTo>
                  <a:cubicBezTo>
                    <a:pt x="180" y="60"/>
                    <a:pt x="180" y="60"/>
                    <a:pt x="180" y="60"/>
                  </a:cubicBezTo>
                  <a:cubicBezTo>
                    <a:pt x="180" y="61"/>
                    <a:pt x="179" y="63"/>
                    <a:pt x="178" y="63"/>
                  </a:cubicBezTo>
                  <a:lnTo>
                    <a:pt x="169" y="63"/>
                  </a:lnTo>
                  <a:close/>
                  <a:moveTo>
                    <a:pt x="156" y="94"/>
                  </a:moveTo>
                  <a:cubicBezTo>
                    <a:pt x="169" y="94"/>
                    <a:pt x="169" y="94"/>
                    <a:pt x="169" y="94"/>
                  </a:cubicBezTo>
                  <a:cubicBezTo>
                    <a:pt x="169" y="99"/>
                    <a:pt x="169" y="99"/>
                    <a:pt x="169" y="99"/>
                  </a:cubicBezTo>
                  <a:cubicBezTo>
                    <a:pt x="156" y="99"/>
                    <a:pt x="156" y="99"/>
                    <a:pt x="156" y="99"/>
                  </a:cubicBezTo>
                  <a:cubicBezTo>
                    <a:pt x="156" y="94"/>
                    <a:pt x="156" y="94"/>
                    <a:pt x="156" y="94"/>
                  </a:cubicBezTo>
                  <a:close/>
                  <a:moveTo>
                    <a:pt x="169" y="5"/>
                  </a:moveTo>
                  <a:cubicBezTo>
                    <a:pt x="156" y="5"/>
                    <a:pt x="156" y="5"/>
                    <a:pt x="156" y="5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5"/>
                    <a:pt x="169" y="5"/>
                    <a:pt x="169" y="5"/>
                  </a:cubicBezTo>
                  <a:close/>
                  <a:moveTo>
                    <a:pt x="169" y="40"/>
                  </a:moveTo>
                  <a:cubicBezTo>
                    <a:pt x="169" y="45"/>
                    <a:pt x="169" y="45"/>
                    <a:pt x="169" y="45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3" y="58"/>
                    <a:pt x="163" y="58"/>
                    <a:pt x="163" y="58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69" y="63"/>
                    <a:pt x="169" y="63"/>
                    <a:pt x="169" y="63"/>
                  </a:cubicBezTo>
                  <a:cubicBezTo>
                    <a:pt x="160" y="63"/>
                    <a:pt x="160" y="63"/>
                    <a:pt x="160" y="63"/>
                  </a:cubicBezTo>
                  <a:cubicBezTo>
                    <a:pt x="159" y="63"/>
                    <a:pt x="158" y="61"/>
                    <a:pt x="158" y="60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158" y="41"/>
                    <a:pt x="159" y="40"/>
                    <a:pt x="160" y="40"/>
                  </a:cubicBezTo>
                  <a:cubicBezTo>
                    <a:pt x="169" y="40"/>
                    <a:pt x="169" y="40"/>
                    <a:pt x="169" y="40"/>
                  </a:cubicBezTo>
                  <a:close/>
                  <a:moveTo>
                    <a:pt x="169" y="68"/>
                  </a:moveTo>
                  <a:cubicBezTo>
                    <a:pt x="169" y="90"/>
                    <a:pt x="169" y="90"/>
                    <a:pt x="169" y="90"/>
                  </a:cubicBezTo>
                  <a:cubicBezTo>
                    <a:pt x="156" y="90"/>
                    <a:pt x="156" y="90"/>
                    <a:pt x="156" y="90"/>
                  </a:cubicBezTo>
                  <a:cubicBezTo>
                    <a:pt x="156" y="85"/>
                    <a:pt x="156" y="85"/>
                    <a:pt x="156" y="85"/>
                  </a:cubicBezTo>
                  <a:cubicBezTo>
                    <a:pt x="167" y="85"/>
                    <a:pt x="167" y="85"/>
                    <a:pt x="167" y="85"/>
                  </a:cubicBezTo>
                  <a:cubicBezTo>
                    <a:pt x="167" y="72"/>
                    <a:pt x="167" y="72"/>
                    <a:pt x="167" y="72"/>
                  </a:cubicBezTo>
                  <a:cubicBezTo>
                    <a:pt x="156" y="72"/>
                    <a:pt x="156" y="72"/>
                    <a:pt x="156" y="72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69" y="68"/>
                    <a:pt x="169" y="68"/>
                    <a:pt x="169" y="68"/>
                  </a:cubicBezTo>
                  <a:close/>
                  <a:moveTo>
                    <a:pt x="156" y="36"/>
                  </a:moveTo>
                  <a:cubicBezTo>
                    <a:pt x="156" y="31"/>
                    <a:pt x="156" y="31"/>
                    <a:pt x="156" y="31"/>
                  </a:cubicBezTo>
                  <a:cubicBezTo>
                    <a:pt x="162" y="31"/>
                    <a:pt x="162" y="31"/>
                    <a:pt x="162" y="31"/>
                  </a:cubicBezTo>
                  <a:cubicBezTo>
                    <a:pt x="162" y="18"/>
                    <a:pt x="162" y="18"/>
                    <a:pt x="162" y="18"/>
                  </a:cubicBezTo>
                  <a:cubicBezTo>
                    <a:pt x="156" y="18"/>
                    <a:pt x="156" y="18"/>
                    <a:pt x="156" y="18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66" y="14"/>
                    <a:pt x="167" y="15"/>
                    <a:pt x="167" y="16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5"/>
                    <a:pt x="166" y="36"/>
                    <a:pt x="165" y="36"/>
                  </a:cubicBezTo>
                  <a:lnTo>
                    <a:pt x="156" y="36"/>
                  </a:lnTo>
                  <a:close/>
                  <a:moveTo>
                    <a:pt x="143" y="94"/>
                  </a:moveTo>
                  <a:cubicBezTo>
                    <a:pt x="156" y="94"/>
                    <a:pt x="156" y="94"/>
                    <a:pt x="156" y="94"/>
                  </a:cubicBezTo>
                  <a:cubicBezTo>
                    <a:pt x="156" y="99"/>
                    <a:pt x="156" y="99"/>
                    <a:pt x="156" y="99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3" y="94"/>
                    <a:pt x="143" y="94"/>
                    <a:pt x="143" y="94"/>
                  </a:cubicBezTo>
                  <a:close/>
                  <a:moveTo>
                    <a:pt x="156" y="5"/>
                  </a:moveTo>
                  <a:cubicBezTo>
                    <a:pt x="143" y="5"/>
                    <a:pt x="143" y="5"/>
                    <a:pt x="143" y="5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5"/>
                    <a:pt x="156" y="5"/>
                    <a:pt x="156" y="5"/>
                  </a:cubicBezTo>
                  <a:close/>
                  <a:moveTo>
                    <a:pt x="156" y="14"/>
                  </a:moveTo>
                  <a:cubicBezTo>
                    <a:pt x="156" y="18"/>
                    <a:pt x="156" y="18"/>
                    <a:pt x="156" y="18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0" y="31"/>
                    <a:pt x="150" y="31"/>
                    <a:pt x="150" y="31"/>
                  </a:cubicBezTo>
                  <a:cubicBezTo>
                    <a:pt x="156" y="31"/>
                    <a:pt x="156" y="31"/>
                    <a:pt x="156" y="31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6" y="36"/>
                    <a:pt x="145" y="35"/>
                    <a:pt x="145" y="34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5"/>
                    <a:pt x="146" y="14"/>
                    <a:pt x="147" y="14"/>
                  </a:cubicBezTo>
                  <a:cubicBezTo>
                    <a:pt x="156" y="14"/>
                    <a:pt x="156" y="14"/>
                    <a:pt x="156" y="14"/>
                  </a:cubicBezTo>
                  <a:close/>
                  <a:moveTo>
                    <a:pt x="156" y="68"/>
                  </a:moveTo>
                  <a:cubicBezTo>
                    <a:pt x="156" y="72"/>
                    <a:pt x="156" y="72"/>
                    <a:pt x="156" y="72"/>
                  </a:cubicBezTo>
                  <a:cubicBezTo>
                    <a:pt x="143" y="72"/>
                    <a:pt x="143" y="72"/>
                    <a:pt x="143" y="72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56" y="68"/>
                    <a:pt x="156" y="68"/>
                    <a:pt x="156" y="68"/>
                  </a:cubicBezTo>
                  <a:close/>
                  <a:moveTo>
                    <a:pt x="156" y="85"/>
                  </a:moveTo>
                  <a:cubicBezTo>
                    <a:pt x="156" y="90"/>
                    <a:pt x="156" y="90"/>
                    <a:pt x="156" y="90"/>
                  </a:cubicBezTo>
                  <a:cubicBezTo>
                    <a:pt x="143" y="90"/>
                    <a:pt x="143" y="90"/>
                    <a:pt x="143" y="90"/>
                  </a:cubicBezTo>
                  <a:cubicBezTo>
                    <a:pt x="143" y="85"/>
                    <a:pt x="143" y="85"/>
                    <a:pt x="143" y="85"/>
                  </a:cubicBezTo>
                  <a:cubicBezTo>
                    <a:pt x="156" y="85"/>
                    <a:pt x="156" y="85"/>
                    <a:pt x="156" y="85"/>
                  </a:cubicBezTo>
                  <a:close/>
                  <a:moveTo>
                    <a:pt x="143" y="63"/>
                  </a:moveTo>
                  <a:cubicBezTo>
                    <a:pt x="143" y="58"/>
                    <a:pt x="143" y="58"/>
                    <a:pt x="143" y="58"/>
                  </a:cubicBezTo>
                  <a:cubicBezTo>
                    <a:pt x="149" y="58"/>
                    <a:pt x="149" y="58"/>
                    <a:pt x="149" y="58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3" y="45"/>
                    <a:pt x="143" y="45"/>
                    <a:pt x="143" y="45"/>
                  </a:cubicBezTo>
                  <a:cubicBezTo>
                    <a:pt x="143" y="40"/>
                    <a:pt x="143" y="40"/>
                    <a:pt x="143" y="40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53" y="40"/>
                    <a:pt x="154" y="41"/>
                    <a:pt x="154" y="42"/>
                  </a:cubicBezTo>
                  <a:cubicBezTo>
                    <a:pt x="154" y="60"/>
                    <a:pt x="154" y="60"/>
                    <a:pt x="154" y="60"/>
                  </a:cubicBezTo>
                  <a:cubicBezTo>
                    <a:pt x="154" y="61"/>
                    <a:pt x="153" y="63"/>
                    <a:pt x="152" y="63"/>
                  </a:cubicBezTo>
                  <a:lnTo>
                    <a:pt x="143" y="63"/>
                  </a:lnTo>
                  <a:close/>
                  <a:moveTo>
                    <a:pt x="129" y="94"/>
                  </a:moveTo>
                  <a:cubicBezTo>
                    <a:pt x="143" y="94"/>
                    <a:pt x="143" y="94"/>
                    <a:pt x="143" y="94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29" y="99"/>
                    <a:pt x="129" y="99"/>
                    <a:pt x="129" y="99"/>
                  </a:cubicBezTo>
                  <a:cubicBezTo>
                    <a:pt x="129" y="94"/>
                    <a:pt x="129" y="94"/>
                    <a:pt x="129" y="94"/>
                  </a:cubicBezTo>
                  <a:close/>
                  <a:moveTo>
                    <a:pt x="143" y="5"/>
                  </a:moveTo>
                  <a:cubicBezTo>
                    <a:pt x="129" y="5"/>
                    <a:pt x="129" y="5"/>
                    <a:pt x="129" y="5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3" y="5"/>
                    <a:pt x="143" y="5"/>
                    <a:pt x="143" y="5"/>
                  </a:cubicBezTo>
                  <a:close/>
                  <a:moveTo>
                    <a:pt x="143" y="40"/>
                  </a:moveTo>
                  <a:cubicBezTo>
                    <a:pt x="143" y="45"/>
                    <a:pt x="143" y="45"/>
                    <a:pt x="143" y="45"/>
                  </a:cubicBezTo>
                  <a:cubicBezTo>
                    <a:pt x="136" y="45"/>
                    <a:pt x="136" y="45"/>
                    <a:pt x="136" y="45"/>
                  </a:cubicBezTo>
                  <a:cubicBezTo>
                    <a:pt x="136" y="58"/>
                    <a:pt x="136" y="58"/>
                    <a:pt x="136" y="58"/>
                  </a:cubicBezTo>
                  <a:cubicBezTo>
                    <a:pt x="143" y="58"/>
                    <a:pt x="143" y="58"/>
                    <a:pt x="143" y="58"/>
                  </a:cubicBezTo>
                  <a:cubicBezTo>
                    <a:pt x="143" y="63"/>
                    <a:pt x="143" y="63"/>
                    <a:pt x="143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2" y="61"/>
                    <a:pt x="132" y="60"/>
                  </a:cubicBezTo>
                  <a:cubicBezTo>
                    <a:pt x="132" y="42"/>
                    <a:pt x="132" y="42"/>
                    <a:pt x="132" y="42"/>
                  </a:cubicBezTo>
                  <a:cubicBezTo>
                    <a:pt x="132" y="41"/>
                    <a:pt x="133" y="40"/>
                    <a:pt x="134" y="40"/>
                  </a:cubicBezTo>
                  <a:cubicBezTo>
                    <a:pt x="143" y="40"/>
                    <a:pt x="143" y="40"/>
                    <a:pt x="143" y="40"/>
                  </a:cubicBezTo>
                  <a:close/>
                  <a:moveTo>
                    <a:pt x="143" y="68"/>
                  </a:moveTo>
                  <a:cubicBezTo>
                    <a:pt x="143" y="72"/>
                    <a:pt x="143" y="72"/>
                    <a:pt x="143" y="72"/>
                  </a:cubicBezTo>
                  <a:cubicBezTo>
                    <a:pt x="129" y="72"/>
                    <a:pt x="129" y="72"/>
                    <a:pt x="129" y="72"/>
                  </a:cubicBezTo>
                  <a:cubicBezTo>
                    <a:pt x="129" y="68"/>
                    <a:pt x="129" y="68"/>
                    <a:pt x="129" y="68"/>
                  </a:cubicBezTo>
                  <a:cubicBezTo>
                    <a:pt x="143" y="68"/>
                    <a:pt x="143" y="68"/>
                    <a:pt x="143" y="68"/>
                  </a:cubicBezTo>
                  <a:close/>
                  <a:moveTo>
                    <a:pt x="143" y="85"/>
                  </a:moveTo>
                  <a:cubicBezTo>
                    <a:pt x="143" y="90"/>
                    <a:pt x="143" y="90"/>
                    <a:pt x="143" y="9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43" y="85"/>
                    <a:pt x="143" y="85"/>
                    <a:pt x="143" y="85"/>
                  </a:cubicBezTo>
                  <a:close/>
                  <a:moveTo>
                    <a:pt x="129" y="36"/>
                  </a:moveTo>
                  <a:cubicBezTo>
                    <a:pt x="129" y="31"/>
                    <a:pt x="129" y="31"/>
                    <a:pt x="129" y="31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18"/>
                    <a:pt x="136" y="18"/>
                    <a:pt x="136" y="18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38" y="14"/>
                    <a:pt x="138" y="14"/>
                    <a:pt x="138" y="14"/>
                  </a:cubicBezTo>
                  <a:cubicBezTo>
                    <a:pt x="140" y="14"/>
                    <a:pt x="141" y="15"/>
                    <a:pt x="141" y="16"/>
                  </a:cubicBezTo>
                  <a:cubicBezTo>
                    <a:pt x="141" y="34"/>
                    <a:pt x="141" y="34"/>
                    <a:pt x="141" y="34"/>
                  </a:cubicBezTo>
                  <a:cubicBezTo>
                    <a:pt x="141" y="35"/>
                    <a:pt x="140" y="36"/>
                    <a:pt x="138" y="36"/>
                  </a:cubicBezTo>
                  <a:lnTo>
                    <a:pt x="129" y="36"/>
                  </a:lnTo>
                  <a:close/>
                  <a:moveTo>
                    <a:pt x="116" y="94"/>
                  </a:moveTo>
                  <a:cubicBezTo>
                    <a:pt x="129" y="94"/>
                    <a:pt x="129" y="94"/>
                    <a:pt x="129" y="94"/>
                  </a:cubicBezTo>
                  <a:cubicBezTo>
                    <a:pt x="129" y="99"/>
                    <a:pt x="129" y="99"/>
                    <a:pt x="129" y="99"/>
                  </a:cubicBezTo>
                  <a:cubicBezTo>
                    <a:pt x="116" y="99"/>
                    <a:pt x="116" y="99"/>
                    <a:pt x="116" y="99"/>
                  </a:cubicBezTo>
                  <a:cubicBezTo>
                    <a:pt x="116" y="94"/>
                    <a:pt x="116" y="94"/>
                    <a:pt x="116" y="94"/>
                  </a:cubicBezTo>
                  <a:close/>
                  <a:moveTo>
                    <a:pt x="129" y="5"/>
                  </a:moveTo>
                  <a:cubicBezTo>
                    <a:pt x="116" y="5"/>
                    <a:pt x="116" y="5"/>
                    <a:pt x="116" y="5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5"/>
                    <a:pt x="129" y="5"/>
                    <a:pt x="129" y="5"/>
                  </a:cubicBezTo>
                  <a:close/>
                  <a:moveTo>
                    <a:pt x="129" y="14"/>
                  </a:moveTo>
                  <a:cubicBezTo>
                    <a:pt x="129" y="18"/>
                    <a:pt x="129" y="18"/>
                    <a:pt x="129" y="18"/>
                  </a:cubicBezTo>
                  <a:cubicBezTo>
                    <a:pt x="123" y="18"/>
                    <a:pt x="123" y="18"/>
                    <a:pt x="123" y="18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1" y="36"/>
                    <a:pt x="121" y="36"/>
                    <a:pt x="121" y="36"/>
                  </a:cubicBezTo>
                  <a:cubicBezTo>
                    <a:pt x="119" y="36"/>
                    <a:pt x="118" y="35"/>
                    <a:pt x="118" y="34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18" y="15"/>
                    <a:pt x="119" y="14"/>
                    <a:pt x="121" y="14"/>
                  </a:cubicBezTo>
                  <a:cubicBezTo>
                    <a:pt x="129" y="14"/>
                    <a:pt x="129" y="14"/>
                    <a:pt x="129" y="14"/>
                  </a:cubicBezTo>
                  <a:close/>
                  <a:moveTo>
                    <a:pt x="129" y="68"/>
                  </a:moveTo>
                  <a:cubicBezTo>
                    <a:pt x="129" y="72"/>
                    <a:pt x="129" y="72"/>
                    <a:pt x="129" y="72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129" y="68"/>
                    <a:pt x="129" y="68"/>
                    <a:pt x="129" y="68"/>
                  </a:cubicBezTo>
                  <a:close/>
                  <a:moveTo>
                    <a:pt x="129" y="85"/>
                  </a:moveTo>
                  <a:cubicBezTo>
                    <a:pt x="129" y="90"/>
                    <a:pt x="129" y="90"/>
                    <a:pt x="129" y="90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16" y="85"/>
                    <a:pt x="116" y="85"/>
                    <a:pt x="116" y="85"/>
                  </a:cubicBezTo>
                  <a:cubicBezTo>
                    <a:pt x="129" y="85"/>
                    <a:pt x="129" y="85"/>
                    <a:pt x="129" y="85"/>
                  </a:cubicBezTo>
                  <a:close/>
                  <a:moveTo>
                    <a:pt x="116" y="63"/>
                  </a:moveTo>
                  <a:cubicBezTo>
                    <a:pt x="116" y="58"/>
                    <a:pt x="116" y="58"/>
                    <a:pt x="116" y="58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25" y="40"/>
                    <a:pt x="125" y="40"/>
                    <a:pt x="125" y="40"/>
                  </a:cubicBezTo>
                  <a:cubicBezTo>
                    <a:pt x="126" y="40"/>
                    <a:pt x="127" y="41"/>
                    <a:pt x="127" y="42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7" y="61"/>
                    <a:pt x="126" y="63"/>
                    <a:pt x="125" y="63"/>
                  </a:cubicBezTo>
                  <a:lnTo>
                    <a:pt x="116" y="63"/>
                  </a:lnTo>
                  <a:close/>
                  <a:moveTo>
                    <a:pt x="104" y="94"/>
                  </a:moveTo>
                  <a:cubicBezTo>
                    <a:pt x="116" y="94"/>
                    <a:pt x="116" y="94"/>
                    <a:pt x="116" y="94"/>
                  </a:cubicBezTo>
                  <a:cubicBezTo>
                    <a:pt x="116" y="99"/>
                    <a:pt x="116" y="99"/>
                    <a:pt x="116" y="99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104" y="94"/>
                    <a:pt x="104" y="94"/>
                    <a:pt x="104" y="94"/>
                  </a:cubicBezTo>
                  <a:close/>
                  <a:moveTo>
                    <a:pt x="116" y="5"/>
                  </a:moveTo>
                  <a:cubicBezTo>
                    <a:pt x="104" y="5"/>
                    <a:pt x="104" y="5"/>
                    <a:pt x="104" y="5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5"/>
                    <a:pt x="116" y="5"/>
                    <a:pt x="116" y="5"/>
                  </a:cubicBezTo>
                  <a:close/>
                  <a:moveTo>
                    <a:pt x="116" y="40"/>
                  </a:moveTo>
                  <a:cubicBezTo>
                    <a:pt x="116" y="45"/>
                    <a:pt x="116" y="45"/>
                    <a:pt x="116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6" y="63"/>
                    <a:pt x="105" y="61"/>
                    <a:pt x="105" y="60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1"/>
                    <a:pt x="106" y="40"/>
                    <a:pt x="107" y="40"/>
                  </a:cubicBezTo>
                  <a:cubicBezTo>
                    <a:pt x="116" y="40"/>
                    <a:pt x="116" y="40"/>
                    <a:pt x="116" y="40"/>
                  </a:cubicBezTo>
                  <a:close/>
                  <a:moveTo>
                    <a:pt x="116" y="68"/>
                  </a:moveTo>
                  <a:cubicBezTo>
                    <a:pt x="116" y="72"/>
                    <a:pt x="116" y="72"/>
                    <a:pt x="116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16" y="68"/>
                    <a:pt x="116" y="68"/>
                    <a:pt x="116" y="68"/>
                  </a:cubicBezTo>
                  <a:close/>
                  <a:moveTo>
                    <a:pt x="116" y="85"/>
                  </a:moveTo>
                  <a:cubicBezTo>
                    <a:pt x="116" y="90"/>
                    <a:pt x="116" y="90"/>
                    <a:pt x="116" y="90"/>
                  </a:cubicBezTo>
                  <a:cubicBezTo>
                    <a:pt x="104" y="90"/>
                    <a:pt x="104" y="90"/>
                    <a:pt x="104" y="90"/>
                  </a:cubicBezTo>
                  <a:cubicBezTo>
                    <a:pt x="104" y="85"/>
                    <a:pt x="104" y="85"/>
                    <a:pt x="104" y="85"/>
                  </a:cubicBezTo>
                  <a:cubicBezTo>
                    <a:pt x="116" y="85"/>
                    <a:pt x="116" y="85"/>
                    <a:pt x="116" y="85"/>
                  </a:cubicBezTo>
                  <a:close/>
                  <a:moveTo>
                    <a:pt x="104" y="36"/>
                  </a:moveTo>
                  <a:cubicBezTo>
                    <a:pt x="104" y="31"/>
                    <a:pt x="104" y="31"/>
                    <a:pt x="104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3" y="14"/>
                    <a:pt x="114" y="15"/>
                    <a:pt x="114" y="16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4" y="35"/>
                    <a:pt x="113" y="36"/>
                    <a:pt x="112" y="36"/>
                  </a:cubicBezTo>
                  <a:lnTo>
                    <a:pt x="104" y="36"/>
                  </a:lnTo>
                  <a:close/>
                  <a:moveTo>
                    <a:pt x="90" y="94"/>
                  </a:moveTo>
                  <a:cubicBezTo>
                    <a:pt x="104" y="94"/>
                    <a:pt x="104" y="94"/>
                    <a:pt x="104" y="94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4"/>
                    <a:pt x="90" y="94"/>
                    <a:pt x="90" y="94"/>
                  </a:cubicBezTo>
                  <a:close/>
                  <a:moveTo>
                    <a:pt x="104" y="5"/>
                  </a:moveTo>
                  <a:cubicBezTo>
                    <a:pt x="90" y="5"/>
                    <a:pt x="90" y="5"/>
                    <a:pt x="90" y="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5"/>
                    <a:pt x="104" y="5"/>
                    <a:pt x="104" y="5"/>
                  </a:cubicBezTo>
                  <a:close/>
                  <a:moveTo>
                    <a:pt x="104" y="14"/>
                  </a:moveTo>
                  <a:cubicBezTo>
                    <a:pt x="104" y="18"/>
                    <a:pt x="104" y="18"/>
                    <a:pt x="104" y="18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3" y="36"/>
                    <a:pt x="92" y="35"/>
                    <a:pt x="92" y="34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2" y="15"/>
                    <a:pt x="93" y="14"/>
                    <a:pt x="94" y="14"/>
                  </a:cubicBezTo>
                  <a:cubicBezTo>
                    <a:pt x="104" y="14"/>
                    <a:pt x="104" y="14"/>
                    <a:pt x="104" y="14"/>
                  </a:cubicBezTo>
                  <a:close/>
                  <a:moveTo>
                    <a:pt x="104" y="68"/>
                  </a:moveTo>
                  <a:cubicBezTo>
                    <a:pt x="104" y="72"/>
                    <a:pt x="104" y="72"/>
                    <a:pt x="104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68"/>
                    <a:pt x="90" y="68"/>
                    <a:pt x="90" y="68"/>
                  </a:cubicBezTo>
                  <a:cubicBezTo>
                    <a:pt x="104" y="68"/>
                    <a:pt x="104" y="68"/>
                    <a:pt x="104" y="68"/>
                  </a:cubicBezTo>
                  <a:close/>
                  <a:moveTo>
                    <a:pt x="104" y="85"/>
                  </a:moveTo>
                  <a:cubicBezTo>
                    <a:pt x="104" y="90"/>
                    <a:pt x="104" y="90"/>
                    <a:pt x="104" y="9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104" y="85"/>
                    <a:pt x="104" y="85"/>
                    <a:pt x="104" y="85"/>
                  </a:cubicBezTo>
                  <a:close/>
                  <a:moveTo>
                    <a:pt x="90" y="63"/>
                  </a:moveTo>
                  <a:cubicBezTo>
                    <a:pt x="90" y="58"/>
                    <a:pt x="90" y="58"/>
                    <a:pt x="90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0" y="45"/>
                    <a:pt x="90" y="45"/>
                    <a:pt x="90" y="45"/>
                  </a:cubicBezTo>
                  <a:cubicBezTo>
                    <a:pt x="90" y="40"/>
                    <a:pt x="90" y="40"/>
                    <a:pt x="9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100" y="40"/>
                    <a:pt x="101" y="41"/>
                    <a:pt x="101" y="42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101" y="61"/>
                    <a:pt x="100" y="63"/>
                    <a:pt x="99" y="63"/>
                  </a:cubicBezTo>
                  <a:lnTo>
                    <a:pt x="90" y="63"/>
                  </a:lnTo>
                  <a:close/>
                  <a:moveTo>
                    <a:pt x="76" y="94"/>
                  </a:moveTo>
                  <a:cubicBezTo>
                    <a:pt x="90" y="94"/>
                    <a:pt x="90" y="94"/>
                    <a:pt x="90" y="94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94"/>
                    <a:pt x="76" y="94"/>
                    <a:pt x="76" y="94"/>
                  </a:cubicBezTo>
                  <a:close/>
                  <a:moveTo>
                    <a:pt x="90" y="5"/>
                  </a:moveTo>
                  <a:cubicBezTo>
                    <a:pt x="76" y="5"/>
                    <a:pt x="76" y="5"/>
                    <a:pt x="76" y="5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5"/>
                    <a:pt x="90" y="5"/>
                    <a:pt x="90" y="5"/>
                  </a:cubicBezTo>
                  <a:close/>
                  <a:moveTo>
                    <a:pt x="90" y="40"/>
                  </a:moveTo>
                  <a:cubicBezTo>
                    <a:pt x="90" y="45"/>
                    <a:pt x="90" y="45"/>
                    <a:pt x="90" y="45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0" y="63"/>
                    <a:pt x="78" y="61"/>
                    <a:pt x="78" y="60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1"/>
                    <a:pt x="80" y="40"/>
                    <a:pt x="81" y="40"/>
                  </a:cubicBezTo>
                  <a:cubicBezTo>
                    <a:pt x="90" y="40"/>
                    <a:pt x="90" y="40"/>
                    <a:pt x="90" y="40"/>
                  </a:cubicBezTo>
                  <a:close/>
                  <a:moveTo>
                    <a:pt x="90" y="68"/>
                  </a:moveTo>
                  <a:cubicBezTo>
                    <a:pt x="90" y="72"/>
                    <a:pt x="90" y="72"/>
                    <a:pt x="90" y="72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90" y="68"/>
                    <a:pt x="90" y="68"/>
                    <a:pt x="90" y="68"/>
                  </a:cubicBezTo>
                  <a:close/>
                  <a:moveTo>
                    <a:pt x="90" y="85"/>
                  </a:moveTo>
                  <a:cubicBezTo>
                    <a:pt x="90" y="90"/>
                    <a:pt x="90" y="90"/>
                    <a:pt x="90" y="90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90" y="85"/>
                    <a:pt x="90" y="85"/>
                    <a:pt x="90" y="85"/>
                  </a:cubicBezTo>
                  <a:close/>
                  <a:moveTo>
                    <a:pt x="76" y="36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7" y="14"/>
                    <a:pt x="88" y="15"/>
                    <a:pt x="88" y="1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88" y="35"/>
                    <a:pt x="87" y="36"/>
                    <a:pt x="85" y="36"/>
                  </a:cubicBezTo>
                  <a:lnTo>
                    <a:pt x="76" y="36"/>
                  </a:lnTo>
                  <a:close/>
                  <a:moveTo>
                    <a:pt x="63" y="94"/>
                  </a:moveTo>
                  <a:cubicBezTo>
                    <a:pt x="76" y="94"/>
                    <a:pt x="76" y="94"/>
                    <a:pt x="76" y="94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4"/>
                    <a:pt x="63" y="94"/>
                    <a:pt x="63" y="94"/>
                  </a:cubicBezTo>
                  <a:close/>
                  <a:moveTo>
                    <a:pt x="76" y="5"/>
                  </a:moveTo>
                  <a:cubicBezTo>
                    <a:pt x="63" y="5"/>
                    <a:pt x="63" y="5"/>
                    <a:pt x="63" y="5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5"/>
                    <a:pt x="76" y="5"/>
                    <a:pt x="76" y="5"/>
                  </a:cubicBezTo>
                  <a:close/>
                  <a:moveTo>
                    <a:pt x="76" y="14"/>
                  </a:moveTo>
                  <a:cubicBezTo>
                    <a:pt x="76" y="18"/>
                    <a:pt x="76" y="18"/>
                    <a:pt x="76" y="18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6" y="36"/>
                    <a:pt x="65" y="35"/>
                    <a:pt x="65" y="34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5"/>
                    <a:pt x="66" y="14"/>
                    <a:pt x="68" y="14"/>
                  </a:cubicBezTo>
                  <a:cubicBezTo>
                    <a:pt x="76" y="14"/>
                    <a:pt x="76" y="14"/>
                    <a:pt x="76" y="14"/>
                  </a:cubicBezTo>
                  <a:close/>
                  <a:moveTo>
                    <a:pt x="76" y="68"/>
                  </a:moveTo>
                  <a:cubicBezTo>
                    <a:pt x="76" y="72"/>
                    <a:pt x="76" y="72"/>
                    <a:pt x="76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76" y="68"/>
                    <a:pt x="76" y="68"/>
                    <a:pt x="76" y="68"/>
                  </a:cubicBezTo>
                  <a:close/>
                  <a:moveTo>
                    <a:pt x="76" y="85"/>
                  </a:moveTo>
                  <a:cubicBezTo>
                    <a:pt x="76" y="90"/>
                    <a:pt x="76" y="90"/>
                    <a:pt x="76" y="90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76" y="85"/>
                    <a:pt x="76" y="85"/>
                    <a:pt x="76" y="85"/>
                  </a:cubicBezTo>
                  <a:close/>
                  <a:moveTo>
                    <a:pt x="63" y="63"/>
                  </a:moveTo>
                  <a:cubicBezTo>
                    <a:pt x="63" y="58"/>
                    <a:pt x="63" y="58"/>
                    <a:pt x="63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3" y="40"/>
                    <a:pt x="74" y="41"/>
                    <a:pt x="74" y="42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1"/>
                    <a:pt x="73" y="63"/>
                    <a:pt x="72" y="63"/>
                  </a:cubicBezTo>
                  <a:lnTo>
                    <a:pt x="63" y="63"/>
                  </a:lnTo>
                  <a:close/>
                  <a:moveTo>
                    <a:pt x="50" y="94"/>
                  </a:moveTo>
                  <a:cubicBezTo>
                    <a:pt x="63" y="94"/>
                    <a:pt x="63" y="94"/>
                    <a:pt x="63" y="94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0" y="94"/>
                    <a:pt x="50" y="94"/>
                    <a:pt x="50" y="94"/>
                  </a:cubicBezTo>
                  <a:close/>
                  <a:moveTo>
                    <a:pt x="63" y="5"/>
                  </a:moveTo>
                  <a:cubicBezTo>
                    <a:pt x="50" y="5"/>
                    <a:pt x="50" y="5"/>
                    <a:pt x="50" y="5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5"/>
                    <a:pt x="63" y="5"/>
                    <a:pt x="63" y="5"/>
                  </a:cubicBezTo>
                  <a:close/>
                  <a:moveTo>
                    <a:pt x="63" y="40"/>
                  </a:moveTo>
                  <a:cubicBezTo>
                    <a:pt x="63" y="45"/>
                    <a:pt x="63" y="45"/>
                    <a:pt x="63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3" y="63"/>
                    <a:pt x="52" y="61"/>
                    <a:pt x="52" y="60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1"/>
                    <a:pt x="53" y="40"/>
                    <a:pt x="54" y="40"/>
                  </a:cubicBezTo>
                  <a:cubicBezTo>
                    <a:pt x="63" y="40"/>
                    <a:pt x="63" y="40"/>
                    <a:pt x="63" y="40"/>
                  </a:cubicBezTo>
                  <a:close/>
                  <a:moveTo>
                    <a:pt x="63" y="68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63" y="85"/>
                  </a:moveTo>
                  <a:cubicBezTo>
                    <a:pt x="63" y="90"/>
                    <a:pt x="63" y="90"/>
                    <a:pt x="63" y="90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63" y="85"/>
                    <a:pt x="63" y="85"/>
                    <a:pt x="63" y="85"/>
                  </a:cubicBezTo>
                  <a:close/>
                  <a:moveTo>
                    <a:pt x="50" y="36"/>
                  </a:moveTo>
                  <a:cubicBezTo>
                    <a:pt x="50" y="31"/>
                    <a:pt x="50" y="31"/>
                    <a:pt x="50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60" y="14"/>
                    <a:pt x="61" y="15"/>
                    <a:pt x="61" y="16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5"/>
                    <a:pt x="60" y="36"/>
                    <a:pt x="59" y="36"/>
                  </a:cubicBezTo>
                  <a:lnTo>
                    <a:pt x="50" y="36"/>
                  </a:lnTo>
                  <a:close/>
                  <a:moveTo>
                    <a:pt x="37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4"/>
                    <a:pt x="37" y="94"/>
                    <a:pt x="37" y="94"/>
                  </a:cubicBezTo>
                  <a:close/>
                  <a:moveTo>
                    <a:pt x="50" y="5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5"/>
                    <a:pt x="50" y="5"/>
                    <a:pt x="50" y="5"/>
                  </a:cubicBezTo>
                  <a:close/>
                  <a:moveTo>
                    <a:pt x="50" y="14"/>
                  </a:moveTo>
                  <a:cubicBezTo>
                    <a:pt x="50" y="18"/>
                    <a:pt x="50" y="18"/>
                    <a:pt x="50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39" y="35"/>
                    <a:pt x="39" y="3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5"/>
                    <a:pt x="40" y="14"/>
                    <a:pt x="41" y="14"/>
                  </a:cubicBezTo>
                  <a:cubicBezTo>
                    <a:pt x="50" y="14"/>
                    <a:pt x="50" y="14"/>
                    <a:pt x="50" y="14"/>
                  </a:cubicBezTo>
                  <a:close/>
                  <a:moveTo>
                    <a:pt x="50" y="68"/>
                  </a:moveTo>
                  <a:cubicBezTo>
                    <a:pt x="50" y="72"/>
                    <a:pt x="50" y="72"/>
                    <a:pt x="50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50" y="68"/>
                    <a:pt x="50" y="68"/>
                    <a:pt x="50" y="68"/>
                  </a:cubicBezTo>
                  <a:close/>
                  <a:moveTo>
                    <a:pt x="37" y="63"/>
                  </a:moveTo>
                  <a:cubicBezTo>
                    <a:pt x="37" y="58"/>
                    <a:pt x="37" y="58"/>
                    <a:pt x="37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7" y="40"/>
                    <a:pt x="48" y="41"/>
                    <a:pt x="48" y="42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48" y="61"/>
                    <a:pt x="47" y="63"/>
                    <a:pt x="46" y="63"/>
                  </a:cubicBezTo>
                  <a:lnTo>
                    <a:pt x="37" y="63"/>
                  </a:lnTo>
                  <a:close/>
                  <a:moveTo>
                    <a:pt x="23" y="94"/>
                  </a:moveTo>
                  <a:cubicBezTo>
                    <a:pt x="37" y="94"/>
                    <a:pt x="37" y="94"/>
                    <a:pt x="37" y="94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4"/>
                    <a:pt x="23" y="94"/>
                    <a:pt x="23" y="94"/>
                  </a:cubicBezTo>
                  <a:close/>
                  <a:moveTo>
                    <a:pt x="37" y="5"/>
                  </a:moveTo>
                  <a:cubicBezTo>
                    <a:pt x="23" y="5"/>
                    <a:pt x="23" y="5"/>
                    <a:pt x="23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5"/>
                    <a:pt x="37" y="5"/>
                    <a:pt x="37" y="5"/>
                  </a:cubicBezTo>
                  <a:close/>
                  <a:moveTo>
                    <a:pt x="37" y="40"/>
                  </a:moveTo>
                  <a:cubicBezTo>
                    <a:pt x="37" y="45"/>
                    <a:pt x="37" y="45"/>
                    <a:pt x="37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7" y="63"/>
                    <a:pt x="25" y="61"/>
                    <a:pt x="25" y="60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1"/>
                    <a:pt x="27" y="40"/>
                    <a:pt x="28" y="40"/>
                  </a:cubicBezTo>
                  <a:cubicBezTo>
                    <a:pt x="37" y="40"/>
                    <a:pt x="37" y="40"/>
                    <a:pt x="37" y="40"/>
                  </a:cubicBezTo>
                  <a:close/>
                  <a:moveTo>
                    <a:pt x="37" y="68"/>
                  </a:moveTo>
                  <a:cubicBezTo>
                    <a:pt x="37" y="90"/>
                    <a:pt x="37" y="90"/>
                    <a:pt x="37" y="90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5" y="90"/>
                    <a:pt x="34" y="89"/>
                    <a:pt x="34" y="88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34" y="69"/>
                    <a:pt x="35" y="68"/>
                    <a:pt x="37" y="68"/>
                  </a:cubicBezTo>
                  <a:cubicBezTo>
                    <a:pt x="37" y="68"/>
                    <a:pt x="37" y="68"/>
                    <a:pt x="37" y="68"/>
                  </a:cubicBezTo>
                  <a:close/>
                  <a:moveTo>
                    <a:pt x="23" y="36"/>
                  </a:moveTo>
                  <a:cubicBezTo>
                    <a:pt x="23" y="31"/>
                    <a:pt x="23" y="31"/>
                    <a:pt x="23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4" y="14"/>
                    <a:pt x="35" y="15"/>
                    <a:pt x="35" y="16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5"/>
                    <a:pt x="34" y="36"/>
                    <a:pt x="32" y="36"/>
                  </a:cubicBezTo>
                  <a:lnTo>
                    <a:pt x="23" y="36"/>
                  </a:lnTo>
                  <a:close/>
                  <a:moveTo>
                    <a:pt x="5" y="94"/>
                  </a:moveTo>
                  <a:cubicBezTo>
                    <a:pt x="23" y="94"/>
                    <a:pt x="23" y="94"/>
                    <a:pt x="23" y="94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1" y="99"/>
                    <a:pt x="0" y="98"/>
                    <a:pt x="0" y="9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94"/>
                    <a:pt x="5" y="94"/>
                    <a:pt x="5" y="94"/>
                  </a:cubicBezTo>
                  <a:close/>
                  <a:moveTo>
                    <a:pt x="23" y="14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3" y="14"/>
                    <a:pt x="12" y="15"/>
                    <a:pt x="12" y="16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5"/>
                    <a:pt x="13" y="36"/>
                    <a:pt x="15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23" y="18"/>
                    <a:pt x="23" y="18"/>
                    <a:pt x="23" y="18"/>
                  </a:cubicBezTo>
                  <a:lnTo>
                    <a:pt x="23" y="14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10">
              <a:extLst>
                <a:ext uri="{FF2B5EF4-FFF2-40B4-BE49-F238E27FC236}">
                  <a16:creationId xmlns:a16="http://schemas.microsoft.com/office/drawing/2014/main" id="{6BFFA21E-C4B8-4E9C-807B-6CC360B40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6135" y="4503446"/>
              <a:ext cx="141685" cy="309563"/>
            </a:xfrm>
            <a:custGeom>
              <a:avLst/>
              <a:gdLst>
                <a:gd name="T0" fmla="*/ 75 w 84"/>
                <a:gd name="T1" fmla="*/ 31 h 183"/>
                <a:gd name="T2" fmla="*/ 55 w 84"/>
                <a:gd name="T3" fmla="*/ 28 h 183"/>
                <a:gd name="T4" fmla="*/ 57 w 84"/>
                <a:gd name="T5" fmla="*/ 18 h 183"/>
                <a:gd name="T6" fmla="*/ 78 w 84"/>
                <a:gd name="T7" fmla="*/ 12 h 183"/>
                <a:gd name="T8" fmla="*/ 77 w 84"/>
                <a:gd name="T9" fmla="*/ 6 h 183"/>
                <a:gd name="T10" fmla="*/ 51 w 84"/>
                <a:gd name="T11" fmla="*/ 10 h 183"/>
                <a:gd name="T12" fmla="*/ 72 w 84"/>
                <a:gd name="T13" fmla="*/ 1 h 183"/>
                <a:gd name="T14" fmla="*/ 83 w 84"/>
                <a:gd name="T15" fmla="*/ 8 h 183"/>
                <a:gd name="T16" fmla="*/ 76 w 84"/>
                <a:gd name="T17" fmla="*/ 19 h 183"/>
                <a:gd name="T18" fmla="*/ 78 w 84"/>
                <a:gd name="T19" fmla="*/ 26 h 183"/>
                <a:gd name="T20" fmla="*/ 78 w 84"/>
                <a:gd name="T21" fmla="*/ 183 h 183"/>
                <a:gd name="T22" fmla="*/ 51 w 84"/>
                <a:gd name="T23" fmla="*/ 167 h 183"/>
                <a:gd name="T24" fmla="*/ 65 w 84"/>
                <a:gd name="T25" fmla="*/ 60 h 183"/>
                <a:gd name="T26" fmla="*/ 57 w 84"/>
                <a:gd name="T27" fmla="*/ 58 h 183"/>
                <a:gd name="T28" fmla="*/ 55 w 84"/>
                <a:gd name="T29" fmla="*/ 95 h 183"/>
                <a:gd name="T30" fmla="*/ 51 w 84"/>
                <a:gd name="T31" fmla="*/ 99 h 183"/>
                <a:gd name="T32" fmla="*/ 51 w 84"/>
                <a:gd name="T33" fmla="*/ 99 h 183"/>
                <a:gd name="T34" fmla="*/ 52 w 84"/>
                <a:gd name="T35" fmla="*/ 104 h 183"/>
                <a:gd name="T36" fmla="*/ 60 w 84"/>
                <a:gd name="T37" fmla="*/ 95 h 183"/>
                <a:gd name="T38" fmla="*/ 60 w 84"/>
                <a:gd name="T39" fmla="*/ 63 h 183"/>
                <a:gd name="T40" fmla="*/ 51 w 84"/>
                <a:gd name="T41" fmla="*/ 167 h 183"/>
                <a:gd name="T42" fmla="*/ 46 w 84"/>
                <a:gd name="T43" fmla="*/ 17 h 183"/>
                <a:gd name="T44" fmla="*/ 44 w 84"/>
                <a:gd name="T45" fmla="*/ 31 h 183"/>
                <a:gd name="T46" fmla="*/ 42 w 84"/>
                <a:gd name="T47" fmla="*/ 12 h 183"/>
                <a:gd name="T48" fmla="*/ 50 w 84"/>
                <a:gd name="T49" fmla="*/ 6 h 183"/>
                <a:gd name="T50" fmla="*/ 51 w 84"/>
                <a:gd name="T51" fmla="*/ 11 h 183"/>
                <a:gd name="T52" fmla="*/ 42 w 84"/>
                <a:gd name="T53" fmla="*/ 178 h 183"/>
                <a:gd name="T54" fmla="*/ 42 w 84"/>
                <a:gd name="T55" fmla="*/ 183 h 183"/>
                <a:gd name="T56" fmla="*/ 51 w 84"/>
                <a:gd name="T57" fmla="*/ 99 h 183"/>
                <a:gd name="T58" fmla="*/ 51 w 84"/>
                <a:gd name="T59" fmla="*/ 104 h 183"/>
                <a:gd name="T60" fmla="*/ 44 w 84"/>
                <a:gd name="T61" fmla="*/ 102 h 183"/>
                <a:gd name="T62" fmla="*/ 44 w 84"/>
                <a:gd name="T63" fmla="*/ 58 h 183"/>
                <a:gd name="T64" fmla="*/ 46 w 84"/>
                <a:gd name="T65" fmla="*/ 84 h 183"/>
                <a:gd name="T66" fmla="*/ 47 w 84"/>
                <a:gd name="T67" fmla="*/ 98 h 183"/>
                <a:gd name="T68" fmla="*/ 51 w 84"/>
                <a:gd name="T69" fmla="*/ 99 h 183"/>
                <a:gd name="T70" fmla="*/ 51 w 84"/>
                <a:gd name="T71" fmla="*/ 162 h 183"/>
                <a:gd name="T72" fmla="*/ 42 w 84"/>
                <a:gd name="T73" fmla="*/ 162 h 183"/>
                <a:gd name="T74" fmla="*/ 5 w 84"/>
                <a:gd name="T75" fmla="*/ 31 h 183"/>
                <a:gd name="T76" fmla="*/ 42 w 84"/>
                <a:gd name="T77" fmla="*/ 183 h 183"/>
                <a:gd name="T78" fmla="*/ 0 w 84"/>
                <a:gd name="T79" fmla="*/ 29 h 183"/>
                <a:gd name="T80" fmla="*/ 41 w 84"/>
                <a:gd name="T81" fmla="*/ 17 h 183"/>
                <a:gd name="T82" fmla="*/ 42 w 84"/>
                <a:gd name="T83" fmla="*/ 12 h 183"/>
                <a:gd name="T84" fmla="*/ 18 w 84"/>
                <a:gd name="T85" fmla="*/ 58 h 183"/>
                <a:gd name="T86" fmla="*/ 18 w 84"/>
                <a:gd name="T87" fmla="*/ 167 h 183"/>
                <a:gd name="T88" fmla="*/ 20 w 84"/>
                <a:gd name="T89" fmla="*/ 162 h 183"/>
                <a:gd name="T90" fmla="*/ 41 w 84"/>
                <a:gd name="T91" fmla="*/ 84 h 183"/>
                <a:gd name="T92" fmla="*/ 42 w 84"/>
                <a:gd name="T93" fmla="*/ 5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4" h="183">
                  <a:moveTo>
                    <a:pt x="51" y="178"/>
                  </a:moveTo>
                  <a:cubicBezTo>
                    <a:pt x="75" y="178"/>
                    <a:pt x="75" y="178"/>
                    <a:pt x="75" y="178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6" y="31"/>
                    <a:pt x="55" y="30"/>
                    <a:pt x="55" y="29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0"/>
                    <a:pt x="56" y="19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6" y="14"/>
                    <a:pt x="77" y="13"/>
                    <a:pt x="78" y="12"/>
                  </a:cubicBezTo>
                  <a:cubicBezTo>
                    <a:pt x="79" y="11"/>
                    <a:pt x="79" y="10"/>
                    <a:pt x="79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8" y="8"/>
                    <a:pt x="78" y="7"/>
                    <a:pt x="77" y="6"/>
                  </a:cubicBezTo>
                  <a:cubicBezTo>
                    <a:pt x="76" y="5"/>
                    <a:pt x="74" y="5"/>
                    <a:pt x="73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5" y="0"/>
                    <a:pt x="77" y="1"/>
                    <a:pt x="79" y="2"/>
                  </a:cubicBezTo>
                  <a:cubicBezTo>
                    <a:pt x="81" y="3"/>
                    <a:pt x="83" y="5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4" y="10"/>
                    <a:pt x="83" y="13"/>
                    <a:pt x="82" y="15"/>
                  </a:cubicBezTo>
                  <a:cubicBezTo>
                    <a:pt x="81" y="17"/>
                    <a:pt x="79" y="18"/>
                    <a:pt x="76" y="19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9" y="26"/>
                    <a:pt x="80" y="27"/>
                    <a:pt x="80" y="29"/>
                  </a:cubicBezTo>
                  <a:cubicBezTo>
                    <a:pt x="80" y="180"/>
                    <a:pt x="80" y="180"/>
                    <a:pt x="80" y="180"/>
                  </a:cubicBezTo>
                  <a:cubicBezTo>
                    <a:pt x="80" y="182"/>
                    <a:pt x="79" y="183"/>
                    <a:pt x="78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78"/>
                    <a:pt x="51" y="178"/>
                    <a:pt x="51" y="178"/>
                  </a:cubicBezTo>
                  <a:close/>
                  <a:moveTo>
                    <a:pt x="51" y="167"/>
                  </a:moveTo>
                  <a:cubicBezTo>
                    <a:pt x="62" y="167"/>
                    <a:pt x="62" y="167"/>
                    <a:pt x="62" y="167"/>
                  </a:cubicBezTo>
                  <a:cubicBezTo>
                    <a:pt x="64" y="167"/>
                    <a:pt x="65" y="166"/>
                    <a:pt x="65" y="164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4" y="58"/>
                    <a:pt x="62" y="58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6" y="58"/>
                    <a:pt x="55" y="59"/>
                    <a:pt x="55" y="60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6"/>
                    <a:pt x="55" y="97"/>
                    <a:pt x="54" y="98"/>
                  </a:cubicBezTo>
                  <a:cubicBezTo>
                    <a:pt x="53" y="99"/>
                    <a:pt x="53" y="99"/>
                    <a:pt x="52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2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4"/>
                    <a:pt x="52" y="104"/>
                    <a:pt x="53" y="104"/>
                  </a:cubicBezTo>
                  <a:cubicBezTo>
                    <a:pt x="55" y="104"/>
                    <a:pt x="57" y="102"/>
                    <a:pt x="58" y="101"/>
                  </a:cubicBezTo>
                  <a:cubicBezTo>
                    <a:pt x="59" y="99"/>
                    <a:pt x="60" y="97"/>
                    <a:pt x="60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0" y="162"/>
                    <a:pt x="60" y="162"/>
                    <a:pt x="60" y="162"/>
                  </a:cubicBezTo>
                  <a:cubicBezTo>
                    <a:pt x="51" y="162"/>
                    <a:pt x="51" y="162"/>
                    <a:pt x="51" y="162"/>
                  </a:cubicBezTo>
                  <a:lnTo>
                    <a:pt x="51" y="167"/>
                  </a:lnTo>
                  <a:close/>
                  <a:moveTo>
                    <a:pt x="47" y="12"/>
                  </a:moveTo>
                  <a:cubicBezTo>
                    <a:pt x="46" y="14"/>
                    <a:pt x="46" y="15"/>
                    <a:pt x="46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30"/>
                    <a:pt x="45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1"/>
                    <a:pt x="43" y="10"/>
                    <a:pt x="43" y="9"/>
                  </a:cubicBezTo>
                  <a:cubicBezTo>
                    <a:pt x="44" y="8"/>
                    <a:pt x="45" y="7"/>
                    <a:pt x="46" y="7"/>
                  </a:cubicBezTo>
                  <a:cubicBezTo>
                    <a:pt x="47" y="6"/>
                    <a:pt x="49" y="6"/>
                    <a:pt x="50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1"/>
                    <a:pt x="49" y="11"/>
                    <a:pt x="48" y="11"/>
                  </a:cubicBezTo>
                  <a:cubicBezTo>
                    <a:pt x="48" y="12"/>
                    <a:pt x="47" y="12"/>
                    <a:pt x="47" y="12"/>
                  </a:cubicBezTo>
                  <a:close/>
                  <a:moveTo>
                    <a:pt x="42" y="178"/>
                  </a:moveTo>
                  <a:cubicBezTo>
                    <a:pt x="51" y="178"/>
                    <a:pt x="51" y="178"/>
                    <a:pt x="51" y="178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42" y="183"/>
                    <a:pt x="42" y="183"/>
                    <a:pt x="42" y="183"/>
                  </a:cubicBezTo>
                  <a:cubicBezTo>
                    <a:pt x="42" y="178"/>
                    <a:pt x="42" y="178"/>
                    <a:pt x="42" y="178"/>
                  </a:cubicBezTo>
                  <a:close/>
                  <a:moveTo>
                    <a:pt x="51" y="99"/>
                  </a:move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48" y="104"/>
                    <a:pt x="46" y="103"/>
                    <a:pt x="44" y="102"/>
                  </a:cubicBezTo>
                  <a:cubicBezTo>
                    <a:pt x="44" y="102"/>
                    <a:pt x="44" y="102"/>
                    <a:pt x="44" y="102"/>
                  </a:cubicBezTo>
                  <a:cubicBezTo>
                    <a:pt x="43" y="101"/>
                    <a:pt x="42" y="100"/>
                    <a:pt x="42" y="9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5" y="58"/>
                    <a:pt x="46" y="59"/>
                    <a:pt x="46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6" y="84"/>
                    <a:pt x="46" y="84"/>
                    <a:pt x="46" y="84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6"/>
                    <a:pt x="46" y="97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8" y="99"/>
                    <a:pt x="49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lose/>
                  <a:moveTo>
                    <a:pt x="51" y="162"/>
                  </a:moveTo>
                  <a:cubicBezTo>
                    <a:pt x="51" y="167"/>
                    <a:pt x="51" y="167"/>
                    <a:pt x="51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42" y="162"/>
                    <a:pt x="42" y="162"/>
                    <a:pt x="42" y="162"/>
                  </a:cubicBezTo>
                  <a:lnTo>
                    <a:pt x="51" y="162"/>
                  </a:lnTo>
                  <a:close/>
                  <a:moveTo>
                    <a:pt x="42" y="31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178"/>
                    <a:pt x="5" y="178"/>
                    <a:pt x="5" y="178"/>
                  </a:cubicBezTo>
                  <a:cubicBezTo>
                    <a:pt x="42" y="178"/>
                    <a:pt x="42" y="178"/>
                    <a:pt x="42" y="178"/>
                  </a:cubicBezTo>
                  <a:cubicBezTo>
                    <a:pt x="42" y="183"/>
                    <a:pt x="42" y="183"/>
                    <a:pt x="42" y="183"/>
                  </a:cubicBezTo>
                  <a:cubicBezTo>
                    <a:pt x="3" y="183"/>
                    <a:pt x="3" y="183"/>
                    <a:pt x="3" y="183"/>
                  </a:cubicBezTo>
                  <a:cubicBezTo>
                    <a:pt x="1" y="183"/>
                    <a:pt x="0" y="182"/>
                    <a:pt x="0" y="18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5"/>
                    <a:pt x="41" y="14"/>
                    <a:pt x="42" y="12"/>
                  </a:cubicBezTo>
                  <a:cubicBezTo>
                    <a:pt x="42" y="31"/>
                    <a:pt x="42" y="31"/>
                    <a:pt x="42" y="31"/>
                  </a:cubicBezTo>
                  <a:close/>
                  <a:moveTo>
                    <a:pt x="42" y="58"/>
                  </a:move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6" y="59"/>
                    <a:pt x="16" y="60"/>
                  </a:cubicBezTo>
                  <a:cubicBezTo>
                    <a:pt x="16" y="164"/>
                    <a:pt x="16" y="164"/>
                    <a:pt x="16" y="164"/>
                  </a:cubicBezTo>
                  <a:cubicBezTo>
                    <a:pt x="16" y="166"/>
                    <a:pt x="17" y="167"/>
                    <a:pt x="18" y="167"/>
                  </a:cubicBezTo>
                  <a:cubicBezTo>
                    <a:pt x="42" y="167"/>
                    <a:pt x="42" y="167"/>
                    <a:pt x="42" y="167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20" y="162"/>
                    <a:pt x="20" y="162"/>
                    <a:pt x="20" y="162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41" y="63"/>
                    <a:pt x="41" y="63"/>
                    <a:pt x="41" y="63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41" y="96"/>
                    <a:pt x="41" y="97"/>
                    <a:pt x="42" y="98"/>
                  </a:cubicBezTo>
                  <a:lnTo>
                    <a:pt x="42" y="58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11">
              <a:extLst>
                <a:ext uri="{FF2B5EF4-FFF2-40B4-BE49-F238E27FC236}">
                  <a16:creationId xmlns:a16="http://schemas.microsoft.com/office/drawing/2014/main" id="{915A117F-F7B8-4CCA-965B-38A096AF7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260" y="3885512"/>
              <a:ext cx="245269" cy="64294"/>
            </a:xfrm>
            <a:custGeom>
              <a:avLst/>
              <a:gdLst>
                <a:gd name="T0" fmla="*/ 130 w 145"/>
                <a:gd name="T1" fmla="*/ 25 h 38"/>
                <a:gd name="T2" fmla="*/ 73 w 145"/>
                <a:gd name="T3" fmla="*/ 25 h 38"/>
                <a:gd name="T4" fmla="*/ 73 w 145"/>
                <a:gd name="T5" fmla="*/ 20 h 38"/>
                <a:gd name="T6" fmla="*/ 128 w 145"/>
                <a:gd name="T7" fmla="*/ 20 h 38"/>
                <a:gd name="T8" fmla="*/ 128 w 145"/>
                <a:gd name="T9" fmla="*/ 2 h 38"/>
                <a:gd name="T10" fmla="*/ 130 w 145"/>
                <a:gd name="T11" fmla="*/ 0 h 38"/>
                <a:gd name="T12" fmla="*/ 143 w 145"/>
                <a:gd name="T13" fmla="*/ 0 h 38"/>
                <a:gd name="T14" fmla="*/ 145 w 145"/>
                <a:gd name="T15" fmla="*/ 2 h 38"/>
                <a:gd name="T16" fmla="*/ 145 w 145"/>
                <a:gd name="T17" fmla="*/ 36 h 38"/>
                <a:gd name="T18" fmla="*/ 143 w 145"/>
                <a:gd name="T19" fmla="*/ 38 h 38"/>
                <a:gd name="T20" fmla="*/ 73 w 145"/>
                <a:gd name="T21" fmla="*/ 38 h 38"/>
                <a:gd name="T22" fmla="*/ 73 w 145"/>
                <a:gd name="T23" fmla="*/ 33 h 38"/>
                <a:gd name="T24" fmla="*/ 141 w 145"/>
                <a:gd name="T25" fmla="*/ 33 h 38"/>
                <a:gd name="T26" fmla="*/ 141 w 145"/>
                <a:gd name="T27" fmla="*/ 4 h 38"/>
                <a:gd name="T28" fmla="*/ 132 w 145"/>
                <a:gd name="T29" fmla="*/ 4 h 38"/>
                <a:gd name="T30" fmla="*/ 132 w 145"/>
                <a:gd name="T31" fmla="*/ 23 h 38"/>
                <a:gd name="T32" fmla="*/ 130 w 145"/>
                <a:gd name="T33" fmla="*/ 25 h 38"/>
                <a:gd name="T34" fmla="*/ 73 w 145"/>
                <a:gd name="T35" fmla="*/ 25 h 38"/>
                <a:gd name="T36" fmla="*/ 15 w 145"/>
                <a:gd name="T37" fmla="*/ 25 h 38"/>
                <a:gd name="T38" fmla="*/ 13 w 145"/>
                <a:gd name="T39" fmla="*/ 23 h 38"/>
                <a:gd name="T40" fmla="*/ 13 w 145"/>
                <a:gd name="T41" fmla="*/ 5 h 38"/>
                <a:gd name="T42" fmla="*/ 4 w 145"/>
                <a:gd name="T43" fmla="*/ 5 h 38"/>
                <a:gd name="T44" fmla="*/ 4 w 145"/>
                <a:gd name="T45" fmla="*/ 33 h 38"/>
                <a:gd name="T46" fmla="*/ 73 w 145"/>
                <a:gd name="T47" fmla="*/ 33 h 38"/>
                <a:gd name="T48" fmla="*/ 73 w 145"/>
                <a:gd name="T49" fmla="*/ 38 h 38"/>
                <a:gd name="T50" fmla="*/ 2 w 145"/>
                <a:gd name="T51" fmla="*/ 38 h 38"/>
                <a:gd name="T52" fmla="*/ 0 w 145"/>
                <a:gd name="T53" fmla="*/ 36 h 38"/>
                <a:gd name="T54" fmla="*/ 0 w 145"/>
                <a:gd name="T55" fmla="*/ 2 h 38"/>
                <a:gd name="T56" fmla="*/ 2 w 145"/>
                <a:gd name="T57" fmla="*/ 0 h 38"/>
                <a:gd name="T58" fmla="*/ 15 w 145"/>
                <a:gd name="T59" fmla="*/ 0 h 38"/>
                <a:gd name="T60" fmla="*/ 17 w 145"/>
                <a:gd name="T61" fmla="*/ 2 h 38"/>
                <a:gd name="T62" fmla="*/ 17 w 145"/>
                <a:gd name="T63" fmla="*/ 20 h 38"/>
                <a:gd name="T64" fmla="*/ 73 w 145"/>
                <a:gd name="T65" fmla="*/ 20 h 38"/>
                <a:gd name="T66" fmla="*/ 73 w 145"/>
                <a:gd name="T67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5" h="38">
                  <a:moveTo>
                    <a:pt x="130" y="25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8" y="1"/>
                    <a:pt x="129" y="0"/>
                    <a:pt x="130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4" y="0"/>
                    <a:pt x="145" y="1"/>
                    <a:pt x="145" y="2"/>
                  </a:cubicBezTo>
                  <a:cubicBezTo>
                    <a:pt x="145" y="36"/>
                    <a:pt x="145" y="36"/>
                    <a:pt x="145" y="36"/>
                  </a:cubicBezTo>
                  <a:cubicBezTo>
                    <a:pt x="145" y="37"/>
                    <a:pt x="144" y="38"/>
                    <a:pt x="143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32" y="23"/>
                    <a:pt x="132" y="23"/>
                    <a:pt x="132" y="23"/>
                  </a:cubicBezTo>
                  <a:cubicBezTo>
                    <a:pt x="132" y="24"/>
                    <a:pt x="131" y="25"/>
                    <a:pt x="130" y="25"/>
                  </a:cubicBezTo>
                  <a:close/>
                  <a:moveTo>
                    <a:pt x="73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3" y="24"/>
                    <a:pt x="13" y="23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7" y="1"/>
                    <a:pt x="17" y="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3" y="25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12">
              <a:extLst>
                <a:ext uri="{FF2B5EF4-FFF2-40B4-BE49-F238E27FC236}">
                  <a16:creationId xmlns:a16="http://schemas.microsoft.com/office/drawing/2014/main" id="{8846037A-C829-4405-B89E-7D7C8436C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3407" y="3716444"/>
              <a:ext cx="184547" cy="196454"/>
            </a:xfrm>
            <a:custGeom>
              <a:avLst/>
              <a:gdLst>
                <a:gd name="T0" fmla="*/ 55 w 109"/>
                <a:gd name="T1" fmla="*/ 111 h 116"/>
                <a:gd name="T2" fmla="*/ 86 w 109"/>
                <a:gd name="T3" fmla="*/ 111 h 116"/>
                <a:gd name="T4" fmla="*/ 86 w 109"/>
                <a:gd name="T5" fmla="*/ 67 h 116"/>
                <a:gd name="T6" fmla="*/ 89 w 109"/>
                <a:gd name="T7" fmla="*/ 64 h 116"/>
                <a:gd name="T8" fmla="*/ 102 w 109"/>
                <a:gd name="T9" fmla="*/ 64 h 116"/>
                <a:gd name="T10" fmla="*/ 55 w 109"/>
                <a:gd name="T11" fmla="*/ 6 h 116"/>
                <a:gd name="T12" fmla="*/ 55 w 109"/>
                <a:gd name="T13" fmla="*/ 6 h 116"/>
                <a:gd name="T14" fmla="*/ 55 w 109"/>
                <a:gd name="T15" fmla="*/ 0 h 116"/>
                <a:gd name="T16" fmla="*/ 57 w 109"/>
                <a:gd name="T17" fmla="*/ 1 h 116"/>
                <a:gd name="T18" fmla="*/ 109 w 109"/>
                <a:gd name="T19" fmla="*/ 65 h 116"/>
                <a:gd name="T20" fmla="*/ 109 w 109"/>
                <a:gd name="T21" fmla="*/ 67 h 116"/>
                <a:gd name="T22" fmla="*/ 107 w 109"/>
                <a:gd name="T23" fmla="*/ 69 h 116"/>
                <a:gd name="T24" fmla="*/ 91 w 109"/>
                <a:gd name="T25" fmla="*/ 69 h 116"/>
                <a:gd name="T26" fmla="*/ 91 w 109"/>
                <a:gd name="T27" fmla="*/ 113 h 116"/>
                <a:gd name="T28" fmla="*/ 89 w 109"/>
                <a:gd name="T29" fmla="*/ 116 h 116"/>
                <a:gd name="T30" fmla="*/ 55 w 109"/>
                <a:gd name="T31" fmla="*/ 116 h 116"/>
                <a:gd name="T32" fmla="*/ 55 w 109"/>
                <a:gd name="T33" fmla="*/ 111 h 116"/>
                <a:gd name="T34" fmla="*/ 23 w 109"/>
                <a:gd name="T35" fmla="*/ 67 h 116"/>
                <a:gd name="T36" fmla="*/ 23 w 109"/>
                <a:gd name="T37" fmla="*/ 111 h 116"/>
                <a:gd name="T38" fmla="*/ 55 w 109"/>
                <a:gd name="T39" fmla="*/ 111 h 116"/>
                <a:gd name="T40" fmla="*/ 55 w 109"/>
                <a:gd name="T41" fmla="*/ 116 h 116"/>
                <a:gd name="T42" fmla="*/ 21 w 109"/>
                <a:gd name="T43" fmla="*/ 116 h 116"/>
                <a:gd name="T44" fmla="*/ 19 w 109"/>
                <a:gd name="T45" fmla="*/ 113 h 116"/>
                <a:gd name="T46" fmla="*/ 19 w 109"/>
                <a:gd name="T47" fmla="*/ 69 h 116"/>
                <a:gd name="T48" fmla="*/ 3 w 109"/>
                <a:gd name="T49" fmla="*/ 69 h 116"/>
                <a:gd name="T50" fmla="*/ 3 w 109"/>
                <a:gd name="T51" fmla="*/ 69 h 116"/>
                <a:gd name="T52" fmla="*/ 1 w 109"/>
                <a:gd name="T53" fmla="*/ 69 h 116"/>
                <a:gd name="T54" fmla="*/ 1 w 109"/>
                <a:gd name="T55" fmla="*/ 65 h 116"/>
                <a:gd name="T56" fmla="*/ 53 w 109"/>
                <a:gd name="T57" fmla="*/ 1 h 116"/>
                <a:gd name="T58" fmla="*/ 53 w 109"/>
                <a:gd name="T59" fmla="*/ 0 h 116"/>
                <a:gd name="T60" fmla="*/ 55 w 109"/>
                <a:gd name="T61" fmla="*/ 0 h 116"/>
                <a:gd name="T62" fmla="*/ 55 w 109"/>
                <a:gd name="T63" fmla="*/ 6 h 116"/>
                <a:gd name="T64" fmla="*/ 8 w 109"/>
                <a:gd name="T65" fmla="*/ 64 h 116"/>
                <a:gd name="T66" fmla="*/ 21 w 109"/>
                <a:gd name="T67" fmla="*/ 64 h 116"/>
                <a:gd name="T68" fmla="*/ 23 w 109"/>
                <a:gd name="T69" fmla="*/ 6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9" h="116">
                  <a:moveTo>
                    <a:pt x="55" y="111"/>
                  </a:moveTo>
                  <a:cubicBezTo>
                    <a:pt x="86" y="111"/>
                    <a:pt x="86" y="111"/>
                    <a:pt x="86" y="111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6" y="65"/>
                    <a:pt x="88" y="64"/>
                    <a:pt x="89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6" y="0"/>
                    <a:pt x="56" y="0"/>
                    <a:pt x="57" y="1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9" y="65"/>
                    <a:pt x="109" y="66"/>
                    <a:pt x="109" y="67"/>
                  </a:cubicBezTo>
                  <a:cubicBezTo>
                    <a:pt x="109" y="68"/>
                    <a:pt x="108" y="69"/>
                    <a:pt x="107" y="6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5"/>
                    <a:pt x="90" y="116"/>
                    <a:pt x="89" y="116"/>
                  </a:cubicBezTo>
                  <a:cubicBezTo>
                    <a:pt x="55" y="116"/>
                    <a:pt x="55" y="116"/>
                    <a:pt x="55" y="116"/>
                  </a:cubicBezTo>
                  <a:lnTo>
                    <a:pt x="55" y="111"/>
                  </a:lnTo>
                  <a:close/>
                  <a:moveTo>
                    <a:pt x="23" y="67"/>
                  </a:moveTo>
                  <a:cubicBezTo>
                    <a:pt x="23" y="111"/>
                    <a:pt x="23" y="111"/>
                    <a:pt x="23" y="111"/>
                  </a:cubicBezTo>
                  <a:cubicBezTo>
                    <a:pt x="55" y="111"/>
                    <a:pt x="55" y="111"/>
                    <a:pt x="55" y="111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0" y="116"/>
                    <a:pt x="19" y="115"/>
                    <a:pt x="19" y="113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2" y="69"/>
                    <a:pt x="2" y="69"/>
                    <a:pt x="1" y="69"/>
                  </a:cubicBezTo>
                  <a:cubicBezTo>
                    <a:pt x="0" y="68"/>
                    <a:pt x="0" y="66"/>
                    <a:pt x="1" y="65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4" y="0"/>
                    <a:pt x="54" y="0"/>
                    <a:pt x="55" y="0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2" y="64"/>
                    <a:pt x="23" y="65"/>
                    <a:pt x="23" y="67"/>
                  </a:cubicBez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13">
              <a:extLst>
                <a:ext uri="{FF2B5EF4-FFF2-40B4-BE49-F238E27FC236}">
                  <a16:creationId xmlns:a16="http://schemas.microsoft.com/office/drawing/2014/main" id="{C95F6220-63D7-4FF3-AF04-DDF528BE9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7529" y="3623575"/>
              <a:ext cx="159544" cy="447675"/>
            </a:xfrm>
            <a:custGeom>
              <a:avLst/>
              <a:gdLst>
                <a:gd name="T0" fmla="*/ 57 w 94"/>
                <a:gd name="T1" fmla="*/ 260 h 264"/>
                <a:gd name="T2" fmla="*/ 58 w 94"/>
                <a:gd name="T3" fmla="*/ 119 h 264"/>
                <a:gd name="T4" fmla="*/ 82 w 94"/>
                <a:gd name="T5" fmla="*/ 91 h 264"/>
                <a:gd name="T6" fmla="*/ 88 w 94"/>
                <a:gd name="T7" fmla="*/ 79 h 264"/>
                <a:gd name="T8" fmla="*/ 81 w 94"/>
                <a:gd name="T9" fmla="*/ 38 h 264"/>
                <a:gd name="T10" fmla="*/ 78 w 94"/>
                <a:gd name="T11" fmla="*/ 31 h 264"/>
                <a:gd name="T12" fmla="*/ 71 w 94"/>
                <a:gd name="T13" fmla="*/ 63 h 264"/>
                <a:gd name="T14" fmla="*/ 68 w 94"/>
                <a:gd name="T15" fmla="*/ 66 h 264"/>
                <a:gd name="T16" fmla="*/ 60 w 94"/>
                <a:gd name="T17" fmla="*/ 66 h 264"/>
                <a:gd name="T18" fmla="*/ 51 w 94"/>
                <a:gd name="T19" fmla="*/ 5 h 264"/>
                <a:gd name="T20" fmla="*/ 47 w 94"/>
                <a:gd name="T21" fmla="*/ 0 h 264"/>
                <a:gd name="T22" fmla="*/ 53 w 94"/>
                <a:gd name="T23" fmla="*/ 0 h 264"/>
                <a:gd name="T24" fmla="*/ 62 w 94"/>
                <a:gd name="T25" fmla="*/ 61 h 264"/>
                <a:gd name="T26" fmla="*/ 59 w 94"/>
                <a:gd name="T27" fmla="*/ 3 h 264"/>
                <a:gd name="T28" fmla="*/ 62 w 94"/>
                <a:gd name="T29" fmla="*/ 0 h 264"/>
                <a:gd name="T30" fmla="*/ 84 w 94"/>
                <a:gd name="T31" fmla="*/ 32 h 264"/>
                <a:gd name="T32" fmla="*/ 93 w 94"/>
                <a:gd name="T33" fmla="*/ 65 h 264"/>
                <a:gd name="T34" fmla="*/ 87 w 94"/>
                <a:gd name="T35" fmla="*/ 94 h 264"/>
                <a:gd name="T36" fmla="*/ 74 w 94"/>
                <a:gd name="T37" fmla="*/ 112 h 264"/>
                <a:gd name="T38" fmla="*/ 62 w 94"/>
                <a:gd name="T39" fmla="*/ 262 h 264"/>
                <a:gd name="T40" fmla="*/ 47 w 94"/>
                <a:gd name="T41" fmla="*/ 264 h 264"/>
                <a:gd name="T42" fmla="*/ 15 w 94"/>
                <a:gd name="T43" fmla="*/ 34 h 264"/>
                <a:gd name="T44" fmla="*/ 6 w 94"/>
                <a:gd name="T45" fmla="*/ 66 h 264"/>
                <a:gd name="T46" fmla="*/ 12 w 94"/>
                <a:gd name="T47" fmla="*/ 91 h 264"/>
                <a:gd name="T48" fmla="*/ 36 w 94"/>
                <a:gd name="T49" fmla="*/ 119 h 264"/>
                <a:gd name="T50" fmla="*/ 37 w 94"/>
                <a:gd name="T51" fmla="*/ 121 h 264"/>
                <a:gd name="T52" fmla="*/ 47 w 94"/>
                <a:gd name="T53" fmla="*/ 260 h 264"/>
                <a:gd name="T54" fmla="*/ 35 w 94"/>
                <a:gd name="T55" fmla="*/ 264 h 264"/>
                <a:gd name="T56" fmla="*/ 32 w 94"/>
                <a:gd name="T57" fmla="*/ 122 h 264"/>
                <a:gd name="T58" fmla="*/ 7 w 94"/>
                <a:gd name="T59" fmla="*/ 94 h 264"/>
                <a:gd name="T60" fmla="*/ 1 w 94"/>
                <a:gd name="T61" fmla="*/ 65 h 264"/>
                <a:gd name="T62" fmla="*/ 10 w 94"/>
                <a:gd name="T63" fmla="*/ 32 h 264"/>
                <a:gd name="T64" fmla="*/ 32 w 94"/>
                <a:gd name="T65" fmla="*/ 0 h 264"/>
                <a:gd name="T66" fmla="*/ 33 w 94"/>
                <a:gd name="T67" fmla="*/ 0 h 264"/>
                <a:gd name="T68" fmla="*/ 29 w 94"/>
                <a:gd name="T69" fmla="*/ 61 h 264"/>
                <a:gd name="T70" fmla="*/ 38 w 94"/>
                <a:gd name="T71" fmla="*/ 2 h 264"/>
                <a:gd name="T72" fmla="*/ 47 w 94"/>
                <a:gd name="T73" fmla="*/ 0 h 264"/>
                <a:gd name="T74" fmla="*/ 47 w 94"/>
                <a:gd name="T75" fmla="*/ 5 h 264"/>
                <a:gd name="T76" fmla="*/ 43 w 94"/>
                <a:gd name="T77" fmla="*/ 5 h 264"/>
                <a:gd name="T78" fmla="*/ 34 w 94"/>
                <a:gd name="T79" fmla="*/ 66 h 264"/>
                <a:gd name="T80" fmla="*/ 26 w 94"/>
                <a:gd name="T81" fmla="*/ 66 h 264"/>
                <a:gd name="T82" fmla="*/ 24 w 94"/>
                <a:gd name="T83" fmla="*/ 63 h 264"/>
                <a:gd name="T84" fmla="*/ 16 w 94"/>
                <a:gd name="T85" fmla="*/ 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4" h="264">
                  <a:moveTo>
                    <a:pt x="47" y="260"/>
                  </a:moveTo>
                  <a:cubicBezTo>
                    <a:pt x="57" y="260"/>
                    <a:pt x="57" y="260"/>
                    <a:pt x="57" y="260"/>
                  </a:cubicBezTo>
                  <a:cubicBezTo>
                    <a:pt x="57" y="121"/>
                    <a:pt x="57" y="121"/>
                    <a:pt x="57" y="121"/>
                  </a:cubicBezTo>
                  <a:cubicBezTo>
                    <a:pt x="57" y="120"/>
                    <a:pt x="57" y="119"/>
                    <a:pt x="58" y="119"/>
                  </a:cubicBezTo>
                  <a:cubicBezTo>
                    <a:pt x="62" y="116"/>
                    <a:pt x="67" y="113"/>
                    <a:pt x="70" y="109"/>
                  </a:cubicBezTo>
                  <a:cubicBezTo>
                    <a:pt x="75" y="103"/>
                    <a:pt x="79" y="96"/>
                    <a:pt x="82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85" y="87"/>
                    <a:pt x="87" y="83"/>
                    <a:pt x="88" y="79"/>
                  </a:cubicBezTo>
                  <a:cubicBezTo>
                    <a:pt x="89" y="75"/>
                    <a:pt x="89" y="71"/>
                    <a:pt x="88" y="66"/>
                  </a:cubicBezTo>
                  <a:cubicBezTo>
                    <a:pt x="87" y="56"/>
                    <a:pt x="84" y="47"/>
                    <a:pt x="81" y="38"/>
                  </a:cubicBezTo>
                  <a:cubicBezTo>
                    <a:pt x="80" y="37"/>
                    <a:pt x="80" y="36"/>
                    <a:pt x="79" y="34"/>
                  </a:cubicBezTo>
                  <a:cubicBezTo>
                    <a:pt x="79" y="32"/>
                    <a:pt x="78" y="32"/>
                    <a:pt x="78" y="31"/>
                  </a:cubicBezTo>
                  <a:cubicBezTo>
                    <a:pt x="76" y="23"/>
                    <a:pt x="71" y="10"/>
                    <a:pt x="64" y="6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1" y="64"/>
                    <a:pt x="70" y="66"/>
                    <a:pt x="68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8" y="65"/>
                    <a:pt x="58" y="63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1"/>
                    <a:pt x="61" y="0"/>
                    <a:pt x="62" y="0"/>
                  </a:cubicBezTo>
                  <a:cubicBezTo>
                    <a:pt x="73" y="2"/>
                    <a:pt x="79" y="20"/>
                    <a:pt x="83" y="29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89" y="45"/>
                    <a:pt x="92" y="55"/>
                    <a:pt x="93" y="65"/>
                  </a:cubicBezTo>
                  <a:cubicBezTo>
                    <a:pt x="94" y="71"/>
                    <a:pt x="94" y="75"/>
                    <a:pt x="92" y="80"/>
                  </a:cubicBezTo>
                  <a:cubicBezTo>
                    <a:pt x="91" y="85"/>
                    <a:pt x="89" y="89"/>
                    <a:pt x="87" y="94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4" y="99"/>
                    <a:pt x="79" y="106"/>
                    <a:pt x="74" y="112"/>
                  </a:cubicBezTo>
                  <a:cubicBezTo>
                    <a:pt x="70" y="116"/>
                    <a:pt x="66" y="120"/>
                    <a:pt x="62" y="122"/>
                  </a:cubicBezTo>
                  <a:cubicBezTo>
                    <a:pt x="62" y="262"/>
                    <a:pt x="62" y="262"/>
                    <a:pt x="62" y="262"/>
                  </a:cubicBezTo>
                  <a:cubicBezTo>
                    <a:pt x="62" y="263"/>
                    <a:pt x="60" y="264"/>
                    <a:pt x="59" y="264"/>
                  </a:cubicBezTo>
                  <a:cubicBezTo>
                    <a:pt x="47" y="264"/>
                    <a:pt x="47" y="264"/>
                    <a:pt x="47" y="264"/>
                  </a:cubicBezTo>
                  <a:lnTo>
                    <a:pt x="47" y="260"/>
                  </a:lnTo>
                  <a:close/>
                  <a:moveTo>
                    <a:pt x="15" y="34"/>
                  </a:moveTo>
                  <a:cubicBezTo>
                    <a:pt x="14" y="36"/>
                    <a:pt x="14" y="37"/>
                    <a:pt x="13" y="38"/>
                  </a:cubicBezTo>
                  <a:cubicBezTo>
                    <a:pt x="10" y="47"/>
                    <a:pt x="7" y="56"/>
                    <a:pt x="6" y="66"/>
                  </a:cubicBezTo>
                  <a:cubicBezTo>
                    <a:pt x="5" y="71"/>
                    <a:pt x="5" y="75"/>
                    <a:pt x="6" y="79"/>
                  </a:cubicBezTo>
                  <a:cubicBezTo>
                    <a:pt x="7" y="83"/>
                    <a:pt x="9" y="87"/>
                    <a:pt x="12" y="91"/>
                  </a:cubicBezTo>
                  <a:cubicBezTo>
                    <a:pt x="15" y="96"/>
                    <a:pt x="19" y="103"/>
                    <a:pt x="24" y="108"/>
                  </a:cubicBezTo>
                  <a:cubicBezTo>
                    <a:pt x="27" y="113"/>
                    <a:pt x="31" y="116"/>
                    <a:pt x="36" y="119"/>
                  </a:cubicBezTo>
                  <a:cubicBezTo>
                    <a:pt x="37" y="119"/>
                    <a:pt x="37" y="120"/>
                    <a:pt x="37" y="121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7" y="260"/>
                    <a:pt x="37" y="260"/>
                    <a:pt x="37" y="260"/>
                  </a:cubicBezTo>
                  <a:cubicBezTo>
                    <a:pt x="47" y="260"/>
                    <a:pt x="47" y="260"/>
                    <a:pt x="47" y="260"/>
                  </a:cubicBezTo>
                  <a:cubicBezTo>
                    <a:pt x="47" y="264"/>
                    <a:pt x="47" y="264"/>
                    <a:pt x="47" y="264"/>
                  </a:cubicBezTo>
                  <a:cubicBezTo>
                    <a:pt x="35" y="264"/>
                    <a:pt x="35" y="264"/>
                    <a:pt x="35" y="264"/>
                  </a:cubicBezTo>
                  <a:cubicBezTo>
                    <a:pt x="33" y="264"/>
                    <a:pt x="32" y="263"/>
                    <a:pt x="32" y="262"/>
                  </a:cubicBezTo>
                  <a:cubicBezTo>
                    <a:pt x="32" y="122"/>
                    <a:pt x="32" y="122"/>
                    <a:pt x="32" y="122"/>
                  </a:cubicBezTo>
                  <a:cubicBezTo>
                    <a:pt x="28" y="119"/>
                    <a:pt x="24" y="116"/>
                    <a:pt x="20" y="112"/>
                  </a:cubicBezTo>
                  <a:cubicBezTo>
                    <a:pt x="15" y="106"/>
                    <a:pt x="10" y="99"/>
                    <a:pt x="7" y="94"/>
                  </a:cubicBezTo>
                  <a:cubicBezTo>
                    <a:pt x="5" y="89"/>
                    <a:pt x="3" y="85"/>
                    <a:pt x="2" y="80"/>
                  </a:cubicBezTo>
                  <a:cubicBezTo>
                    <a:pt x="0" y="75"/>
                    <a:pt x="0" y="71"/>
                    <a:pt x="1" y="65"/>
                  </a:cubicBezTo>
                  <a:cubicBezTo>
                    <a:pt x="2" y="55"/>
                    <a:pt x="5" y="45"/>
                    <a:pt x="9" y="36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5" y="20"/>
                    <a:pt x="21" y="2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3" y="0"/>
                  </a:cubicBezTo>
                  <a:cubicBezTo>
                    <a:pt x="34" y="1"/>
                    <a:pt x="35" y="2"/>
                    <a:pt x="35" y="3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65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5" y="66"/>
                    <a:pt x="23" y="65"/>
                    <a:pt x="23" y="63"/>
                  </a:cubicBezTo>
                  <a:cubicBezTo>
                    <a:pt x="23" y="63"/>
                    <a:pt x="23" y="63"/>
                    <a:pt x="24" y="63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3" y="10"/>
                    <a:pt x="18" y="23"/>
                    <a:pt x="16" y="31"/>
                  </a:cubicBezTo>
                  <a:cubicBezTo>
                    <a:pt x="16" y="32"/>
                    <a:pt x="15" y="32"/>
                    <a:pt x="15" y="34"/>
                  </a:cubicBez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14">
              <a:extLst>
                <a:ext uri="{FF2B5EF4-FFF2-40B4-BE49-F238E27FC236}">
                  <a16:creationId xmlns:a16="http://schemas.microsoft.com/office/drawing/2014/main" id="{9B7F65DA-74DF-4D09-B34A-C05237C75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9910" y="4729665"/>
              <a:ext cx="253604" cy="261938"/>
            </a:xfrm>
            <a:custGeom>
              <a:avLst/>
              <a:gdLst>
                <a:gd name="T0" fmla="*/ 115 w 150"/>
                <a:gd name="T1" fmla="*/ 79 h 154"/>
                <a:gd name="T2" fmla="*/ 111 w 150"/>
                <a:gd name="T3" fmla="*/ 76 h 154"/>
                <a:gd name="T4" fmla="*/ 96 w 150"/>
                <a:gd name="T5" fmla="*/ 54 h 154"/>
                <a:gd name="T6" fmla="*/ 75 w 150"/>
                <a:gd name="T7" fmla="*/ 36 h 154"/>
                <a:gd name="T8" fmla="*/ 84 w 150"/>
                <a:gd name="T9" fmla="*/ 37 h 154"/>
                <a:gd name="T10" fmla="*/ 114 w 150"/>
                <a:gd name="T11" fmla="*/ 73 h 154"/>
                <a:gd name="T12" fmla="*/ 118 w 150"/>
                <a:gd name="T13" fmla="*/ 76 h 154"/>
                <a:gd name="T14" fmla="*/ 148 w 150"/>
                <a:gd name="T15" fmla="*/ 105 h 154"/>
                <a:gd name="T16" fmla="*/ 148 w 150"/>
                <a:gd name="T17" fmla="*/ 118 h 154"/>
                <a:gd name="T18" fmla="*/ 114 w 150"/>
                <a:gd name="T19" fmla="*/ 152 h 154"/>
                <a:gd name="T20" fmla="*/ 114 w 150"/>
                <a:gd name="T21" fmla="*/ 152 h 154"/>
                <a:gd name="T22" fmla="*/ 108 w 150"/>
                <a:gd name="T23" fmla="*/ 154 h 154"/>
                <a:gd name="T24" fmla="*/ 101 w 150"/>
                <a:gd name="T25" fmla="*/ 152 h 154"/>
                <a:gd name="T26" fmla="*/ 101 w 150"/>
                <a:gd name="T27" fmla="*/ 152 h 154"/>
                <a:gd name="T28" fmla="*/ 99 w 150"/>
                <a:gd name="T29" fmla="*/ 149 h 154"/>
                <a:gd name="T30" fmla="*/ 94 w 150"/>
                <a:gd name="T31" fmla="*/ 146 h 154"/>
                <a:gd name="T32" fmla="*/ 75 w 150"/>
                <a:gd name="T33" fmla="*/ 145 h 154"/>
                <a:gd name="T34" fmla="*/ 89 w 150"/>
                <a:gd name="T35" fmla="*/ 140 h 154"/>
                <a:gd name="T36" fmla="*/ 96 w 150"/>
                <a:gd name="T37" fmla="*/ 142 h 154"/>
                <a:gd name="T38" fmla="*/ 102 w 150"/>
                <a:gd name="T39" fmla="*/ 146 h 154"/>
                <a:gd name="T40" fmla="*/ 105 w 150"/>
                <a:gd name="T41" fmla="*/ 148 h 154"/>
                <a:gd name="T42" fmla="*/ 105 w 150"/>
                <a:gd name="T43" fmla="*/ 148 h 154"/>
                <a:gd name="T44" fmla="*/ 108 w 150"/>
                <a:gd name="T45" fmla="*/ 150 h 154"/>
                <a:gd name="T46" fmla="*/ 111 w 150"/>
                <a:gd name="T47" fmla="*/ 148 h 154"/>
                <a:gd name="T48" fmla="*/ 111 w 150"/>
                <a:gd name="T49" fmla="*/ 148 h 154"/>
                <a:gd name="T50" fmla="*/ 145 w 150"/>
                <a:gd name="T51" fmla="*/ 112 h 154"/>
                <a:gd name="T52" fmla="*/ 75 w 150"/>
                <a:gd name="T53" fmla="*/ 36 h 154"/>
                <a:gd name="T54" fmla="*/ 67 w 150"/>
                <a:gd name="T55" fmla="*/ 10 h 154"/>
                <a:gd name="T56" fmla="*/ 64 w 150"/>
                <a:gd name="T57" fmla="*/ 5 h 154"/>
                <a:gd name="T58" fmla="*/ 55 w 150"/>
                <a:gd name="T59" fmla="*/ 10 h 154"/>
                <a:gd name="T60" fmla="*/ 51 w 150"/>
                <a:gd name="T61" fmla="*/ 21 h 154"/>
                <a:gd name="T62" fmla="*/ 59 w 150"/>
                <a:gd name="T63" fmla="*/ 42 h 154"/>
                <a:gd name="T64" fmla="*/ 62 w 150"/>
                <a:gd name="T65" fmla="*/ 50 h 154"/>
                <a:gd name="T66" fmla="*/ 58 w 150"/>
                <a:gd name="T67" fmla="*/ 60 h 154"/>
                <a:gd name="T68" fmla="*/ 14 w 150"/>
                <a:gd name="T69" fmla="*/ 60 h 154"/>
                <a:gd name="T70" fmla="*/ 6 w 150"/>
                <a:gd name="T71" fmla="*/ 64 h 154"/>
                <a:gd name="T72" fmla="*/ 5 w 150"/>
                <a:gd name="T73" fmla="*/ 72 h 154"/>
                <a:gd name="T74" fmla="*/ 31 w 150"/>
                <a:gd name="T75" fmla="*/ 139 h 154"/>
                <a:gd name="T76" fmla="*/ 75 w 150"/>
                <a:gd name="T77" fmla="*/ 140 h 154"/>
                <a:gd name="T78" fmla="*/ 35 w 150"/>
                <a:gd name="T79" fmla="*/ 145 h 154"/>
                <a:gd name="T80" fmla="*/ 24 w 150"/>
                <a:gd name="T81" fmla="*/ 137 h 154"/>
                <a:gd name="T82" fmla="*/ 0 w 150"/>
                <a:gd name="T83" fmla="*/ 68 h 154"/>
                <a:gd name="T84" fmla="*/ 8 w 150"/>
                <a:gd name="T85" fmla="*/ 57 h 154"/>
                <a:gd name="T86" fmla="*/ 56 w 150"/>
                <a:gd name="T87" fmla="*/ 56 h 154"/>
                <a:gd name="T88" fmla="*/ 55 w 150"/>
                <a:gd name="T89" fmla="*/ 45 h 154"/>
                <a:gd name="T90" fmla="*/ 54 w 150"/>
                <a:gd name="T91" fmla="*/ 43 h 154"/>
                <a:gd name="T92" fmla="*/ 48 w 150"/>
                <a:gd name="T93" fmla="*/ 14 h 154"/>
                <a:gd name="T94" fmla="*/ 60 w 150"/>
                <a:gd name="T95" fmla="*/ 1 h 154"/>
                <a:gd name="T96" fmla="*/ 70 w 150"/>
                <a:gd name="T97" fmla="*/ 4 h 154"/>
                <a:gd name="T98" fmla="*/ 72 w 150"/>
                <a:gd name="T99" fmla="*/ 15 h 154"/>
                <a:gd name="T100" fmla="*/ 75 w 150"/>
                <a:gd name="T101" fmla="*/ 3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4">
                  <a:moveTo>
                    <a:pt x="144" y="109"/>
                  </a:moveTo>
                  <a:cubicBezTo>
                    <a:pt x="115" y="79"/>
                    <a:pt x="115" y="79"/>
                    <a:pt x="115" y="79"/>
                  </a:cubicBezTo>
                  <a:cubicBezTo>
                    <a:pt x="115" y="79"/>
                    <a:pt x="115" y="79"/>
                    <a:pt x="115" y="79"/>
                  </a:cubicBezTo>
                  <a:cubicBezTo>
                    <a:pt x="113" y="78"/>
                    <a:pt x="112" y="77"/>
                    <a:pt x="111" y="76"/>
                  </a:cubicBezTo>
                  <a:cubicBezTo>
                    <a:pt x="110" y="74"/>
                    <a:pt x="109" y="73"/>
                    <a:pt x="109" y="73"/>
                  </a:cubicBezTo>
                  <a:cubicBezTo>
                    <a:pt x="109" y="73"/>
                    <a:pt x="104" y="64"/>
                    <a:pt x="96" y="54"/>
                  </a:cubicBezTo>
                  <a:cubicBezTo>
                    <a:pt x="92" y="49"/>
                    <a:pt x="87" y="44"/>
                    <a:pt x="81" y="41"/>
                  </a:cubicBezTo>
                  <a:cubicBezTo>
                    <a:pt x="79" y="39"/>
                    <a:pt x="77" y="38"/>
                    <a:pt x="75" y="36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77" y="32"/>
                    <a:pt x="80" y="34"/>
                    <a:pt x="84" y="37"/>
                  </a:cubicBezTo>
                  <a:cubicBezTo>
                    <a:pt x="90" y="41"/>
                    <a:pt x="95" y="46"/>
                    <a:pt x="99" y="51"/>
                  </a:cubicBezTo>
                  <a:cubicBezTo>
                    <a:pt x="108" y="61"/>
                    <a:pt x="114" y="73"/>
                    <a:pt x="114" y="73"/>
                  </a:cubicBezTo>
                  <a:cubicBezTo>
                    <a:pt x="114" y="73"/>
                    <a:pt x="114" y="72"/>
                    <a:pt x="115" y="72"/>
                  </a:cubicBezTo>
                  <a:cubicBezTo>
                    <a:pt x="116" y="73"/>
                    <a:pt x="117" y="74"/>
                    <a:pt x="118" y="76"/>
                  </a:cubicBezTo>
                  <a:cubicBezTo>
                    <a:pt x="118" y="76"/>
                    <a:pt x="118" y="76"/>
                    <a:pt x="118" y="76"/>
                  </a:cubicBezTo>
                  <a:cubicBezTo>
                    <a:pt x="148" y="105"/>
                    <a:pt x="148" y="105"/>
                    <a:pt x="148" y="105"/>
                  </a:cubicBezTo>
                  <a:cubicBezTo>
                    <a:pt x="149" y="107"/>
                    <a:pt x="150" y="109"/>
                    <a:pt x="150" y="112"/>
                  </a:cubicBezTo>
                  <a:cubicBezTo>
                    <a:pt x="150" y="114"/>
                    <a:pt x="149" y="117"/>
                    <a:pt x="148" y="118"/>
                  </a:cubicBezTo>
                  <a:cubicBezTo>
                    <a:pt x="114" y="152"/>
                    <a:pt x="114" y="152"/>
                    <a:pt x="114" y="152"/>
                  </a:cubicBezTo>
                  <a:cubicBezTo>
                    <a:pt x="114" y="152"/>
                    <a:pt x="114" y="152"/>
                    <a:pt x="114" y="152"/>
                  </a:cubicBezTo>
                  <a:cubicBezTo>
                    <a:pt x="114" y="152"/>
                    <a:pt x="114" y="152"/>
                    <a:pt x="114" y="152"/>
                  </a:cubicBezTo>
                  <a:cubicBezTo>
                    <a:pt x="114" y="152"/>
                    <a:pt x="114" y="152"/>
                    <a:pt x="114" y="152"/>
                  </a:cubicBezTo>
                  <a:cubicBezTo>
                    <a:pt x="112" y="153"/>
                    <a:pt x="110" y="154"/>
                    <a:pt x="108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05" y="154"/>
                    <a:pt x="103" y="153"/>
                    <a:pt x="101" y="152"/>
                  </a:cubicBezTo>
                  <a:cubicBezTo>
                    <a:pt x="101" y="152"/>
                    <a:pt x="101" y="152"/>
                    <a:pt x="101" y="152"/>
                  </a:cubicBezTo>
                  <a:cubicBezTo>
                    <a:pt x="101" y="152"/>
                    <a:pt x="101" y="152"/>
                    <a:pt x="101" y="152"/>
                  </a:cubicBezTo>
                  <a:cubicBezTo>
                    <a:pt x="101" y="152"/>
                    <a:pt x="101" y="152"/>
                    <a:pt x="101" y="152"/>
                  </a:cubicBezTo>
                  <a:cubicBezTo>
                    <a:pt x="99" y="149"/>
                    <a:pt x="99" y="149"/>
                    <a:pt x="99" y="149"/>
                  </a:cubicBezTo>
                  <a:cubicBezTo>
                    <a:pt x="99" y="149"/>
                    <a:pt x="99" y="149"/>
                    <a:pt x="99" y="149"/>
                  </a:cubicBezTo>
                  <a:cubicBezTo>
                    <a:pt x="98" y="148"/>
                    <a:pt x="96" y="147"/>
                    <a:pt x="94" y="146"/>
                  </a:cubicBezTo>
                  <a:cubicBezTo>
                    <a:pt x="94" y="146"/>
                    <a:pt x="94" y="146"/>
                    <a:pt x="94" y="146"/>
                  </a:cubicBezTo>
                  <a:cubicBezTo>
                    <a:pt x="92" y="145"/>
                    <a:pt x="90" y="145"/>
                    <a:pt x="89" y="145"/>
                  </a:cubicBezTo>
                  <a:cubicBezTo>
                    <a:pt x="75" y="145"/>
                    <a:pt x="75" y="145"/>
                    <a:pt x="75" y="145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1" y="140"/>
                    <a:pt x="93" y="141"/>
                    <a:pt x="96" y="142"/>
                  </a:cubicBezTo>
                  <a:cubicBezTo>
                    <a:pt x="96" y="142"/>
                    <a:pt x="96" y="142"/>
                    <a:pt x="96" y="142"/>
                  </a:cubicBezTo>
                  <a:cubicBezTo>
                    <a:pt x="96" y="142"/>
                    <a:pt x="96" y="142"/>
                    <a:pt x="96" y="142"/>
                  </a:cubicBezTo>
                  <a:cubicBezTo>
                    <a:pt x="98" y="143"/>
                    <a:pt x="100" y="144"/>
                    <a:pt x="102" y="146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105" y="148"/>
                    <a:pt x="105" y="148"/>
                    <a:pt x="105" y="148"/>
                  </a:cubicBezTo>
                  <a:cubicBezTo>
                    <a:pt x="105" y="149"/>
                    <a:pt x="107" y="150"/>
                    <a:pt x="108" y="150"/>
                  </a:cubicBezTo>
                  <a:cubicBezTo>
                    <a:pt x="108" y="150"/>
                    <a:pt x="108" y="150"/>
                    <a:pt x="108" y="150"/>
                  </a:cubicBezTo>
                  <a:cubicBezTo>
                    <a:pt x="109" y="150"/>
                    <a:pt x="110" y="149"/>
                    <a:pt x="111" y="148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5" y="114"/>
                    <a:pt x="145" y="113"/>
                    <a:pt x="145" y="112"/>
                  </a:cubicBezTo>
                  <a:cubicBezTo>
                    <a:pt x="145" y="111"/>
                    <a:pt x="145" y="110"/>
                    <a:pt x="144" y="109"/>
                  </a:cubicBezTo>
                  <a:close/>
                  <a:moveTo>
                    <a:pt x="75" y="36"/>
                  </a:moveTo>
                  <a:cubicBezTo>
                    <a:pt x="66" y="28"/>
                    <a:pt x="66" y="21"/>
                    <a:pt x="67" y="14"/>
                  </a:cubicBezTo>
                  <a:cubicBezTo>
                    <a:pt x="67" y="13"/>
                    <a:pt x="67" y="11"/>
                    <a:pt x="67" y="10"/>
                  </a:cubicBezTo>
                  <a:cubicBezTo>
                    <a:pt x="67" y="8"/>
                    <a:pt x="67" y="7"/>
                    <a:pt x="66" y="7"/>
                  </a:cubicBezTo>
                  <a:cubicBezTo>
                    <a:pt x="66" y="6"/>
                    <a:pt x="65" y="6"/>
                    <a:pt x="64" y="5"/>
                  </a:cubicBezTo>
                  <a:cubicBezTo>
                    <a:pt x="63" y="5"/>
                    <a:pt x="62" y="5"/>
                    <a:pt x="61" y="6"/>
                  </a:cubicBezTo>
                  <a:cubicBezTo>
                    <a:pt x="59" y="6"/>
                    <a:pt x="57" y="8"/>
                    <a:pt x="55" y="10"/>
                  </a:cubicBezTo>
                  <a:cubicBezTo>
                    <a:pt x="54" y="11"/>
                    <a:pt x="53" y="13"/>
                    <a:pt x="53" y="15"/>
                  </a:cubicBezTo>
                  <a:cubicBezTo>
                    <a:pt x="52" y="18"/>
                    <a:pt x="51" y="20"/>
                    <a:pt x="51" y="21"/>
                  </a:cubicBezTo>
                  <a:cubicBezTo>
                    <a:pt x="50" y="30"/>
                    <a:pt x="54" y="36"/>
                    <a:pt x="57" y="40"/>
                  </a:cubicBezTo>
                  <a:cubicBezTo>
                    <a:pt x="58" y="41"/>
                    <a:pt x="59" y="42"/>
                    <a:pt x="59" y="42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1" y="44"/>
                    <a:pt x="61" y="47"/>
                    <a:pt x="62" y="50"/>
                  </a:cubicBezTo>
                  <a:cubicBezTo>
                    <a:pt x="62" y="53"/>
                    <a:pt x="62" y="56"/>
                    <a:pt x="61" y="59"/>
                  </a:cubicBezTo>
                  <a:cubicBezTo>
                    <a:pt x="60" y="60"/>
                    <a:pt x="59" y="60"/>
                    <a:pt x="58" y="60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2" y="60"/>
                    <a:pt x="11" y="61"/>
                    <a:pt x="10" y="61"/>
                  </a:cubicBezTo>
                  <a:cubicBezTo>
                    <a:pt x="8" y="62"/>
                    <a:pt x="7" y="63"/>
                    <a:pt x="6" y="64"/>
                  </a:cubicBezTo>
                  <a:cubicBezTo>
                    <a:pt x="5" y="65"/>
                    <a:pt x="5" y="67"/>
                    <a:pt x="5" y="68"/>
                  </a:cubicBezTo>
                  <a:cubicBezTo>
                    <a:pt x="5" y="70"/>
                    <a:pt x="5" y="71"/>
                    <a:pt x="5" y="72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29" y="137"/>
                    <a:pt x="30" y="138"/>
                    <a:pt x="31" y="139"/>
                  </a:cubicBezTo>
                  <a:cubicBezTo>
                    <a:pt x="32" y="140"/>
                    <a:pt x="34" y="140"/>
                    <a:pt x="35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5" y="145"/>
                    <a:pt x="75" y="145"/>
                    <a:pt x="75" y="145"/>
                  </a:cubicBezTo>
                  <a:cubicBezTo>
                    <a:pt x="35" y="145"/>
                    <a:pt x="35" y="145"/>
                    <a:pt x="35" y="145"/>
                  </a:cubicBezTo>
                  <a:cubicBezTo>
                    <a:pt x="33" y="145"/>
                    <a:pt x="30" y="144"/>
                    <a:pt x="28" y="143"/>
                  </a:cubicBezTo>
                  <a:cubicBezTo>
                    <a:pt x="26" y="141"/>
                    <a:pt x="24" y="139"/>
                    <a:pt x="24" y="137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72"/>
                    <a:pt x="0" y="70"/>
                    <a:pt x="0" y="68"/>
                  </a:cubicBezTo>
                  <a:cubicBezTo>
                    <a:pt x="0" y="66"/>
                    <a:pt x="1" y="63"/>
                    <a:pt x="2" y="61"/>
                  </a:cubicBezTo>
                  <a:cubicBezTo>
                    <a:pt x="3" y="59"/>
                    <a:pt x="6" y="58"/>
                    <a:pt x="8" y="57"/>
                  </a:cubicBezTo>
                  <a:cubicBezTo>
                    <a:pt x="10" y="56"/>
                    <a:pt x="12" y="56"/>
                    <a:pt x="14" y="56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7" y="54"/>
                    <a:pt x="57" y="52"/>
                    <a:pt x="57" y="50"/>
                  </a:cubicBezTo>
                  <a:cubicBezTo>
                    <a:pt x="57" y="48"/>
                    <a:pt x="56" y="46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4"/>
                    <a:pt x="54" y="43"/>
                    <a:pt x="54" y="43"/>
                  </a:cubicBezTo>
                  <a:cubicBezTo>
                    <a:pt x="50" y="38"/>
                    <a:pt x="45" y="31"/>
                    <a:pt x="46" y="21"/>
                  </a:cubicBezTo>
                  <a:cubicBezTo>
                    <a:pt x="46" y="19"/>
                    <a:pt x="47" y="16"/>
                    <a:pt x="48" y="14"/>
                  </a:cubicBezTo>
                  <a:cubicBezTo>
                    <a:pt x="49" y="11"/>
                    <a:pt x="50" y="9"/>
                    <a:pt x="52" y="7"/>
                  </a:cubicBezTo>
                  <a:cubicBezTo>
                    <a:pt x="54" y="4"/>
                    <a:pt x="57" y="2"/>
                    <a:pt x="60" y="1"/>
                  </a:cubicBezTo>
                  <a:cubicBezTo>
                    <a:pt x="62" y="0"/>
                    <a:pt x="64" y="0"/>
                    <a:pt x="66" y="1"/>
                  </a:cubicBezTo>
                  <a:cubicBezTo>
                    <a:pt x="68" y="1"/>
                    <a:pt x="69" y="2"/>
                    <a:pt x="70" y="4"/>
                  </a:cubicBezTo>
                  <a:cubicBezTo>
                    <a:pt x="71" y="5"/>
                    <a:pt x="72" y="7"/>
                    <a:pt x="72" y="10"/>
                  </a:cubicBezTo>
                  <a:cubicBezTo>
                    <a:pt x="72" y="11"/>
                    <a:pt x="72" y="13"/>
                    <a:pt x="72" y="15"/>
                  </a:cubicBezTo>
                  <a:cubicBezTo>
                    <a:pt x="71" y="19"/>
                    <a:pt x="71" y="24"/>
                    <a:pt x="75" y="29"/>
                  </a:cubicBezTo>
                  <a:lnTo>
                    <a:pt x="75" y="36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15">
              <a:extLst>
                <a:ext uri="{FF2B5EF4-FFF2-40B4-BE49-F238E27FC236}">
                  <a16:creationId xmlns:a16="http://schemas.microsoft.com/office/drawing/2014/main" id="{15F0C018-4A4B-4F02-88DF-61D3A373D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3457" y="3856937"/>
              <a:ext cx="178594" cy="107156"/>
            </a:xfrm>
            <a:custGeom>
              <a:avLst/>
              <a:gdLst>
                <a:gd name="T0" fmla="*/ 53 w 106"/>
                <a:gd name="T1" fmla="*/ 5 h 63"/>
                <a:gd name="T2" fmla="*/ 81 w 106"/>
                <a:gd name="T3" fmla="*/ 0 h 63"/>
                <a:gd name="T4" fmla="*/ 103 w 106"/>
                <a:gd name="T5" fmla="*/ 0 h 63"/>
                <a:gd name="T6" fmla="*/ 106 w 106"/>
                <a:gd name="T7" fmla="*/ 60 h 63"/>
                <a:gd name="T8" fmla="*/ 53 w 106"/>
                <a:gd name="T9" fmla="*/ 63 h 63"/>
                <a:gd name="T10" fmla="*/ 101 w 106"/>
                <a:gd name="T11" fmla="*/ 58 h 63"/>
                <a:gd name="T12" fmla="*/ 93 w 106"/>
                <a:gd name="T13" fmla="*/ 5 h 63"/>
                <a:gd name="T14" fmla="*/ 53 w 106"/>
                <a:gd name="T15" fmla="*/ 52 h 63"/>
                <a:gd name="T16" fmla="*/ 59 w 106"/>
                <a:gd name="T17" fmla="*/ 49 h 63"/>
                <a:gd name="T18" fmla="*/ 63 w 106"/>
                <a:gd name="T19" fmla="*/ 33 h 63"/>
                <a:gd name="T20" fmla="*/ 61 w 106"/>
                <a:gd name="T21" fmla="*/ 19 h 63"/>
                <a:gd name="T22" fmla="*/ 53 w 106"/>
                <a:gd name="T23" fmla="*/ 21 h 63"/>
                <a:gd name="T24" fmla="*/ 60 w 106"/>
                <a:gd name="T25" fmla="*/ 27 h 63"/>
                <a:gd name="T26" fmla="*/ 56 w 106"/>
                <a:gd name="T27" fmla="*/ 33 h 63"/>
                <a:gd name="T28" fmla="*/ 55 w 106"/>
                <a:gd name="T29" fmla="*/ 36 h 63"/>
                <a:gd name="T30" fmla="*/ 53 w 106"/>
                <a:gd name="T31" fmla="*/ 47 h 63"/>
                <a:gd name="T32" fmla="*/ 53 w 106"/>
                <a:gd name="T33" fmla="*/ 5 h 63"/>
                <a:gd name="T34" fmla="*/ 5 w 106"/>
                <a:gd name="T35" fmla="*/ 58 h 63"/>
                <a:gd name="T36" fmla="*/ 53 w 106"/>
                <a:gd name="T37" fmla="*/ 63 h 63"/>
                <a:gd name="T38" fmla="*/ 0 w 106"/>
                <a:gd name="T39" fmla="*/ 60 h 63"/>
                <a:gd name="T40" fmla="*/ 3 w 106"/>
                <a:gd name="T41" fmla="*/ 0 h 63"/>
                <a:gd name="T42" fmla="*/ 53 w 106"/>
                <a:gd name="T43" fmla="*/ 5 h 63"/>
                <a:gd name="T44" fmla="*/ 53 w 106"/>
                <a:gd name="T45" fmla="*/ 16 h 63"/>
                <a:gd name="T46" fmla="*/ 42 w 106"/>
                <a:gd name="T47" fmla="*/ 27 h 63"/>
                <a:gd name="T48" fmla="*/ 43 w 106"/>
                <a:gd name="T49" fmla="*/ 33 h 63"/>
                <a:gd name="T50" fmla="*/ 47 w 106"/>
                <a:gd name="T51" fmla="*/ 37 h 63"/>
                <a:gd name="T52" fmla="*/ 49 w 106"/>
                <a:gd name="T53" fmla="*/ 52 h 63"/>
                <a:gd name="T54" fmla="*/ 53 w 106"/>
                <a:gd name="T55" fmla="*/ 47 h 63"/>
                <a:gd name="T56" fmla="*/ 52 w 106"/>
                <a:gd name="T57" fmla="*/ 36 h 63"/>
                <a:gd name="T58" fmla="*/ 47 w 106"/>
                <a:gd name="T59" fmla="*/ 31 h 63"/>
                <a:gd name="T60" fmla="*/ 46 w 106"/>
                <a:gd name="T61" fmla="*/ 27 h 63"/>
                <a:gd name="T62" fmla="*/ 53 w 106"/>
                <a:gd name="T63" fmla="*/ 21 h 63"/>
                <a:gd name="T64" fmla="*/ 53 w 106"/>
                <a:gd name="T65" fmla="*/ 1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" h="63">
                  <a:moveTo>
                    <a:pt x="81" y="5"/>
                  </a:moveTo>
                  <a:cubicBezTo>
                    <a:pt x="53" y="5"/>
                    <a:pt x="53" y="5"/>
                    <a:pt x="53" y="5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5" y="0"/>
                    <a:pt x="106" y="1"/>
                    <a:pt x="106" y="2"/>
                  </a:cubicBezTo>
                  <a:cubicBezTo>
                    <a:pt x="106" y="60"/>
                    <a:pt x="106" y="60"/>
                    <a:pt x="106" y="60"/>
                  </a:cubicBezTo>
                  <a:cubicBezTo>
                    <a:pt x="106" y="61"/>
                    <a:pt x="105" y="63"/>
                    <a:pt x="103" y="63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81" y="5"/>
                    <a:pt x="81" y="5"/>
                    <a:pt x="81" y="5"/>
                  </a:cubicBezTo>
                  <a:close/>
                  <a:moveTo>
                    <a:pt x="53" y="52"/>
                  </a:moveTo>
                  <a:cubicBezTo>
                    <a:pt x="57" y="52"/>
                    <a:pt x="57" y="52"/>
                    <a:pt x="57" y="52"/>
                  </a:cubicBezTo>
                  <a:cubicBezTo>
                    <a:pt x="58" y="52"/>
                    <a:pt x="59" y="51"/>
                    <a:pt x="59" y="49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61" y="36"/>
                    <a:pt x="62" y="35"/>
                    <a:pt x="63" y="33"/>
                  </a:cubicBezTo>
                  <a:cubicBezTo>
                    <a:pt x="64" y="32"/>
                    <a:pt x="65" y="30"/>
                    <a:pt x="65" y="27"/>
                  </a:cubicBezTo>
                  <a:cubicBezTo>
                    <a:pt x="65" y="24"/>
                    <a:pt x="63" y="21"/>
                    <a:pt x="61" y="19"/>
                  </a:cubicBezTo>
                  <a:cubicBezTo>
                    <a:pt x="59" y="17"/>
                    <a:pt x="56" y="16"/>
                    <a:pt x="53" y="16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5" y="21"/>
                    <a:pt x="57" y="21"/>
                    <a:pt x="58" y="23"/>
                  </a:cubicBezTo>
                  <a:cubicBezTo>
                    <a:pt x="59" y="24"/>
                    <a:pt x="60" y="25"/>
                    <a:pt x="60" y="27"/>
                  </a:cubicBezTo>
                  <a:cubicBezTo>
                    <a:pt x="60" y="29"/>
                    <a:pt x="59" y="30"/>
                    <a:pt x="59" y="31"/>
                  </a:cubicBezTo>
                  <a:cubicBezTo>
                    <a:pt x="58" y="32"/>
                    <a:pt x="57" y="33"/>
                    <a:pt x="56" y="33"/>
                  </a:cubicBezTo>
                  <a:cubicBezTo>
                    <a:pt x="55" y="34"/>
                    <a:pt x="55" y="35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3" y="47"/>
                    <a:pt x="53" y="47"/>
                    <a:pt x="53" y="47"/>
                  </a:cubicBezTo>
                  <a:lnTo>
                    <a:pt x="53" y="52"/>
                  </a:lnTo>
                  <a:close/>
                  <a:moveTo>
                    <a:pt x="53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1" y="63"/>
                    <a:pt x="0" y="61"/>
                    <a:pt x="0" y="6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5"/>
                    <a:pt x="53" y="5"/>
                    <a:pt x="53" y="5"/>
                  </a:cubicBezTo>
                  <a:close/>
                  <a:moveTo>
                    <a:pt x="53" y="16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0" y="16"/>
                    <a:pt x="47" y="17"/>
                    <a:pt x="45" y="19"/>
                  </a:cubicBezTo>
                  <a:cubicBezTo>
                    <a:pt x="43" y="21"/>
                    <a:pt x="42" y="24"/>
                    <a:pt x="42" y="27"/>
                  </a:cubicBezTo>
                  <a:cubicBezTo>
                    <a:pt x="42" y="30"/>
                    <a:pt x="42" y="32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5"/>
                    <a:pt x="45" y="36"/>
                    <a:pt x="47" y="37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1"/>
                    <a:pt x="48" y="52"/>
                    <a:pt x="49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5"/>
                    <a:pt x="51" y="34"/>
                    <a:pt x="50" y="33"/>
                  </a:cubicBezTo>
                  <a:cubicBezTo>
                    <a:pt x="49" y="33"/>
                    <a:pt x="48" y="32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6" y="29"/>
                    <a:pt x="46" y="27"/>
                  </a:cubicBezTo>
                  <a:cubicBezTo>
                    <a:pt x="46" y="25"/>
                    <a:pt x="47" y="24"/>
                    <a:pt x="48" y="23"/>
                  </a:cubicBezTo>
                  <a:cubicBezTo>
                    <a:pt x="50" y="21"/>
                    <a:pt x="51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lnTo>
                    <a:pt x="53" y="16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16">
              <a:extLst>
                <a:ext uri="{FF2B5EF4-FFF2-40B4-BE49-F238E27FC236}">
                  <a16:creationId xmlns:a16="http://schemas.microsoft.com/office/drawing/2014/main" id="{69995092-E470-4525-8973-9EB1D173E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1250" y="4553453"/>
              <a:ext cx="40481" cy="90488"/>
            </a:xfrm>
            <a:custGeom>
              <a:avLst/>
              <a:gdLst>
                <a:gd name="T0" fmla="*/ 17 w 24"/>
                <a:gd name="T1" fmla="*/ 42 h 53"/>
                <a:gd name="T2" fmla="*/ 14 w 24"/>
                <a:gd name="T3" fmla="*/ 24 h 53"/>
                <a:gd name="T4" fmla="*/ 12 w 24"/>
                <a:gd name="T5" fmla="*/ 19 h 53"/>
                <a:gd name="T6" fmla="*/ 13 w 24"/>
                <a:gd name="T7" fmla="*/ 10 h 53"/>
                <a:gd name="T8" fmla="*/ 14 w 24"/>
                <a:gd name="T9" fmla="*/ 6 h 53"/>
                <a:gd name="T10" fmla="*/ 13 w 24"/>
                <a:gd name="T11" fmla="*/ 5 h 53"/>
                <a:gd name="T12" fmla="*/ 12 w 24"/>
                <a:gd name="T13" fmla="*/ 0 h 53"/>
                <a:gd name="T14" fmla="*/ 18 w 24"/>
                <a:gd name="T15" fmla="*/ 3 h 53"/>
                <a:gd name="T16" fmla="*/ 20 w 24"/>
                <a:gd name="T17" fmla="*/ 6 h 53"/>
                <a:gd name="T18" fmla="*/ 16 w 24"/>
                <a:gd name="T19" fmla="*/ 16 h 53"/>
                <a:gd name="T20" fmla="*/ 18 w 24"/>
                <a:gd name="T21" fmla="*/ 22 h 53"/>
                <a:gd name="T22" fmla="*/ 21 w 24"/>
                <a:gd name="T23" fmla="*/ 44 h 53"/>
                <a:gd name="T24" fmla="*/ 12 w 24"/>
                <a:gd name="T25" fmla="*/ 52 h 53"/>
                <a:gd name="T26" fmla="*/ 12 w 24"/>
                <a:gd name="T27" fmla="*/ 40 h 53"/>
                <a:gd name="T28" fmla="*/ 12 w 24"/>
                <a:gd name="T29" fmla="*/ 32 h 53"/>
                <a:gd name="T30" fmla="*/ 9 w 24"/>
                <a:gd name="T31" fmla="*/ 41 h 53"/>
                <a:gd name="T32" fmla="*/ 8 w 24"/>
                <a:gd name="T33" fmla="*/ 45 h 53"/>
                <a:gd name="T34" fmla="*/ 8 w 24"/>
                <a:gd name="T35" fmla="*/ 47 h 53"/>
                <a:gd name="T36" fmla="*/ 12 w 24"/>
                <a:gd name="T37" fmla="*/ 47 h 53"/>
                <a:gd name="T38" fmla="*/ 5 w 24"/>
                <a:gd name="T39" fmla="*/ 50 h 53"/>
                <a:gd name="T40" fmla="*/ 3 w 24"/>
                <a:gd name="T41" fmla="*/ 47 h 53"/>
                <a:gd name="T42" fmla="*/ 8 w 24"/>
                <a:gd name="T43" fmla="*/ 37 h 53"/>
                <a:gd name="T44" fmla="*/ 3 w 24"/>
                <a:gd name="T45" fmla="*/ 26 h 53"/>
                <a:gd name="T46" fmla="*/ 1 w 24"/>
                <a:gd name="T47" fmla="*/ 22 h 53"/>
                <a:gd name="T48" fmla="*/ 8 w 24"/>
                <a:gd name="T49" fmla="*/ 1 h 53"/>
                <a:gd name="T50" fmla="*/ 12 w 24"/>
                <a:gd name="T51" fmla="*/ 5 h 53"/>
                <a:gd name="T52" fmla="*/ 6 w 24"/>
                <a:gd name="T53" fmla="*/ 11 h 53"/>
                <a:gd name="T54" fmla="*/ 6 w 24"/>
                <a:gd name="T55" fmla="*/ 21 h 53"/>
                <a:gd name="T56" fmla="*/ 12 w 24"/>
                <a:gd name="T57" fmla="*/ 19 h 53"/>
                <a:gd name="T58" fmla="*/ 11 w 24"/>
                <a:gd name="T59" fmla="*/ 17 h 53"/>
                <a:gd name="T60" fmla="*/ 12 w 24"/>
                <a:gd name="T61" fmla="*/ 32 h 53"/>
                <a:gd name="T62" fmla="*/ 9 w 24"/>
                <a:gd name="T63" fmla="*/ 41 h 53"/>
                <a:gd name="T64" fmla="*/ 12 w 24"/>
                <a:gd name="T65" fmla="*/ 3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53">
                  <a:moveTo>
                    <a:pt x="12" y="47"/>
                  </a:moveTo>
                  <a:cubicBezTo>
                    <a:pt x="14" y="46"/>
                    <a:pt x="16" y="44"/>
                    <a:pt x="17" y="42"/>
                  </a:cubicBezTo>
                  <a:cubicBezTo>
                    <a:pt x="18" y="39"/>
                    <a:pt x="19" y="35"/>
                    <a:pt x="18" y="32"/>
                  </a:cubicBezTo>
                  <a:cubicBezTo>
                    <a:pt x="17" y="29"/>
                    <a:pt x="16" y="27"/>
                    <a:pt x="14" y="24"/>
                  </a:cubicBezTo>
                  <a:cubicBezTo>
                    <a:pt x="14" y="23"/>
                    <a:pt x="13" y="22"/>
                    <a:pt x="13" y="22"/>
                  </a:cubicBezTo>
                  <a:cubicBezTo>
                    <a:pt x="13" y="21"/>
                    <a:pt x="12" y="20"/>
                    <a:pt x="12" y="1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3" y="11"/>
                    <a:pt x="13" y="10"/>
                  </a:cubicBezTo>
                  <a:cubicBezTo>
                    <a:pt x="15" y="10"/>
                    <a:pt x="15" y="8"/>
                    <a:pt x="15" y="7"/>
                  </a:cubicBezTo>
                  <a:cubicBezTo>
                    <a:pt x="15" y="7"/>
                    <a:pt x="15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3" y="5"/>
                    <a:pt x="12" y="4"/>
                    <a:pt x="12" y="5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5" y="0"/>
                    <a:pt x="16" y="1"/>
                  </a:cubicBezTo>
                  <a:cubicBezTo>
                    <a:pt x="17" y="2"/>
                    <a:pt x="18" y="3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4"/>
                    <a:pt x="19" y="5"/>
                    <a:pt x="20" y="6"/>
                  </a:cubicBezTo>
                  <a:cubicBezTo>
                    <a:pt x="20" y="9"/>
                    <a:pt x="19" y="12"/>
                    <a:pt x="16" y="14"/>
                  </a:cubicBezTo>
                  <a:cubicBezTo>
                    <a:pt x="16" y="15"/>
                    <a:pt x="16" y="15"/>
                    <a:pt x="16" y="16"/>
                  </a:cubicBezTo>
                  <a:cubicBezTo>
                    <a:pt x="16" y="17"/>
                    <a:pt x="17" y="18"/>
                    <a:pt x="17" y="19"/>
                  </a:cubicBezTo>
                  <a:cubicBezTo>
                    <a:pt x="18" y="20"/>
                    <a:pt x="18" y="21"/>
                    <a:pt x="18" y="22"/>
                  </a:cubicBezTo>
                  <a:cubicBezTo>
                    <a:pt x="20" y="24"/>
                    <a:pt x="22" y="27"/>
                    <a:pt x="22" y="31"/>
                  </a:cubicBezTo>
                  <a:cubicBezTo>
                    <a:pt x="24" y="35"/>
                    <a:pt x="23" y="40"/>
                    <a:pt x="21" y="44"/>
                  </a:cubicBezTo>
                  <a:cubicBezTo>
                    <a:pt x="20" y="47"/>
                    <a:pt x="17" y="50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47"/>
                    <a:pt x="12" y="47"/>
                    <a:pt x="12" y="47"/>
                  </a:cubicBezTo>
                  <a:close/>
                  <a:moveTo>
                    <a:pt x="12" y="40"/>
                  </a:moveTo>
                  <a:cubicBezTo>
                    <a:pt x="13" y="38"/>
                    <a:pt x="13" y="35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lnTo>
                    <a:pt x="12" y="40"/>
                  </a:lnTo>
                  <a:close/>
                  <a:moveTo>
                    <a:pt x="9" y="41"/>
                  </a:moveTo>
                  <a:cubicBezTo>
                    <a:pt x="8" y="42"/>
                    <a:pt x="7" y="43"/>
                    <a:pt x="7" y="44"/>
                  </a:cubicBezTo>
                  <a:cubicBezTo>
                    <a:pt x="7" y="44"/>
                    <a:pt x="7" y="45"/>
                    <a:pt x="8" y="45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9" y="47"/>
                    <a:pt x="10" y="47"/>
                    <a:pt x="11" y="47"/>
                  </a:cubicBezTo>
                  <a:cubicBezTo>
                    <a:pt x="11" y="47"/>
                    <a:pt x="11" y="47"/>
                    <a:pt x="12" y="47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9" y="53"/>
                    <a:pt x="6" y="52"/>
                    <a:pt x="5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49"/>
                    <a:pt x="3" y="48"/>
                    <a:pt x="3" y="47"/>
                  </a:cubicBezTo>
                  <a:cubicBezTo>
                    <a:pt x="3" y="46"/>
                    <a:pt x="3" y="45"/>
                    <a:pt x="3" y="44"/>
                  </a:cubicBezTo>
                  <a:cubicBezTo>
                    <a:pt x="3" y="41"/>
                    <a:pt x="4" y="38"/>
                    <a:pt x="8" y="37"/>
                  </a:cubicBezTo>
                  <a:cubicBezTo>
                    <a:pt x="8" y="37"/>
                    <a:pt x="8" y="35"/>
                    <a:pt x="7" y="34"/>
                  </a:cubicBezTo>
                  <a:cubicBezTo>
                    <a:pt x="6" y="31"/>
                    <a:pt x="5" y="28"/>
                    <a:pt x="3" y="26"/>
                  </a:cubicBezTo>
                  <a:cubicBezTo>
                    <a:pt x="2" y="24"/>
                    <a:pt x="2" y="23"/>
                    <a:pt x="2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18"/>
                    <a:pt x="0" y="14"/>
                    <a:pt x="1" y="10"/>
                  </a:cubicBezTo>
                  <a:cubicBezTo>
                    <a:pt x="2" y="6"/>
                    <a:pt x="4" y="3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8" y="7"/>
                    <a:pt x="6" y="9"/>
                    <a:pt x="6" y="11"/>
                  </a:cubicBezTo>
                  <a:cubicBezTo>
                    <a:pt x="5" y="14"/>
                    <a:pt x="5" y="18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9" y="41"/>
                    <a:pt x="9" y="41"/>
                    <a:pt x="9" y="41"/>
                  </a:cubicBezTo>
                  <a:close/>
                  <a:moveTo>
                    <a:pt x="12" y="1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1" y="13"/>
                    <a:pt x="11" y="15"/>
                    <a:pt x="11" y="17"/>
                  </a:cubicBezTo>
                  <a:cubicBezTo>
                    <a:pt x="11" y="17"/>
                    <a:pt x="11" y="18"/>
                    <a:pt x="12" y="19"/>
                  </a:cubicBezTo>
                  <a:close/>
                  <a:moveTo>
                    <a:pt x="12" y="32"/>
                  </a:moveTo>
                  <a:cubicBezTo>
                    <a:pt x="11" y="29"/>
                    <a:pt x="9" y="26"/>
                    <a:pt x="7" y="23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1" y="40"/>
                    <a:pt x="12" y="40"/>
                  </a:cubicBezTo>
                  <a:lnTo>
                    <a:pt x="12" y="32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17">
              <a:extLst>
                <a:ext uri="{FF2B5EF4-FFF2-40B4-BE49-F238E27FC236}">
                  <a16:creationId xmlns:a16="http://schemas.microsoft.com/office/drawing/2014/main" id="{AE468E79-4388-4FEC-94F2-505188E85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1150" y="4877304"/>
              <a:ext cx="64294" cy="164306"/>
            </a:xfrm>
            <a:custGeom>
              <a:avLst/>
              <a:gdLst>
                <a:gd name="T0" fmla="*/ 21 w 38"/>
                <a:gd name="T1" fmla="*/ 92 h 97"/>
                <a:gd name="T2" fmla="*/ 21 w 38"/>
                <a:gd name="T3" fmla="*/ 47 h 97"/>
                <a:gd name="T4" fmla="*/ 23 w 38"/>
                <a:gd name="T5" fmla="*/ 44 h 97"/>
                <a:gd name="T6" fmla="*/ 30 w 38"/>
                <a:gd name="T7" fmla="*/ 38 h 97"/>
                <a:gd name="T8" fmla="*/ 33 w 38"/>
                <a:gd name="T9" fmla="*/ 27 h 97"/>
                <a:gd name="T10" fmla="*/ 28 w 38"/>
                <a:gd name="T11" fmla="*/ 11 h 97"/>
                <a:gd name="T12" fmla="*/ 19 w 38"/>
                <a:gd name="T13" fmla="*/ 5 h 97"/>
                <a:gd name="T14" fmla="*/ 19 w 38"/>
                <a:gd name="T15" fmla="*/ 0 h 97"/>
                <a:gd name="T16" fmla="*/ 32 w 38"/>
                <a:gd name="T17" fmla="*/ 9 h 97"/>
                <a:gd name="T18" fmla="*/ 38 w 38"/>
                <a:gd name="T19" fmla="*/ 27 h 97"/>
                <a:gd name="T20" fmla="*/ 34 w 38"/>
                <a:gd name="T21" fmla="*/ 41 h 97"/>
                <a:gd name="T22" fmla="*/ 26 w 38"/>
                <a:gd name="T23" fmla="*/ 48 h 97"/>
                <a:gd name="T24" fmla="*/ 26 w 38"/>
                <a:gd name="T25" fmla="*/ 95 h 97"/>
                <a:gd name="T26" fmla="*/ 23 w 38"/>
                <a:gd name="T27" fmla="*/ 97 h 97"/>
                <a:gd name="T28" fmla="*/ 19 w 38"/>
                <a:gd name="T29" fmla="*/ 97 h 97"/>
                <a:gd name="T30" fmla="*/ 19 w 38"/>
                <a:gd name="T31" fmla="*/ 92 h 97"/>
                <a:gd name="T32" fmla="*/ 21 w 38"/>
                <a:gd name="T33" fmla="*/ 92 h 97"/>
                <a:gd name="T34" fmla="*/ 19 w 38"/>
                <a:gd name="T35" fmla="*/ 5 h 97"/>
                <a:gd name="T36" fmla="*/ 10 w 38"/>
                <a:gd name="T37" fmla="*/ 11 h 97"/>
                <a:gd name="T38" fmla="*/ 5 w 38"/>
                <a:gd name="T39" fmla="*/ 27 h 97"/>
                <a:gd name="T40" fmla="*/ 8 w 38"/>
                <a:gd name="T41" fmla="*/ 38 h 97"/>
                <a:gd name="T42" fmla="*/ 16 w 38"/>
                <a:gd name="T43" fmla="*/ 44 h 97"/>
                <a:gd name="T44" fmla="*/ 17 w 38"/>
                <a:gd name="T45" fmla="*/ 47 h 97"/>
                <a:gd name="T46" fmla="*/ 17 w 38"/>
                <a:gd name="T47" fmla="*/ 47 h 97"/>
                <a:gd name="T48" fmla="*/ 17 w 38"/>
                <a:gd name="T49" fmla="*/ 92 h 97"/>
                <a:gd name="T50" fmla="*/ 19 w 38"/>
                <a:gd name="T51" fmla="*/ 92 h 97"/>
                <a:gd name="T52" fmla="*/ 19 w 38"/>
                <a:gd name="T53" fmla="*/ 97 h 97"/>
                <a:gd name="T54" fmla="*/ 15 w 38"/>
                <a:gd name="T55" fmla="*/ 97 h 97"/>
                <a:gd name="T56" fmla="*/ 12 w 38"/>
                <a:gd name="T57" fmla="*/ 95 h 97"/>
                <a:gd name="T58" fmla="*/ 12 w 38"/>
                <a:gd name="T59" fmla="*/ 48 h 97"/>
                <a:gd name="T60" fmla="*/ 4 w 38"/>
                <a:gd name="T61" fmla="*/ 41 h 97"/>
                <a:gd name="T62" fmla="*/ 0 w 38"/>
                <a:gd name="T63" fmla="*/ 27 h 97"/>
                <a:gd name="T64" fmla="*/ 6 w 38"/>
                <a:gd name="T65" fmla="*/ 9 h 97"/>
                <a:gd name="T66" fmla="*/ 19 w 38"/>
                <a:gd name="T67" fmla="*/ 0 h 97"/>
                <a:gd name="T68" fmla="*/ 19 w 38"/>
                <a:gd name="T69" fmla="*/ 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" h="97">
                  <a:moveTo>
                    <a:pt x="21" y="92"/>
                  </a:moveTo>
                  <a:cubicBezTo>
                    <a:pt x="21" y="47"/>
                    <a:pt x="21" y="47"/>
                    <a:pt x="21" y="47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6" y="43"/>
                    <a:pt x="28" y="41"/>
                    <a:pt x="30" y="38"/>
                  </a:cubicBezTo>
                  <a:cubicBezTo>
                    <a:pt x="32" y="35"/>
                    <a:pt x="33" y="31"/>
                    <a:pt x="33" y="27"/>
                  </a:cubicBezTo>
                  <a:cubicBezTo>
                    <a:pt x="33" y="22"/>
                    <a:pt x="31" y="16"/>
                    <a:pt x="28" y="11"/>
                  </a:cubicBezTo>
                  <a:cubicBezTo>
                    <a:pt x="26" y="8"/>
                    <a:pt x="23" y="5"/>
                    <a:pt x="19" y="5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4" y="0"/>
                    <a:pt x="29" y="4"/>
                    <a:pt x="32" y="9"/>
                  </a:cubicBezTo>
                  <a:cubicBezTo>
                    <a:pt x="36" y="14"/>
                    <a:pt x="38" y="21"/>
                    <a:pt x="38" y="27"/>
                  </a:cubicBezTo>
                  <a:cubicBezTo>
                    <a:pt x="38" y="32"/>
                    <a:pt x="37" y="37"/>
                    <a:pt x="34" y="41"/>
                  </a:cubicBezTo>
                  <a:cubicBezTo>
                    <a:pt x="32" y="44"/>
                    <a:pt x="29" y="47"/>
                    <a:pt x="26" y="48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6" y="96"/>
                    <a:pt x="25" y="97"/>
                    <a:pt x="23" y="97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9" y="92"/>
                    <a:pt x="19" y="92"/>
                    <a:pt x="19" y="92"/>
                  </a:cubicBezTo>
                  <a:lnTo>
                    <a:pt x="21" y="92"/>
                  </a:lnTo>
                  <a:close/>
                  <a:moveTo>
                    <a:pt x="19" y="5"/>
                  </a:moveTo>
                  <a:cubicBezTo>
                    <a:pt x="16" y="5"/>
                    <a:pt x="12" y="8"/>
                    <a:pt x="10" y="11"/>
                  </a:cubicBezTo>
                  <a:cubicBezTo>
                    <a:pt x="7" y="16"/>
                    <a:pt x="5" y="22"/>
                    <a:pt x="5" y="27"/>
                  </a:cubicBezTo>
                  <a:cubicBezTo>
                    <a:pt x="5" y="31"/>
                    <a:pt x="6" y="35"/>
                    <a:pt x="8" y="38"/>
                  </a:cubicBezTo>
                  <a:cubicBezTo>
                    <a:pt x="10" y="41"/>
                    <a:pt x="13" y="43"/>
                    <a:pt x="16" y="44"/>
                  </a:cubicBezTo>
                  <a:cubicBezTo>
                    <a:pt x="17" y="45"/>
                    <a:pt x="17" y="46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4" y="97"/>
                    <a:pt x="12" y="96"/>
                    <a:pt x="12" y="95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9" y="47"/>
                    <a:pt x="6" y="44"/>
                    <a:pt x="4" y="41"/>
                  </a:cubicBezTo>
                  <a:cubicBezTo>
                    <a:pt x="2" y="37"/>
                    <a:pt x="0" y="32"/>
                    <a:pt x="0" y="27"/>
                  </a:cubicBezTo>
                  <a:cubicBezTo>
                    <a:pt x="0" y="21"/>
                    <a:pt x="2" y="14"/>
                    <a:pt x="6" y="9"/>
                  </a:cubicBezTo>
                  <a:cubicBezTo>
                    <a:pt x="9" y="4"/>
                    <a:pt x="14" y="0"/>
                    <a:pt x="19" y="0"/>
                  </a:cubicBezTo>
                  <a:lnTo>
                    <a:pt x="19" y="5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18">
              <a:extLst>
                <a:ext uri="{FF2B5EF4-FFF2-40B4-BE49-F238E27FC236}">
                  <a16:creationId xmlns:a16="http://schemas.microsoft.com/office/drawing/2014/main" id="{BDFAD87A-6DD7-48DF-8E07-31AAFFC68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8957" y="3536659"/>
              <a:ext cx="195263" cy="195263"/>
            </a:xfrm>
            <a:custGeom>
              <a:avLst/>
              <a:gdLst>
                <a:gd name="T0" fmla="*/ 58 w 115"/>
                <a:gd name="T1" fmla="*/ 110 h 115"/>
                <a:gd name="T2" fmla="*/ 95 w 115"/>
                <a:gd name="T3" fmla="*/ 95 h 115"/>
                <a:gd name="T4" fmla="*/ 111 w 115"/>
                <a:gd name="T5" fmla="*/ 57 h 115"/>
                <a:gd name="T6" fmla="*/ 95 w 115"/>
                <a:gd name="T7" fmla="*/ 20 h 115"/>
                <a:gd name="T8" fmla="*/ 58 w 115"/>
                <a:gd name="T9" fmla="*/ 4 h 115"/>
                <a:gd name="T10" fmla="*/ 58 w 115"/>
                <a:gd name="T11" fmla="*/ 4 h 115"/>
                <a:gd name="T12" fmla="*/ 58 w 115"/>
                <a:gd name="T13" fmla="*/ 0 h 115"/>
                <a:gd name="T14" fmla="*/ 58 w 115"/>
                <a:gd name="T15" fmla="*/ 0 h 115"/>
                <a:gd name="T16" fmla="*/ 98 w 115"/>
                <a:gd name="T17" fmla="*/ 17 h 115"/>
                <a:gd name="T18" fmla="*/ 115 w 115"/>
                <a:gd name="T19" fmla="*/ 57 h 115"/>
                <a:gd name="T20" fmla="*/ 98 w 115"/>
                <a:gd name="T21" fmla="*/ 98 h 115"/>
                <a:gd name="T22" fmla="*/ 58 w 115"/>
                <a:gd name="T23" fmla="*/ 115 h 115"/>
                <a:gd name="T24" fmla="*/ 58 w 115"/>
                <a:gd name="T25" fmla="*/ 115 h 115"/>
                <a:gd name="T26" fmla="*/ 58 w 115"/>
                <a:gd name="T27" fmla="*/ 110 h 115"/>
                <a:gd name="T28" fmla="*/ 58 w 115"/>
                <a:gd name="T29" fmla="*/ 110 h 115"/>
                <a:gd name="T30" fmla="*/ 58 w 115"/>
                <a:gd name="T31" fmla="*/ 76 h 115"/>
                <a:gd name="T32" fmla="*/ 70 w 115"/>
                <a:gd name="T33" fmla="*/ 71 h 115"/>
                <a:gd name="T34" fmla="*/ 71 w 115"/>
                <a:gd name="T35" fmla="*/ 69 h 115"/>
                <a:gd name="T36" fmla="*/ 88 w 115"/>
                <a:gd name="T37" fmla="*/ 30 h 115"/>
                <a:gd name="T38" fmla="*/ 88 w 115"/>
                <a:gd name="T39" fmla="*/ 30 h 115"/>
                <a:gd name="T40" fmla="*/ 88 w 115"/>
                <a:gd name="T41" fmla="*/ 30 h 115"/>
                <a:gd name="T42" fmla="*/ 88 w 115"/>
                <a:gd name="T43" fmla="*/ 28 h 115"/>
                <a:gd name="T44" fmla="*/ 85 w 115"/>
                <a:gd name="T45" fmla="*/ 27 h 115"/>
                <a:gd name="T46" fmla="*/ 58 w 115"/>
                <a:gd name="T47" fmla="*/ 39 h 115"/>
                <a:gd name="T48" fmla="*/ 58 w 115"/>
                <a:gd name="T49" fmla="*/ 44 h 115"/>
                <a:gd name="T50" fmla="*/ 81 w 115"/>
                <a:gd name="T51" fmla="*/ 34 h 115"/>
                <a:gd name="T52" fmla="*/ 67 w 115"/>
                <a:gd name="T53" fmla="*/ 67 h 115"/>
                <a:gd name="T54" fmla="*/ 58 w 115"/>
                <a:gd name="T55" fmla="*/ 71 h 115"/>
                <a:gd name="T56" fmla="*/ 58 w 115"/>
                <a:gd name="T57" fmla="*/ 76 h 115"/>
                <a:gd name="T58" fmla="*/ 58 w 115"/>
                <a:gd name="T59" fmla="*/ 4 h 115"/>
                <a:gd name="T60" fmla="*/ 20 w 115"/>
                <a:gd name="T61" fmla="*/ 20 h 115"/>
                <a:gd name="T62" fmla="*/ 5 w 115"/>
                <a:gd name="T63" fmla="*/ 57 h 115"/>
                <a:gd name="T64" fmla="*/ 20 w 115"/>
                <a:gd name="T65" fmla="*/ 95 h 115"/>
                <a:gd name="T66" fmla="*/ 58 w 115"/>
                <a:gd name="T67" fmla="*/ 110 h 115"/>
                <a:gd name="T68" fmla="*/ 58 w 115"/>
                <a:gd name="T69" fmla="*/ 115 h 115"/>
                <a:gd name="T70" fmla="*/ 17 w 115"/>
                <a:gd name="T71" fmla="*/ 98 h 115"/>
                <a:gd name="T72" fmla="*/ 0 w 115"/>
                <a:gd name="T73" fmla="*/ 57 h 115"/>
                <a:gd name="T74" fmla="*/ 17 w 115"/>
                <a:gd name="T75" fmla="*/ 17 h 115"/>
                <a:gd name="T76" fmla="*/ 58 w 115"/>
                <a:gd name="T77" fmla="*/ 0 h 115"/>
                <a:gd name="T78" fmla="*/ 58 w 115"/>
                <a:gd name="T79" fmla="*/ 4 h 115"/>
                <a:gd name="T80" fmla="*/ 58 w 115"/>
                <a:gd name="T81" fmla="*/ 39 h 115"/>
                <a:gd name="T82" fmla="*/ 46 w 115"/>
                <a:gd name="T83" fmla="*/ 44 h 115"/>
                <a:gd name="T84" fmla="*/ 44 w 115"/>
                <a:gd name="T85" fmla="*/ 45 h 115"/>
                <a:gd name="T86" fmla="*/ 27 w 115"/>
                <a:gd name="T87" fmla="*/ 85 h 115"/>
                <a:gd name="T88" fmla="*/ 27 w 115"/>
                <a:gd name="T89" fmla="*/ 85 h 115"/>
                <a:gd name="T90" fmla="*/ 27 w 115"/>
                <a:gd name="T91" fmla="*/ 85 h 115"/>
                <a:gd name="T92" fmla="*/ 27 w 115"/>
                <a:gd name="T93" fmla="*/ 87 h 115"/>
                <a:gd name="T94" fmla="*/ 30 w 115"/>
                <a:gd name="T95" fmla="*/ 88 h 115"/>
                <a:gd name="T96" fmla="*/ 58 w 115"/>
                <a:gd name="T97" fmla="*/ 76 h 115"/>
                <a:gd name="T98" fmla="*/ 58 w 115"/>
                <a:gd name="T99" fmla="*/ 71 h 115"/>
                <a:gd name="T100" fmla="*/ 34 w 115"/>
                <a:gd name="T101" fmla="*/ 81 h 115"/>
                <a:gd name="T102" fmla="*/ 48 w 115"/>
                <a:gd name="T103" fmla="*/ 48 h 115"/>
                <a:gd name="T104" fmla="*/ 58 w 115"/>
                <a:gd name="T105" fmla="*/ 44 h 115"/>
                <a:gd name="T106" fmla="*/ 58 w 115"/>
                <a:gd name="T107" fmla="*/ 3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15">
                  <a:moveTo>
                    <a:pt x="58" y="110"/>
                  </a:moveTo>
                  <a:cubicBezTo>
                    <a:pt x="72" y="110"/>
                    <a:pt x="85" y="104"/>
                    <a:pt x="95" y="95"/>
                  </a:cubicBezTo>
                  <a:cubicBezTo>
                    <a:pt x="105" y="85"/>
                    <a:pt x="111" y="72"/>
                    <a:pt x="111" y="57"/>
                  </a:cubicBezTo>
                  <a:cubicBezTo>
                    <a:pt x="111" y="43"/>
                    <a:pt x="105" y="30"/>
                    <a:pt x="95" y="20"/>
                  </a:cubicBezTo>
                  <a:cubicBezTo>
                    <a:pt x="85" y="10"/>
                    <a:pt x="72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74" y="0"/>
                    <a:pt x="88" y="6"/>
                    <a:pt x="98" y="17"/>
                  </a:cubicBezTo>
                  <a:cubicBezTo>
                    <a:pt x="109" y="27"/>
                    <a:pt x="115" y="41"/>
                    <a:pt x="115" y="57"/>
                  </a:cubicBezTo>
                  <a:cubicBezTo>
                    <a:pt x="115" y="73"/>
                    <a:pt x="109" y="88"/>
                    <a:pt x="98" y="98"/>
                  </a:cubicBezTo>
                  <a:cubicBezTo>
                    <a:pt x="88" y="109"/>
                    <a:pt x="74" y="115"/>
                    <a:pt x="58" y="115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58" y="110"/>
                    <a:pt x="58" y="110"/>
                    <a:pt x="58" y="110"/>
                  </a:cubicBezTo>
                  <a:cubicBezTo>
                    <a:pt x="58" y="110"/>
                    <a:pt x="58" y="110"/>
                    <a:pt x="58" y="110"/>
                  </a:cubicBezTo>
                  <a:close/>
                  <a:moveTo>
                    <a:pt x="58" y="76"/>
                  </a:moveTo>
                  <a:cubicBezTo>
                    <a:pt x="70" y="71"/>
                    <a:pt x="70" y="71"/>
                    <a:pt x="70" y="71"/>
                  </a:cubicBezTo>
                  <a:cubicBezTo>
                    <a:pt x="70" y="70"/>
                    <a:pt x="71" y="70"/>
                    <a:pt x="71" y="69"/>
                  </a:cubicBezTo>
                  <a:cubicBezTo>
                    <a:pt x="88" y="30"/>
                    <a:pt x="88" y="30"/>
                    <a:pt x="88" y="30"/>
                  </a:cubicBezTo>
                  <a:cubicBezTo>
                    <a:pt x="88" y="30"/>
                    <a:pt x="88" y="30"/>
                    <a:pt x="88" y="30"/>
                  </a:cubicBezTo>
                  <a:cubicBezTo>
                    <a:pt x="88" y="30"/>
                    <a:pt x="88" y="30"/>
                    <a:pt x="88" y="30"/>
                  </a:cubicBezTo>
                  <a:cubicBezTo>
                    <a:pt x="88" y="29"/>
                    <a:pt x="88" y="29"/>
                    <a:pt x="88" y="28"/>
                  </a:cubicBezTo>
                  <a:cubicBezTo>
                    <a:pt x="88" y="27"/>
                    <a:pt x="86" y="26"/>
                    <a:pt x="85" y="27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58" y="71"/>
                    <a:pt x="58" y="71"/>
                    <a:pt x="58" y="71"/>
                  </a:cubicBezTo>
                  <a:lnTo>
                    <a:pt x="58" y="76"/>
                  </a:lnTo>
                  <a:close/>
                  <a:moveTo>
                    <a:pt x="58" y="4"/>
                  </a:moveTo>
                  <a:cubicBezTo>
                    <a:pt x="43" y="4"/>
                    <a:pt x="30" y="10"/>
                    <a:pt x="20" y="20"/>
                  </a:cubicBezTo>
                  <a:cubicBezTo>
                    <a:pt x="11" y="30"/>
                    <a:pt x="5" y="43"/>
                    <a:pt x="5" y="57"/>
                  </a:cubicBezTo>
                  <a:cubicBezTo>
                    <a:pt x="5" y="72"/>
                    <a:pt x="11" y="85"/>
                    <a:pt x="20" y="95"/>
                  </a:cubicBezTo>
                  <a:cubicBezTo>
                    <a:pt x="30" y="104"/>
                    <a:pt x="43" y="110"/>
                    <a:pt x="58" y="110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42" y="115"/>
                    <a:pt x="27" y="109"/>
                    <a:pt x="17" y="98"/>
                  </a:cubicBezTo>
                  <a:cubicBezTo>
                    <a:pt x="6" y="88"/>
                    <a:pt x="0" y="73"/>
                    <a:pt x="0" y="57"/>
                  </a:cubicBezTo>
                  <a:cubicBezTo>
                    <a:pt x="0" y="41"/>
                    <a:pt x="6" y="27"/>
                    <a:pt x="17" y="17"/>
                  </a:cubicBezTo>
                  <a:cubicBezTo>
                    <a:pt x="27" y="6"/>
                    <a:pt x="42" y="0"/>
                    <a:pt x="58" y="0"/>
                  </a:cubicBezTo>
                  <a:cubicBezTo>
                    <a:pt x="58" y="4"/>
                    <a:pt x="58" y="4"/>
                    <a:pt x="58" y="4"/>
                  </a:cubicBezTo>
                  <a:close/>
                  <a:moveTo>
                    <a:pt x="58" y="39"/>
                  </a:moveTo>
                  <a:cubicBezTo>
                    <a:pt x="46" y="44"/>
                    <a:pt x="46" y="44"/>
                    <a:pt x="46" y="44"/>
                  </a:cubicBezTo>
                  <a:cubicBezTo>
                    <a:pt x="45" y="44"/>
                    <a:pt x="45" y="45"/>
                    <a:pt x="44" y="4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6"/>
                    <a:pt x="27" y="87"/>
                  </a:cubicBezTo>
                  <a:cubicBezTo>
                    <a:pt x="28" y="88"/>
                    <a:pt x="29" y="88"/>
                    <a:pt x="30" y="88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8" y="44"/>
                    <a:pt x="58" y="44"/>
                    <a:pt x="58" y="44"/>
                  </a:cubicBezTo>
                  <a:lnTo>
                    <a:pt x="58" y="39"/>
                  </a:ln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19">
              <a:extLst>
                <a:ext uri="{FF2B5EF4-FFF2-40B4-BE49-F238E27FC236}">
                  <a16:creationId xmlns:a16="http://schemas.microsoft.com/office/drawing/2014/main" id="{E374B262-4BFE-47DD-8E5D-77E7D4E48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9282" y="4521307"/>
              <a:ext cx="167879" cy="127397"/>
            </a:xfrm>
            <a:custGeom>
              <a:avLst/>
              <a:gdLst>
                <a:gd name="T0" fmla="*/ 49 w 99"/>
                <a:gd name="T1" fmla="*/ 7 h 75"/>
                <a:gd name="T2" fmla="*/ 79 w 99"/>
                <a:gd name="T3" fmla="*/ 20 h 75"/>
                <a:gd name="T4" fmla="*/ 91 w 99"/>
                <a:gd name="T5" fmla="*/ 49 h 75"/>
                <a:gd name="T6" fmla="*/ 91 w 99"/>
                <a:gd name="T7" fmla="*/ 51 h 75"/>
                <a:gd name="T8" fmla="*/ 91 w 99"/>
                <a:gd name="T9" fmla="*/ 51 h 75"/>
                <a:gd name="T10" fmla="*/ 91 w 99"/>
                <a:gd name="T11" fmla="*/ 53 h 75"/>
                <a:gd name="T12" fmla="*/ 92 w 99"/>
                <a:gd name="T13" fmla="*/ 55 h 75"/>
                <a:gd name="T14" fmla="*/ 93 w 99"/>
                <a:gd name="T15" fmla="*/ 59 h 75"/>
                <a:gd name="T16" fmla="*/ 93 w 99"/>
                <a:gd name="T17" fmla="*/ 60 h 75"/>
                <a:gd name="T18" fmla="*/ 94 w 99"/>
                <a:gd name="T19" fmla="*/ 49 h 75"/>
                <a:gd name="T20" fmla="*/ 81 w 99"/>
                <a:gd name="T21" fmla="*/ 18 h 75"/>
                <a:gd name="T22" fmla="*/ 49 w 99"/>
                <a:gd name="T23" fmla="*/ 4 h 75"/>
                <a:gd name="T24" fmla="*/ 49 w 99"/>
                <a:gd name="T25" fmla="*/ 0 h 75"/>
                <a:gd name="T26" fmla="*/ 84 w 99"/>
                <a:gd name="T27" fmla="*/ 14 h 75"/>
                <a:gd name="T28" fmla="*/ 99 w 99"/>
                <a:gd name="T29" fmla="*/ 49 h 75"/>
                <a:gd name="T30" fmla="*/ 97 w 99"/>
                <a:gd name="T31" fmla="*/ 62 h 75"/>
                <a:gd name="T32" fmla="*/ 92 w 99"/>
                <a:gd name="T33" fmla="*/ 73 h 75"/>
                <a:gd name="T34" fmla="*/ 90 w 99"/>
                <a:gd name="T35" fmla="*/ 75 h 75"/>
                <a:gd name="T36" fmla="*/ 88 w 99"/>
                <a:gd name="T37" fmla="*/ 72 h 75"/>
                <a:gd name="T38" fmla="*/ 88 w 99"/>
                <a:gd name="T39" fmla="*/ 59 h 75"/>
                <a:gd name="T40" fmla="*/ 87 w 99"/>
                <a:gd name="T41" fmla="*/ 57 h 75"/>
                <a:gd name="T42" fmla="*/ 86 w 99"/>
                <a:gd name="T43" fmla="*/ 55 h 75"/>
                <a:gd name="T44" fmla="*/ 86 w 99"/>
                <a:gd name="T45" fmla="*/ 55 h 75"/>
                <a:gd name="T46" fmla="*/ 86 w 99"/>
                <a:gd name="T47" fmla="*/ 53 h 75"/>
                <a:gd name="T48" fmla="*/ 86 w 99"/>
                <a:gd name="T49" fmla="*/ 51 h 75"/>
                <a:gd name="T50" fmla="*/ 86 w 99"/>
                <a:gd name="T51" fmla="*/ 51 h 75"/>
                <a:gd name="T52" fmla="*/ 86 w 99"/>
                <a:gd name="T53" fmla="*/ 49 h 75"/>
                <a:gd name="T54" fmla="*/ 75 w 99"/>
                <a:gd name="T55" fmla="*/ 23 h 75"/>
                <a:gd name="T56" fmla="*/ 49 w 99"/>
                <a:gd name="T57" fmla="*/ 12 h 75"/>
                <a:gd name="T58" fmla="*/ 49 w 99"/>
                <a:gd name="T59" fmla="*/ 7 h 75"/>
                <a:gd name="T60" fmla="*/ 49 w 99"/>
                <a:gd name="T61" fmla="*/ 4 h 75"/>
                <a:gd name="T62" fmla="*/ 18 w 99"/>
                <a:gd name="T63" fmla="*/ 18 h 75"/>
                <a:gd name="T64" fmla="*/ 5 w 99"/>
                <a:gd name="T65" fmla="*/ 49 h 75"/>
                <a:gd name="T66" fmla="*/ 6 w 99"/>
                <a:gd name="T67" fmla="*/ 58 h 75"/>
                <a:gd name="T68" fmla="*/ 6 w 99"/>
                <a:gd name="T69" fmla="*/ 55 h 75"/>
                <a:gd name="T70" fmla="*/ 8 w 99"/>
                <a:gd name="T71" fmla="*/ 52 h 75"/>
                <a:gd name="T72" fmla="*/ 8 w 99"/>
                <a:gd name="T73" fmla="*/ 51 h 75"/>
                <a:gd name="T74" fmla="*/ 8 w 99"/>
                <a:gd name="T75" fmla="*/ 49 h 75"/>
                <a:gd name="T76" fmla="*/ 20 w 99"/>
                <a:gd name="T77" fmla="*/ 20 h 75"/>
                <a:gd name="T78" fmla="*/ 49 w 99"/>
                <a:gd name="T79" fmla="*/ 7 h 75"/>
                <a:gd name="T80" fmla="*/ 49 w 99"/>
                <a:gd name="T81" fmla="*/ 7 h 75"/>
                <a:gd name="T82" fmla="*/ 49 w 99"/>
                <a:gd name="T83" fmla="*/ 7 h 75"/>
                <a:gd name="T84" fmla="*/ 49 w 99"/>
                <a:gd name="T85" fmla="*/ 12 h 75"/>
                <a:gd name="T86" fmla="*/ 49 w 99"/>
                <a:gd name="T87" fmla="*/ 12 h 75"/>
                <a:gd name="T88" fmla="*/ 23 w 99"/>
                <a:gd name="T89" fmla="*/ 23 h 75"/>
                <a:gd name="T90" fmla="*/ 13 w 99"/>
                <a:gd name="T91" fmla="*/ 49 h 75"/>
                <a:gd name="T92" fmla="*/ 13 w 99"/>
                <a:gd name="T93" fmla="*/ 51 h 75"/>
                <a:gd name="T94" fmla="*/ 13 w 99"/>
                <a:gd name="T95" fmla="*/ 52 h 75"/>
                <a:gd name="T96" fmla="*/ 12 w 99"/>
                <a:gd name="T97" fmla="*/ 54 h 75"/>
                <a:gd name="T98" fmla="*/ 11 w 99"/>
                <a:gd name="T99" fmla="*/ 57 h 75"/>
                <a:gd name="T100" fmla="*/ 10 w 99"/>
                <a:gd name="T101" fmla="*/ 59 h 75"/>
                <a:gd name="T102" fmla="*/ 10 w 99"/>
                <a:gd name="T103" fmla="*/ 72 h 75"/>
                <a:gd name="T104" fmla="*/ 10 w 99"/>
                <a:gd name="T105" fmla="*/ 72 h 75"/>
                <a:gd name="T106" fmla="*/ 9 w 99"/>
                <a:gd name="T107" fmla="*/ 74 h 75"/>
                <a:gd name="T108" fmla="*/ 6 w 99"/>
                <a:gd name="T109" fmla="*/ 73 h 75"/>
                <a:gd name="T110" fmla="*/ 2 w 99"/>
                <a:gd name="T111" fmla="*/ 61 h 75"/>
                <a:gd name="T112" fmla="*/ 0 w 99"/>
                <a:gd name="T113" fmla="*/ 49 h 75"/>
                <a:gd name="T114" fmla="*/ 14 w 99"/>
                <a:gd name="T115" fmla="*/ 14 h 75"/>
                <a:gd name="T116" fmla="*/ 49 w 99"/>
                <a:gd name="T117" fmla="*/ 0 h 75"/>
                <a:gd name="T118" fmla="*/ 49 w 99"/>
                <a:gd name="T119" fmla="*/ 0 h 75"/>
                <a:gd name="T120" fmla="*/ 49 w 99"/>
                <a:gd name="T121" fmla="*/ 0 h 75"/>
                <a:gd name="T122" fmla="*/ 49 w 99"/>
                <a:gd name="T123" fmla="*/ 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9" h="75">
                  <a:moveTo>
                    <a:pt x="49" y="7"/>
                  </a:moveTo>
                  <a:cubicBezTo>
                    <a:pt x="61" y="7"/>
                    <a:pt x="71" y="12"/>
                    <a:pt x="79" y="20"/>
                  </a:cubicBezTo>
                  <a:cubicBezTo>
                    <a:pt x="86" y="27"/>
                    <a:pt x="91" y="38"/>
                    <a:pt x="91" y="49"/>
                  </a:cubicBezTo>
                  <a:cubicBezTo>
                    <a:pt x="91" y="50"/>
                    <a:pt x="91" y="51"/>
                    <a:pt x="91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1" y="52"/>
                    <a:pt x="91" y="52"/>
                    <a:pt x="91" y="53"/>
                  </a:cubicBezTo>
                  <a:cubicBezTo>
                    <a:pt x="91" y="53"/>
                    <a:pt x="92" y="54"/>
                    <a:pt x="92" y="55"/>
                  </a:cubicBezTo>
                  <a:cubicBezTo>
                    <a:pt x="92" y="57"/>
                    <a:pt x="93" y="58"/>
                    <a:pt x="93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56"/>
                    <a:pt x="94" y="53"/>
                    <a:pt x="94" y="49"/>
                  </a:cubicBezTo>
                  <a:cubicBezTo>
                    <a:pt x="94" y="37"/>
                    <a:pt x="89" y="26"/>
                    <a:pt x="81" y="18"/>
                  </a:cubicBezTo>
                  <a:cubicBezTo>
                    <a:pt x="73" y="10"/>
                    <a:pt x="62" y="4"/>
                    <a:pt x="49" y="4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3" y="0"/>
                    <a:pt x="75" y="5"/>
                    <a:pt x="84" y="14"/>
                  </a:cubicBezTo>
                  <a:cubicBezTo>
                    <a:pt x="93" y="23"/>
                    <a:pt x="99" y="36"/>
                    <a:pt x="99" y="49"/>
                  </a:cubicBezTo>
                  <a:cubicBezTo>
                    <a:pt x="99" y="53"/>
                    <a:pt x="98" y="58"/>
                    <a:pt x="97" y="62"/>
                  </a:cubicBezTo>
                  <a:cubicBezTo>
                    <a:pt x="96" y="66"/>
                    <a:pt x="94" y="70"/>
                    <a:pt x="92" y="73"/>
                  </a:cubicBezTo>
                  <a:cubicBezTo>
                    <a:pt x="92" y="74"/>
                    <a:pt x="91" y="75"/>
                    <a:pt x="90" y="75"/>
                  </a:cubicBezTo>
                  <a:cubicBezTo>
                    <a:pt x="89" y="75"/>
                    <a:pt x="88" y="73"/>
                    <a:pt x="88" y="72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8" y="58"/>
                    <a:pt x="88" y="58"/>
                    <a:pt x="87" y="57"/>
                  </a:cubicBezTo>
                  <a:cubicBezTo>
                    <a:pt x="87" y="56"/>
                    <a:pt x="87" y="55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4"/>
                    <a:pt x="86" y="54"/>
                    <a:pt x="86" y="53"/>
                  </a:cubicBezTo>
                  <a:cubicBezTo>
                    <a:pt x="86" y="52"/>
                    <a:pt x="86" y="52"/>
                    <a:pt x="86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0"/>
                    <a:pt x="86" y="50"/>
                    <a:pt x="86" y="49"/>
                  </a:cubicBezTo>
                  <a:cubicBezTo>
                    <a:pt x="86" y="39"/>
                    <a:pt x="82" y="30"/>
                    <a:pt x="75" y="23"/>
                  </a:cubicBezTo>
                  <a:cubicBezTo>
                    <a:pt x="69" y="16"/>
                    <a:pt x="59" y="12"/>
                    <a:pt x="49" y="12"/>
                  </a:cubicBezTo>
                  <a:lnTo>
                    <a:pt x="49" y="7"/>
                  </a:lnTo>
                  <a:close/>
                  <a:moveTo>
                    <a:pt x="49" y="4"/>
                  </a:moveTo>
                  <a:cubicBezTo>
                    <a:pt x="37" y="4"/>
                    <a:pt x="26" y="10"/>
                    <a:pt x="18" y="18"/>
                  </a:cubicBezTo>
                  <a:cubicBezTo>
                    <a:pt x="10" y="26"/>
                    <a:pt x="5" y="37"/>
                    <a:pt x="5" y="49"/>
                  </a:cubicBezTo>
                  <a:cubicBezTo>
                    <a:pt x="5" y="52"/>
                    <a:pt x="5" y="55"/>
                    <a:pt x="6" y="58"/>
                  </a:cubicBezTo>
                  <a:cubicBezTo>
                    <a:pt x="6" y="57"/>
                    <a:pt x="6" y="56"/>
                    <a:pt x="6" y="55"/>
                  </a:cubicBezTo>
                  <a:cubicBezTo>
                    <a:pt x="7" y="54"/>
                    <a:pt x="7" y="53"/>
                    <a:pt x="8" y="52"/>
                  </a:cubicBezTo>
                  <a:cubicBezTo>
                    <a:pt x="8" y="52"/>
                    <a:pt x="8" y="51"/>
                    <a:pt x="8" y="51"/>
                  </a:cubicBezTo>
                  <a:cubicBezTo>
                    <a:pt x="8" y="50"/>
                    <a:pt x="8" y="50"/>
                    <a:pt x="8" y="49"/>
                  </a:cubicBezTo>
                  <a:cubicBezTo>
                    <a:pt x="8" y="38"/>
                    <a:pt x="12" y="27"/>
                    <a:pt x="20" y="20"/>
                  </a:cubicBezTo>
                  <a:cubicBezTo>
                    <a:pt x="27" y="12"/>
                    <a:pt x="38" y="7"/>
                    <a:pt x="49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39" y="12"/>
                    <a:pt x="30" y="16"/>
                    <a:pt x="23" y="23"/>
                  </a:cubicBezTo>
                  <a:cubicBezTo>
                    <a:pt x="17" y="30"/>
                    <a:pt x="13" y="39"/>
                    <a:pt x="13" y="49"/>
                  </a:cubicBezTo>
                  <a:cubicBezTo>
                    <a:pt x="13" y="50"/>
                    <a:pt x="13" y="50"/>
                    <a:pt x="13" y="51"/>
                  </a:cubicBezTo>
                  <a:cubicBezTo>
                    <a:pt x="13" y="51"/>
                    <a:pt x="13" y="52"/>
                    <a:pt x="13" y="52"/>
                  </a:cubicBezTo>
                  <a:cubicBezTo>
                    <a:pt x="13" y="53"/>
                    <a:pt x="13" y="54"/>
                    <a:pt x="12" y="54"/>
                  </a:cubicBezTo>
                  <a:cubicBezTo>
                    <a:pt x="12" y="55"/>
                    <a:pt x="11" y="56"/>
                    <a:pt x="11" y="57"/>
                  </a:cubicBezTo>
                  <a:cubicBezTo>
                    <a:pt x="11" y="57"/>
                    <a:pt x="10" y="58"/>
                    <a:pt x="10" y="59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0" y="72"/>
                    <a:pt x="10" y="73"/>
                    <a:pt x="9" y="74"/>
                  </a:cubicBezTo>
                  <a:cubicBezTo>
                    <a:pt x="8" y="74"/>
                    <a:pt x="7" y="74"/>
                    <a:pt x="6" y="73"/>
                  </a:cubicBezTo>
                  <a:cubicBezTo>
                    <a:pt x="4" y="69"/>
                    <a:pt x="3" y="65"/>
                    <a:pt x="2" y="61"/>
                  </a:cubicBezTo>
                  <a:cubicBezTo>
                    <a:pt x="1" y="57"/>
                    <a:pt x="0" y="53"/>
                    <a:pt x="0" y="49"/>
                  </a:cubicBezTo>
                  <a:cubicBezTo>
                    <a:pt x="0" y="36"/>
                    <a:pt x="6" y="23"/>
                    <a:pt x="14" y="14"/>
                  </a:cubicBezTo>
                  <a:cubicBezTo>
                    <a:pt x="23" y="5"/>
                    <a:pt x="36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4"/>
                    <a:pt x="49" y="4"/>
                    <a:pt x="49" y="4"/>
                  </a:cubicBezTo>
                  <a:close/>
                </a:path>
              </a:pathLst>
            </a:custGeom>
            <a:solidFill>
              <a:srgbClr val="358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20">
              <a:extLst>
                <a:ext uri="{FF2B5EF4-FFF2-40B4-BE49-F238E27FC236}">
                  <a16:creationId xmlns:a16="http://schemas.microsoft.com/office/drawing/2014/main" id="{AEFE30DB-443B-45D6-8189-047D11825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1530" y="3441409"/>
              <a:ext cx="300038" cy="227410"/>
            </a:xfrm>
            <a:custGeom>
              <a:avLst/>
              <a:gdLst>
                <a:gd name="T0" fmla="*/ 141 w 177"/>
                <a:gd name="T1" fmla="*/ 36 h 134"/>
                <a:gd name="T2" fmla="*/ 163 w 177"/>
                <a:gd name="T3" fmla="*/ 93 h 134"/>
                <a:gd name="T4" fmla="*/ 163 w 177"/>
                <a:gd name="T5" fmla="*/ 96 h 134"/>
                <a:gd name="T6" fmla="*/ 166 w 177"/>
                <a:gd name="T7" fmla="*/ 108 h 134"/>
                <a:gd name="T8" fmla="*/ 172 w 177"/>
                <a:gd name="T9" fmla="*/ 90 h 134"/>
                <a:gd name="T10" fmla="*/ 129 w 177"/>
                <a:gd name="T11" fmla="*/ 16 h 134"/>
                <a:gd name="T12" fmla="*/ 89 w 177"/>
                <a:gd name="T13" fmla="*/ 0 h 134"/>
                <a:gd name="T14" fmla="*/ 165 w 177"/>
                <a:gd name="T15" fmla="*/ 45 h 134"/>
                <a:gd name="T16" fmla="*/ 166 w 177"/>
                <a:gd name="T17" fmla="*/ 133 h 134"/>
                <a:gd name="T18" fmla="*/ 161 w 177"/>
                <a:gd name="T19" fmla="*/ 132 h 134"/>
                <a:gd name="T20" fmla="*/ 160 w 177"/>
                <a:gd name="T21" fmla="*/ 103 h 134"/>
                <a:gd name="T22" fmla="*/ 157 w 177"/>
                <a:gd name="T23" fmla="*/ 97 h 134"/>
                <a:gd name="T24" fmla="*/ 157 w 177"/>
                <a:gd name="T25" fmla="*/ 93 h 134"/>
                <a:gd name="T26" fmla="*/ 137 w 177"/>
                <a:gd name="T27" fmla="*/ 40 h 134"/>
                <a:gd name="T28" fmla="*/ 89 w 177"/>
                <a:gd name="T29" fmla="*/ 14 h 134"/>
                <a:gd name="T30" fmla="*/ 49 w 177"/>
                <a:gd name="T31" fmla="*/ 16 h 134"/>
                <a:gd name="T32" fmla="*/ 5 w 177"/>
                <a:gd name="T33" fmla="*/ 90 h 134"/>
                <a:gd name="T34" fmla="*/ 10 w 177"/>
                <a:gd name="T35" fmla="*/ 108 h 134"/>
                <a:gd name="T36" fmla="*/ 14 w 177"/>
                <a:gd name="T37" fmla="*/ 95 h 134"/>
                <a:gd name="T38" fmla="*/ 14 w 177"/>
                <a:gd name="T39" fmla="*/ 89 h 134"/>
                <a:gd name="T40" fmla="*/ 88 w 177"/>
                <a:gd name="T41" fmla="*/ 14 h 134"/>
                <a:gd name="T42" fmla="*/ 89 w 177"/>
                <a:gd name="T43" fmla="*/ 14 h 134"/>
                <a:gd name="T44" fmla="*/ 88 w 177"/>
                <a:gd name="T45" fmla="*/ 20 h 134"/>
                <a:gd name="T46" fmla="*/ 20 w 177"/>
                <a:gd name="T47" fmla="*/ 89 h 134"/>
                <a:gd name="T48" fmla="*/ 20 w 177"/>
                <a:gd name="T49" fmla="*/ 96 h 134"/>
                <a:gd name="T50" fmla="*/ 19 w 177"/>
                <a:gd name="T51" fmla="*/ 98 h 134"/>
                <a:gd name="T52" fmla="*/ 16 w 177"/>
                <a:gd name="T53" fmla="*/ 108 h 134"/>
                <a:gd name="T54" fmla="*/ 16 w 177"/>
                <a:gd name="T55" fmla="*/ 130 h 134"/>
                <a:gd name="T56" fmla="*/ 10 w 177"/>
                <a:gd name="T57" fmla="*/ 132 h 134"/>
                <a:gd name="T58" fmla="*/ 12 w 177"/>
                <a:gd name="T59" fmla="*/ 44 h 134"/>
                <a:gd name="T60" fmla="*/ 88 w 177"/>
                <a:gd name="T61" fmla="*/ 0 h 134"/>
                <a:gd name="T62" fmla="*/ 89 w 177"/>
                <a:gd name="T63" fmla="*/ 0 h 134"/>
                <a:gd name="T64" fmla="*/ 88 w 177"/>
                <a:gd name="T65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7" h="134">
                  <a:moveTo>
                    <a:pt x="89" y="14"/>
                  </a:moveTo>
                  <a:cubicBezTo>
                    <a:pt x="109" y="14"/>
                    <a:pt x="128" y="23"/>
                    <a:pt x="141" y="36"/>
                  </a:cubicBezTo>
                  <a:cubicBezTo>
                    <a:pt x="155" y="50"/>
                    <a:pt x="163" y="69"/>
                    <a:pt x="163" y="89"/>
                  </a:cubicBezTo>
                  <a:cubicBezTo>
                    <a:pt x="163" y="90"/>
                    <a:pt x="163" y="92"/>
                    <a:pt x="163" y="93"/>
                  </a:cubicBezTo>
                  <a:cubicBezTo>
                    <a:pt x="163" y="93"/>
                    <a:pt x="163" y="93"/>
                    <a:pt x="163" y="93"/>
                  </a:cubicBezTo>
                  <a:cubicBezTo>
                    <a:pt x="163" y="94"/>
                    <a:pt x="163" y="95"/>
                    <a:pt x="163" y="96"/>
                  </a:cubicBezTo>
                  <a:cubicBezTo>
                    <a:pt x="164" y="98"/>
                    <a:pt x="165" y="99"/>
                    <a:pt x="165" y="101"/>
                  </a:cubicBezTo>
                  <a:cubicBezTo>
                    <a:pt x="166" y="103"/>
                    <a:pt x="166" y="105"/>
                    <a:pt x="166" y="108"/>
                  </a:cubicBezTo>
                  <a:cubicBezTo>
                    <a:pt x="166" y="119"/>
                    <a:pt x="166" y="119"/>
                    <a:pt x="166" y="119"/>
                  </a:cubicBezTo>
                  <a:cubicBezTo>
                    <a:pt x="170" y="109"/>
                    <a:pt x="172" y="100"/>
                    <a:pt x="172" y="90"/>
                  </a:cubicBezTo>
                  <a:cubicBezTo>
                    <a:pt x="172" y="75"/>
                    <a:pt x="168" y="60"/>
                    <a:pt x="160" y="47"/>
                  </a:cubicBezTo>
                  <a:cubicBezTo>
                    <a:pt x="153" y="35"/>
                    <a:pt x="142" y="24"/>
                    <a:pt x="129" y="16"/>
                  </a:cubicBezTo>
                  <a:cubicBezTo>
                    <a:pt x="117" y="10"/>
                    <a:pt x="104" y="6"/>
                    <a:pt x="89" y="6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105" y="0"/>
                    <a:pt x="119" y="4"/>
                    <a:pt x="132" y="11"/>
                  </a:cubicBezTo>
                  <a:cubicBezTo>
                    <a:pt x="146" y="19"/>
                    <a:pt x="157" y="31"/>
                    <a:pt x="165" y="45"/>
                  </a:cubicBezTo>
                  <a:cubicBezTo>
                    <a:pt x="173" y="58"/>
                    <a:pt x="177" y="74"/>
                    <a:pt x="177" y="90"/>
                  </a:cubicBezTo>
                  <a:cubicBezTo>
                    <a:pt x="177" y="104"/>
                    <a:pt x="174" y="119"/>
                    <a:pt x="166" y="133"/>
                  </a:cubicBezTo>
                  <a:cubicBezTo>
                    <a:pt x="166" y="134"/>
                    <a:pt x="165" y="134"/>
                    <a:pt x="163" y="134"/>
                  </a:cubicBezTo>
                  <a:cubicBezTo>
                    <a:pt x="162" y="134"/>
                    <a:pt x="161" y="133"/>
                    <a:pt x="161" y="132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6"/>
                    <a:pt x="160" y="104"/>
                    <a:pt x="160" y="103"/>
                  </a:cubicBezTo>
                  <a:cubicBezTo>
                    <a:pt x="159" y="101"/>
                    <a:pt x="159" y="100"/>
                    <a:pt x="158" y="99"/>
                  </a:cubicBezTo>
                  <a:cubicBezTo>
                    <a:pt x="157" y="98"/>
                    <a:pt x="157" y="97"/>
                    <a:pt x="157" y="97"/>
                  </a:cubicBezTo>
                  <a:cubicBezTo>
                    <a:pt x="157" y="95"/>
                    <a:pt x="157" y="94"/>
                    <a:pt x="157" y="93"/>
                  </a:cubicBezTo>
                  <a:cubicBezTo>
                    <a:pt x="157" y="93"/>
                    <a:pt x="157" y="93"/>
                    <a:pt x="157" y="93"/>
                  </a:cubicBezTo>
                  <a:cubicBezTo>
                    <a:pt x="157" y="92"/>
                    <a:pt x="157" y="91"/>
                    <a:pt x="157" y="89"/>
                  </a:cubicBezTo>
                  <a:cubicBezTo>
                    <a:pt x="157" y="70"/>
                    <a:pt x="150" y="53"/>
                    <a:pt x="137" y="40"/>
                  </a:cubicBezTo>
                  <a:cubicBezTo>
                    <a:pt x="125" y="28"/>
                    <a:pt x="108" y="20"/>
                    <a:pt x="89" y="20"/>
                  </a:cubicBezTo>
                  <a:lnTo>
                    <a:pt x="89" y="14"/>
                  </a:lnTo>
                  <a:close/>
                  <a:moveTo>
                    <a:pt x="88" y="6"/>
                  </a:moveTo>
                  <a:cubicBezTo>
                    <a:pt x="74" y="6"/>
                    <a:pt x="61" y="9"/>
                    <a:pt x="49" y="16"/>
                  </a:cubicBezTo>
                  <a:cubicBezTo>
                    <a:pt x="36" y="23"/>
                    <a:pt x="25" y="34"/>
                    <a:pt x="17" y="47"/>
                  </a:cubicBezTo>
                  <a:cubicBezTo>
                    <a:pt x="9" y="60"/>
                    <a:pt x="5" y="75"/>
                    <a:pt x="5" y="90"/>
                  </a:cubicBezTo>
                  <a:cubicBezTo>
                    <a:pt x="5" y="99"/>
                    <a:pt x="7" y="108"/>
                    <a:pt x="10" y="117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0" y="105"/>
                    <a:pt x="11" y="103"/>
                    <a:pt x="11" y="101"/>
                  </a:cubicBezTo>
                  <a:cubicBezTo>
                    <a:pt x="12" y="99"/>
                    <a:pt x="13" y="97"/>
                    <a:pt x="14" y="95"/>
                  </a:cubicBezTo>
                  <a:cubicBezTo>
                    <a:pt x="14" y="94"/>
                    <a:pt x="14" y="94"/>
                    <a:pt x="14" y="93"/>
                  </a:cubicBezTo>
                  <a:cubicBezTo>
                    <a:pt x="14" y="92"/>
                    <a:pt x="14" y="90"/>
                    <a:pt x="14" y="89"/>
                  </a:cubicBezTo>
                  <a:cubicBezTo>
                    <a:pt x="14" y="69"/>
                    <a:pt x="22" y="50"/>
                    <a:pt x="36" y="36"/>
                  </a:cubicBezTo>
                  <a:cubicBezTo>
                    <a:pt x="49" y="23"/>
                    <a:pt x="68" y="14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70" y="20"/>
                    <a:pt x="52" y="28"/>
                    <a:pt x="40" y="40"/>
                  </a:cubicBezTo>
                  <a:cubicBezTo>
                    <a:pt x="27" y="53"/>
                    <a:pt x="20" y="70"/>
                    <a:pt x="20" y="89"/>
                  </a:cubicBezTo>
                  <a:cubicBezTo>
                    <a:pt x="20" y="90"/>
                    <a:pt x="20" y="92"/>
                    <a:pt x="20" y="93"/>
                  </a:cubicBezTo>
                  <a:cubicBezTo>
                    <a:pt x="20" y="94"/>
                    <a:pt x="20" y="95"/>
                    <a:pt x="20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7"/>
                    <a:pt x="20" y="97"/>
                    <a:pt x="19" y="98"/>
                  </a:cubicBezTo>
                  <a:cubicBezTo>
                    <a:pt x="18" y="99"/>
                    <a:pt x="17" y="101"/>
                    <a:pt x="17" y="103"/>
                  </a:cubicBezTo>
                  <a:cubicBezTo>
                    <a:pt x="16" y="104"/>
                    <a:pt x="16" y="106"/>
                    <a:pt x="16" y="108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1"/>
                    <a:pt x="15" y="132"/>
                    <a:pt x="14" y="133"/>
                  </a:cubicBezTo>
                  <a:cubicBezTo>
                    <a:pt x="13" y="134"/>
                    <a:pt x="11" y="133"/>
                    <a:pt x="10" y="132"/>
                  </a:cubicBezTo>
                  <a:cubicBezTo>
                    <a:pt x="3" y="118"/>
                    <a:pt x="0" y="104"/>
                    <a:pt x="0" y="90"/>
                  </a:cubicBezTo>
                  <a:cubicBezTo>
                    <a:pt x="0" y="74"/>
                    <a:pt x="4" y="58"/>
                    <a:pt x="12" y="44"/>
                  </a:cubicBezTo>
                  <a:cubicBezTo>
                    <a:pt x="20" y="30"/>
                    <a:pt x="32" y="18"/>
                    <a:pt x="47" y="11"/>
                  </a:cubicBezTo>
                  <a:cubicBezTo>
                    <a:pt x="59" y="4"/>
                    <a:pt x="73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6"/>
                    <a:pt x="89" y="6"/>
                    <a:pt x="89" y="6"/>
                  </a:cubicBezTo>
                  <a:lnTo>
                    <a:pt x="88" y="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21">
              <a:extLst>
                <a:ext uri="{FF2B5EF4-FFF2-40B4-BE49-F238E27FC236}">
                  <a16:creationId xmlns:a16="http://schemas.microsoft.com/office/drawing/2014/main" id="{7E7F3249-614A-4DAF-B4ED-C2DE6F625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3220" y="3589046"/>
              <a:ext cx="72629" cy="125016"/>
            </a:xfrm>
            <a:custGeom>
              <a:avLst/>
              <a:gdLst>
                <a:gd name="T0" fmla="*/ 38 w 43"/>
                <a:gd name="T1" fmla="*/ 53 h 74"/>
                <a:gd name="T2" fmla="*/ 38 w 43"/>
                <a:gd name="T3" fmla="*/ 43 h 74"/>
                <a:gd name="T4" fmla="*/ 38 w 43"/>
                <a:gd name="T5" fmla="*/ 21 h 74"/>
                <a:gd name="T6" fmla="*/ 38 w 43"/>
                <a:gd name="T7" fmla="*/ 20 h 74"/>
                <a:gd name="T8" fmla="*/ 37 w 43"/>
                <a:gd name="T9" fmla="*/ 19 h 74"/>
                <a:gd name="T10" fmla="*/ 37 w 43"/>
                <a:gd name="T11" fmla="*/ 19 h 74"/>
                <a:gd name="T12" fmla="*/ 30 w 43"/>
                <a:gd name="T13" fmla="*/ 10 h 74"/>
                <a:gd name="T14" fmla="*/ 22 w 43"/>
                <a:gd name="T15" fmla="*/ 7 h 74"/>
                <a:gd name="T16" fmla="*/ 22 w 43"/>
                <a:gd name="T17" fmla="*/ 1 h 74"/>
                <a:gd name="T18" fmla="*/ 33 w 43"/>
                <a:gd name="T19" fmla="*/ 5 h 74"/>
                <a:gd name="T20" fmla="*/ 43 w 43"/>
                <a:gd name="T21" fmla="*/ 18 h 74"/>
                <a:gd name="T22" fmla="*/ 43 w 43"/>
                <a:gd name="T23" fmla="*/ 18 h 74"/>
                <a:gd name="T24" fmla="*/ 43 w 43"/>
                <a:gd name="T25" fmla="*/ 20 h 74"/>
                <a:gd name="T26" fmla="*/ 43 w 43"/>
                <a:gd name="T27" fmla="*/ 21 h 74"/>
                <a:gd name="T28" fmla="*/ 43 w 43"/>
                <a:gd name="T29" fmla="*/ 43 h 74"/>
                <a:gd name="T30" fmla="*/ 43 w 43"/>
                <a:gd name="T31" fmla="*/ 53 h 74"/>
                <a:gd name="T32" fmla="*/ 34 w 43"/>
                <a:gd name="T33" fmla="*/ 69 h 74"/>
                <a:gd name="T34" fmla="*/ 22 w 43"/>
                <a:gd name="T35" fmla="*/ 74 h 74"/>
                <a:gd name="T36" fmla="*/ 22 w 43"/>
                <a:gd name="T37" fmla="*/ 68 h 74"/>
                <a:gd name="T38" fmla="*/ 31 w 43"/>
                <a:gd name="T39" fmla="*/ 64 h 74"/>
                <a:gd name="T40" fmla="*/ 38 w 43"/>
                <a:gd name="T41" fmla="*/ 53 h 74"/>
                <a:gd name="T42" fmla="*/ 22 w 43"/>
                <a:gd name="T43" fmla="*/ 7 h 74"/>
                <a:gd name="T44" fmla="*/ 14 w 43"/>
                <a:gd name="T45" fmla="*/ 6 h 74"/>
                <a:gd name="T46" fmla="*/ 6 w 43"/>
                <a:gd name="T47" fmla="*/ 6 h 74"/>
                <a:gd name="T48" fmla="*/ 6 w 43"/>
                <a:gd name="T49" fmla="*/ 69 h 74"/>
                <a:gd name="T50" fmla="*/ 14 w 43"/>
                <a:gd name="T51" fmla="*/ 69 h 74"/>
                <a:gd name="T52" fmla="*/ 22 w 43"/>
                <a:gd name="T53" fmla="*/ 68 h 74"/>
                <a:gd name="T54" fmla="*/ 22 w 43"/>
                <a:gd name="T55" fmla="*/ 74 h 74"/>
                <a:gd name="T56" fmla="*/ 14 w 43"/>
                <a:gd name="T57" fmla="*/ 74 h 74"/>
                <a:gd name="T58" fmla="*/ 3 w 43"/>
                <a:gd name="T59" fmla="*/ 74 h 74"/>
                <a:gd name="T60" fmla="*/ 0 w 43"/>
                <a:gd name="T61" fmla="*/ 71 h 74"/>
                <a:gd name="T62" fmla="*/ 0 w 43"/>
                <a:gd name="T63" fmla="*/ 3 h 74"/>
                <a:gd name="T64" fmla="*/ 3 w 43"/>
                <a:gd name="T65" fmla="*/ 0 h 74"/>
                <a:gd name="T66" fmla="*/ 14 w 43"/>
                <a:gd name="T67" fmla="*/ 0 h 74"/>
                <a:gd name="T68" fmla="*/ 22 w 43"/>
                <a:gd name="T69" fmla="*/ 1 h 74"/>
                <a:gd name="T70" fmla="*/ 22 w 43"/>
                <a:gd name="T71" fmla="*/ 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" h="74">
                  <a:moveTo>
                    <a:pt x="38" y="53"/>
                  </a:moveTo>
                  <a:cubicBezTo>
                    <a:pt x="38" y="43"/>
                    <a:pt x="38" y="43"/>
                    <a:pt x="38" y="4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0"/>
                  </a:cubicBezTo>
                  <a:cubicBezTo>
                    <a:pt x="37" y="20"/>
                    <a:pt x="37" y="20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6"/>
                    <a:pt x="34" y="12"/>
                    <a:pt x="30" y="10"/>
                  </a:cubicBezTo>
                  <a:cubicBezTo>
                    <a:pt x="28" y="9"/>
                    <a:pt x="25" y="8"/>
                    <a:pt x="22" y="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6" y="2"/>
                    <a:pt x="30" y="3"/>
                    <a:pt x="33" y="5"/>
                  </a:cubicBezTo>
                  <a:cubicBezTo>
                    <a:pt x="38" y="8"/>
                    <a:pt x="42" y="13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9"/>
                    <a:pt x="43" y="19"/>
                    <a:pt x="43" y="20"/>
                  </a:cubicBezTo>
                  <a:cubicBezTo>
                    <a:pt x="43" y="20"/>
                    <a:pt x="43" y="21"/>
                    <a:pt x="43" y="21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9"/>
                    <a:pt x="40" y="65"/>
                    <a:pt x="34" y="69"/>
                  </a:cubicBezTo>
                  <a:cubicBezTo>
                    <a:pt x="31" y="71"/>
                    <a:pt x="26" y="73"/>
                    <a:pt x="22" y="74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5" y="67"/>
                    <a:pt x="28" y="66"/>
                    <a:pt x="31" y="64"/>
                  </a:cubicBezTo>
                  <a:cubicBezTo>
                    <a:pt x="35" y="61"/>
                    <a:pt x="38" y="57"/>
                    <a:pt x="38" y="53"/>
                  </a:cubicBezTo>
                  <a:close/>
                  <a:moveTo>
                    <a:pt x="22" y="7"/>
                  </a:moveTo>
                  <a:cubicBezTo>
                    <a:pt x="19" y="6"/>
                    <a:pt x="17" y="6"/>
                    <a:pt x="14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7" y="69"/>
                    <a:pt x="19" y="68"/>
                    <a:pt x="22" y="68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19" y="74"/>
                    <a:pt x="17" y="74"/>
                    <a:pt x="14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1" y="74"/>
                    <a:pt x="0" y="73"/>
                    <a:pt x="0" y="7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19" y="1"/>
                    <a:pt x="22" y="1"/>
                  </a:cubicBezTo>
                  <a:lnTo>
                    <a:pt x="22" y="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Freeform: Shape 22">
              <a:extLst>
                <a:ext uri="{FF2B5EF4-FFF2-40B4-BE49-F238E27FC236}">
                  <a16:creationId xmlns:a16="http://schemas.microsoft.com/office/drawing/2014/main" id="{301A8F7D-D386-4989-94AE-FD1794064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7248" y="3589046"/>
              <a:ext cx="72629" cy="125016"/>
            </a:xfrm>
            <a:custGeom>
              <a:avLst/>
              <a:gdLst>
                <a:gd name="T0" fmla="*/ 22 w 43"/>
                <a:gd name="T1" fmla="*/ 1 h 74"/>
                <a:gd name="T2" fmla="*/ 29 w 43"/>
                <a:gd name="T3" fmla="*/ 0 h 74"/>
                <a:gd name="T4" fmla="*/ 40 w 43"/>
                <a:gd name="T5" fmla="*/ 0 h 74"/>
                <a:gd name="T6" fmla="*/ 43 w 43"/>
                <a:gd name="T7" fmla="*/ 3 h 74"/>
                <a:gd name="T8" fmla="*/ 43 w 43"/>
                <a:gd name="T9" fmla="*/ 71 h 74"/>
                <a:gd name="T10" fmla="*/ 40 w 43"/>
                <a:gd name="T11" fmla="*/ 74 h 74"/>
                <a:gd name="T12" fmla="*/ 29 w 43"/>
                <a:gd name="T13" fmla="*/ 74 h 74"/>
                <a:gd name="T14" fmla="*/ 22 w 43"/>
                <a:gd name="T15" fmla="*/ 74 h 74"/>
                <a:gd name="T16" fmla="*/ 22 w 43"/>
                <a:gd name="T17" fmla="*/ 68 h 74"/>
                <a:gd name="T18" fmla="*/ 29 w 43"/>
                <a:gd name="T19" fmla="*/ 69 h 74"/>
                <a:gd name="T20" fmla="*/ 37 w 43"/>
                <a:gd name="T21" fmla="*/ 69 h 74"/>
                <a:gd name="T22" fmla="*/ 37 w 43"/>
                <a:gd name="T23" fmla="*/ 6 h 74"/>
                <a:gd name="T24" fmla="*/ 29 w 43"/>
                <a:gd name="T25" fmla="*/ 6 h 74"/>
                <a:gd name="T26" fmla="*/ 22 w 43"/>
                <a:gd name="T27" fmla="*/ 7 h 74"/>
                <a:gd name="T28" fmla="*/ 22 w 43"/>
                <a:gd name="T29" fmla="*/ 1 h 74"/>
                <a:gd name="T30" fmla="*/ 0 w 43"/>
                <a:gd name="T31" fmla="*/ 53 h 74"/>
                <a:gd name="T32" fmla="*/ 0 w 43"/>
                <a:gd name="T33" fmla="*/ 43 h 74"/>
                <a:gd name="T34" fmla="*/ 0 w 43"/>
                <a:gd name="T35" fmla="*/ 21 h 74"/>
                <a:gd name="T36" fmla="*/ 0 w 43"/>
                <a:gd name="T37" fmla="*/ 20 h 74"/>
                <a:gd name="T38" fmla="*/ 0 w 43"/>
                <a:gd name="T39" fmla="*/ 18 h 74"/>
                <a:gd name="T40" fmla="*/ 0 w 43"/>
                <a:gd name="T41" fmla="*/ 18 h 74"/>
                <a:gd name="T42" fmla="*/ 10 w 43"/>
                <a:gd name="T43" fmla="*/ 5 h 74"/>
                <a:gd name="T44" fmla="*/ 22 w 43"/>
                <a:gd name="T45" fmla="*/ 1 h 74"/>
                <a:gd name="T46" fmla="*/ 22 w 43"/>
                <a:gd name="T47" fmla="*/ 7 h 74"/>
                <a:gd name="T48" fmla="*/ 13 w 43"/>
                <a:gd name="T49" fmla="*/ 10 h 74"/>
                <a:gd name="T50" fmla="*/ 6 w 43"/>
                <a:gd name="T51" fmla="*/ 19 h 74"/>
                <a:gd name="T52" fmla="*/ 6 w 43"/>
                <a:gd name="T53" fmla="*/ 19 h 74"/>
                <a:gd name="T54" fmla="*/ 6 w 43"/>
                <a:gd name="T55" fmla="*/ 20 h 74"/>
                <a:gd name="T56" fmla="*/ 6 w 43"/>
                <a:gd name="T57" fmla="*/ 21 h 74"/>
                <a:gd name="T58" fmla="*/ 6 w 43"/>
                <a:gd name="T59" fmla="*/ 43 h 74"/>
                <a:gd name="T60" fmla="*/ 6 w 43"/>
                <a:gd name="T61" fmla="*/ 53 h 74"/>
                <a:gd name="T62" fmla="*/ 12 w 43"/>
                <a:gd name="T63" fmla="*/ 64 h 74"/>
                <a:gd name="T64" fmla="*/ 22 w 43"/>
                <a:gd name="T65" fmla="*/ 68 h 74"/>
                <a:gd name="T66" fmla="*/ 22 w 43"/>
                <a:gd name="T67" fmla="*/ 74 h 74"/>
                <a:gd name="T68" fmla="*/ 9 w 43"/>
                <a:gd name="T69" fmla="*/ 69 h 74"/>
                <a:gd name="T70" fmla="*/ 0 w 43"/>
                <a:gd name="T71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" h="74">
                  <a:moveTo>
                    <a:pt x="22" y="1"/>
                  </a:moveTo>
                  <a:cubicBezTo>
                    <a:pt x="24" y="1"/>
                    <a:pt x="27" y="0"/>
                    <a:pt x="2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3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3"/>
                    <a:pt x="42" y="74"/>
                    <a:pt x="40" y="74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27" y="74"/>
                    <a:pt x="24" y="74"/>
                    <a:pt x="22" y="74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4" y="68"/>
                    <a:pt x="27" y="69"/>
                    <a:pt x="29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6"/>
                    <a:pt x="24" y="6"/>
                    <a:pt x="22" y="7"/>
                  </a:cubicBezTo>
                  <a:lnTo>
                    <a:pt x="22" y="1"/>
                  </a:lnTo>
                  <a:close/>
                  <a:moveTo>
                    <a:pt x="0" y="5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3"/>
                    <a:pt x="5" y="8"/>
                    <a:pt x="10" y="5"/>
                  </a:cubicBezTo>
                  <a:cubicBezTo>
                    <a:pt x="13" y="3"/>
                    <a:pt x="17" y="2"/>
                    <a:pt x="22" y="1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18" y="8"/>
                    <a:pt x="16" y="9"/>
                    <a:pt x="13" y="10"/>
                  </a:cubicBezTo>
                  <a:cubicBezTo>
                    <a:pt x="9" y="12"/>
                    <a:pt x="6" y="16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57"/>
                    <a:pt x="8" y="61"/>
                    <a:pt x="12" y="64"/>
                  </a:cubicBezTo>
                  <a:cubicBezTo>
                    <a:pt x="15" y="66"/>
                    <a:pt x="18" y="67"/>
                    <a:pt x="22" y="68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17" y="73"/>
                    <a:pt x="12" y="71"/>
                    <a:pt x="9" y="69"/>
                  </a:cubicBezTo>
                  <a:cubicBezTo>
                    <a:pt x="3" y="65"/>
                    <a:pt x="0" y="59"/>
                    <a:pt x="0" y="5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Freeform: Shape 23">
              <a:extLst>
                <a:ext uri="{FF2B5EF4-FFF2-40B4-BE49-F238E27FC236}">
                  <a16:creationId xmlns:a16="http://schemas.microsoft.com/office/drawing/2014/main" id="{09841441-EA5F-4447-88F9-1A3661733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401" y="3487844"/>
              <a:ext cx="188119" cy="167879"/>
            </a:xfrm>
            <a:custGeom>
              <a:avLst/>
              <a:gdLst>
                <a:gd name="T0" fmla="*/ 56 w 111"/>
                <a:gd name="T1" fmla="*/ 89 h 99"/>
                <a:gd name="T2" fmla="*/ 65 w 111"/>
                <a:gd name="T3" fmla="*/ 91 h 99"/>
                <a:gd name="T4" fmla="*/ 72 w 111"/>
                <a:gd name="T5" fmla="*/ 93 h 99"/>
                <a:gd name="T6" fmla="*/ 77 w 111"/>
                <a:gd name="T7" fmla="*/ 94 h 99"/>
                <a:gd name="T8" fmla="*/ 83 w 111"/>
                <a:gd name="T9" fmla="*/ 92 h 99"/>
                <a:gd name="T10" fmla="*/ 90 w 111"/>
                <a:gd name="T11" fmla="*/ 84 h 99"/>
                <a:gd name="T12" fmla="*/ 91 w 111"/>
                <a:gd name="T13" fmla="*/ 83 h 99"/>
                <a:gd name="T14" fmla="*/ 106 w 111"/>
                <a:gd name="T15" fmla="*/ 46 h 99"/>
                <a:gd name="T16" fmla="*/ 106 w 111"/>
                <a:gd name="T17" fmla="*/ 37 h 99"/>
                <a:gd name="T18" fmla="*/ 106 w 111"/>
                <a:gd name="T19" fmla="*/ 35 h 99"/>
                <a:gd name="T20" fmla="*/ 95 w 111"/>
                <a:gd name="T21" fmla="*/ 12 h 99"/>
                <a:gd name="T22" fmla="*/ 94 w 111"/>
                <a:gd name="T23" fmla="*/ 11 h 99"/>
                <a:gd name="T24" fmla="*/ 65 w 111"/>
                <a:gd name="T25" fmla="*/ 7 h 99"/>
                <a:gd name="T26" fmla="*/ 55 w 111"/>
                <a:gd name="T27" fmla="*/ 5 h 99"/>
                <a:gd name="T28" fmla="*/ 72 w 111"/>
                <a:gd name="T29" fmla="*/ 0 h 99"/>
                <a:gd name="T30" fmla="*/ 98 w 111"/>
                <a:gd name="T31" fmla="*/ 8 h 99"/>
                <a:gd name="T32" fmla="*/ 106 w 111"/>
                <a:gd name="T33" fmla="*/ 19 h 99"/>
                <a:gd name="T34" fmla="*/ 111 w 111"/>
                <a:gd name="T35" fmla="*/ 36 h 99"/>
                <a:gd name="T36" fmla="*/ 111 w 111"/>
                <a:gd name="T37" fmla="*/ 36 h 99"/>
                <a:gd name="T38" fmla="*/ 111 w 111"/>
                <a:gd name="T39" fmla="*/ 43 h 99"/>
                <a:gd name="T40" fmla="*/ 109 w 111"/>
                <a:gd name="T41" fmla="*/ 56 h 99"/>
                <a:gd name="T42" fmla="*/ 94 w 111"/>
                <a:gd name="T43" fmla="*/ 86 h 99"/>
                <a:gd name="T44" fmla="*/ 91 w 111"/>
                <a:gd name="T45" fmla="*/ 91 h 99"/>
                <a:gd name="T46" fmla="*/ 78 w 111"/>
                <a:gd name="T47" fmla="*/ 99 h 99"/>
                <a:gd name="T48" fmla="*/ 71 w 111"/>
                <a:gd name="T49" fmla="*/ 98 h 99"/>
                <a:gd name="T50" fmla="*/ 62 w 111"/>
                <a:gd name="T51" fmla="*/ 95 h 99"/>
                <a:gd name="T52" fmla="*/ 56 w 111"/>
                <a:gd name="T53" fmla="*/ 94 h 99"/>
                <a:gd name="T54" fmla="*/ 29 w 111"/>
                <a:gd name="T55" fmla="*/ 92 h 99"/>
                <a:gd name="T56" fmla="*/ 39 w 111"/>
                <a:gd name="T57" fmla="*/ 93 h 99"/>
                <a:gd name="T58" fmla="*/ 42 w 111"/>
                <a:gd name="T59" fmla="*/ 93 h 99"/>
                <a:gd name="T60" fmla="*/ 48 w 111"/>
                <a:gd name="T61" fmla="*/ 90 h 99"/>
                <a:gd name="T62" fmla="*/ 55 w 111"/>
                <a:gd name="T63" fmla="*/ 94 h 99"/>
                <a:gd name="T64" fmla="*/ 46 w 111"/>
                <a:gd name="T65" fmla="*/ 96 h 99"/>
                <a:gd name="T66" fmla="*/ 40 w 111"/>
                <a:gd name="T67" fmla="*/ 98 h 99"/>
                <a:gd name="T68" fmla="*/ 55 w 111"/>
                <a:gd name="T69" fmla="*/ 10 h 99"/>
                <a:gd name="T70" fmla="*/ 55 w 111"/>
                <a:gd name="T71" fmla="*/ 10 h 99"/>
                <a:gd name="T72" fmla="*/ 46 w 111"/>
                <a:gd name="T73" fmla="*/ 7 h 99"/>
                <a:gd name="T74" fmla="*/ 29 w 111"/>
                <a:gd name="T75" fmla="*/ 1 h 99"/>
                <a:gd name="T76" fmla="*/ 52 w 111"/>
                <a:gd name="T77" fmla="*/ 4 h 99"/>
                <a:gd name="T78" fmla="*/ 29 w 111"/>
                <a:gd name="T79" fmla="*/ 92 h 99"/>
                <a:gd name="T80" fmla="*/ 5 w 111"/>
                <a:gd name="T81" fmla="*/ 35 h 99"/>
                <a:gd name="T82" fmla="*/ 5 w 111"/>
                <a:gd name="T83" fmla="*/ 37 h 99"/>
                <a:gd name="T84" fmla="*/ 5 w 111"/>
                <a:gd name="T85" fmla="*/ 46 h 99"/>
                <a:gd name="T86" fmla="*/ 20 w 111"/>
                <a:gd name="T87" fmla="*/ 83 h 99"/>
                <a:gd name="T88" fmla="*/ 24 w 111"/>
                <a:gd name="T89" fmla="*/ 88 h 99"/>
                <a:gd name="T90" fmla="*/ 29 w 111"/>
                <a:gd name="T91" fmla="*/ 92 h 99"/>
                <a:gd name="T92" fmla="*/ 24 w 111"/>
                <a:gd name="T93" fmla="*/ 95 h 99"/>
                <a:gd name="T94" fmla="*/ 17 w 111"/>
                <a:gd name="T95" fmla="*/ 87 h 99"/>
                <a:gd name="T96" fmla="*/ 5 w 111"/>
                <a:gd name="T97" fmla="*/ 64 h 99"/>
                <a:gd name="T98" fmla="*/ 0 w 111"/>
                <a:gd name="T99" fmla="*/ 43 h 99"/>
                <a:gd name="T100" fmla="*/ 0 w 111"/>
                <a:gd name="T101" fmla="*/ 37 h 99"/>
                <a:gd name="T102" fmla="*/ 1 w 111"/>
                <a:gd name="T103" fmla="*/ 30 h 99"/>
                <a:gd name="T104" fmla="*/ 13 w 111"/>
                <a:gd name="T105" fmla="*/ 8 h 99"/>
                <a:gd name="T106" fmla="*/ 29 w 111"/>
                <a:gd name="T107" fmla="*/ 1 h 99"/>
                <a:gd name="T108" fmla="*/ 17 w 111"/>
                <a:gd name="T109" fmla="*/ 11 h 99"/>
                <a:gd name="T110" fmla="*/ 29 w 111"/>
                <a:gd name="T111" fmla="*/ 9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1" h="99">
                  <a:moveTo>
                    <a:pt x="55" y="89"/>
                  </a:moveTo>
                  <a:cubicBezTo>
                    <a:pt x="55" y="89"/>
                    <a:pt x="55" y="89"/>
                    <a:pt x="55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7" y="89"/>
                    <a:pt x="58" y="89"/>
                    <a:pt x="59" y="89"/>
                  </a:cubicBezTo>
                  <a:cubicBezTo>
                    <a:pt x="61" y="90"/>
                    <a:pt x="62" y="90"/>
                    <a:pt x="63" y="90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64" y="90"/>
                    <a:pt x="64" y="91"/>
                    <a:pt x="65" y="91"/>
                  </a:cubicBezTo>
                  <a:cubicBezTo>
                    <a:pt x="65" y="91"/>
                    <a:pt x="66" y="91"/>
                    <a:pt x="67" y="92"/>
                  </a:cubicBezTo>
                  <a:cubicBezTo>
                    <a:pt x="68" y="92"/>
                    <a:pt x="68" y="92"/>
                    <a:pt x="69" y="93"/>
                  </a:cubicBezTo>
                  <a:cubicBezTo>
                    <a:pt x="70" y="93"/>
                    <a:pt x="71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4" y="94"/>
                    <a:pt x="76" y="94"/>
                    <a:pt x="77" y="94"/>
                  </a:cubicBezTo>
                  <a:cubicBezTo>
                    <a:pt x="79" y="94"/>
                    <a:pt x="80" y="93"/>
                    <a:pt x="82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2" y="92"/>
                    <a:pt x="82" y="92"/>
                    <a:pt x="83" y="92"/>
                  </a:cubicBezTo>
                  <a:cubicBezTo>
                    <a:pt x="83" y="91"/>
                    <a:pt x="83" y="91"/>
                    <a:pt x="84" y="91"/>
                  </a:cubicBezTo>
                  <a:cubicBezTo>
                    <a:pt x="85" y="90"/>
                    <a:pt x="86" y="89"/>
                    <a:pt x="87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8" y="86"/>
                    <a:pt x="89" y="85"/>
                    <a:pt x="90" y="84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3" y="80"/>
                    <a:pt x="95" y="77"/>
                    <a:pt x="97" y="74"/>
                  </a:cubicBezTo>
                  <a:cubicBezTo>
                    <a:pt x="99" y="70"/>
                    <a:pt x="100" y="67"/>
                    <a:pt x="102" y="63"/>
                  </a:cubicBezTo>
                  <a:cubicBezTo>
                    <a:pt x="103" y="60"/>
                    <a:pt x="103" y="57"/>
                    <a:pt x="104" y="55"/>
                  </a:cubicBezTo>
                  <a:cubicBezTo>
                    <a:pt x="105" y="52"/>
                    <a:pt x="105" y="49"/>
                    <a:pt x="106" y="46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6" y="44"/>
                    <a:pt x="106" y="44"/>
                    <a:pt x="106" y="44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6"/>
                    <a:pt x="106" y="35"/>
                    <a:pt x="106" y="35"/>
                  </a:cubicBezTo>
                  <a:cubicBezTo>
                    <a:pt x="106" y="34"/>
                    <a:pt x="105" y="32"/>
                    <a:pt x="105" y="31"/>
                  </a:cubicBezTo>
                  <a:cubicBezTo>
                    <a:pt x="105" y="28"/>
                    <a:pt x="104" y="24"/>
                    <a:pt x="102" y="21"/>
                  </a:cubicBezTo>
                  <a:cubicBezTo>
                    <a:pt x="100" y="18"/>
                    <a:pt x="99" y="15"/>
                    <a:pt x="96" y="13"/>
                  </a:cubicBezTo>
                  <a:cubicBezTo>
                    <a:pt x="96" y="13"/>
                    <a:pt x="95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94" y="11"/>
                    <a:pt x="94" y="11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9"/>
                    <a:pt x="90" y="8"/>
                    <a:pt x="87" y="7"/>
                  </a:cubicBezTo>
                  <a:cubicBezTo>
                    <a:pt x="85" y="6"/>
                    <a:pt x="83" y="6"/>
                    <a:pt x="80" y="5"/>
                  </a:cubicBezTo>
                  <a:cubicBezTo>
                    <a:pt x="77" y="5"/>
                    <a:pt x="75" y="5"/>
                    <a:pt x="72" y="5"/>
                  </a:cubicBezTo>
                  <a:cubicBezTo>
                    <a:pt x="70" y="6"/>
                    <a:pt x="67" y="6"/>
                    <a:pt x="65" y="7"/>
                  </a:cubicBezTo>
                  <a:cubicBezTo>
                    <a:pt x="64" y="8"/>
                    <a:pt x="62" y="8"/>
                    <a:pt x="61" y="9"/>
                  </a:cubicBezTo>
                  <a:cubicBezTo>
                    <a:pt x="59" y="9"/>
                    <a:pt x="56" y="10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61" y="3"/>
                    <a:pt x="62" y="3"/>
                    <a:pt x="63" y="3"/>
                  </a:cubicBezTo>
                  <a:cubicBezTo>
                    <a:pt x="66" y="2"/>
                    <a:pt x="69" y="1"/>
                    <a:pt x="72" y="0"/>
                  </a:cubicBezTo>
                  <a:cubicBezTo>
                    <a:pt x="75" y="0"/>
                    <a:pt x="78" y="0"/>
                    <a:pt x="81" y="0"/>
                  </a:cubicBezTo>
                  <a:cubicBezTo>
                    <a:pt x="84" y="1"/>
                    <a:pt x="87" y="2"/>
                    <a:pt x="89" y="3"/>
                  </a:cubicBezTo>
                  <a:cubicBezTo>
                    <a:pt x="92" y="4"/>
                    <a:pt x="95" y="5"/>
                    <a:pt x="97" y="7"/>
                  </a:cubicBezTo>
                  <a:cubicBezTo>
                    <a:pt x="97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2" y="12"/>
                    <a:pt x="105" y="16"/>
                    <a:pt x="106" y="19"/>
                  </a:cubicBezTo>
                  <a:cubicBezTo>
                    <a:pt x="108" y="23"/>
                    <a:pt x="109" y="26"/>
                    <a:pt x="110" y="30"/>
                  </a:cubicBezTo>
                  <a:cubicBezTo>
                    <a:pt x="110" y="32"/>
                    <a:pt x="110" y="33"/>
                    <a:pt x="110" y="34"/>
                  </a:cubicBezTo>
                  <a:cubicBezTo>
                    <a:pt x="110" y="35"/>
                    <a:pt x="111" y="35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0" y="47"/>
                    <a:pt x="110" y="47"/>
                    <a:pt x="110" y="47"/>
                  </a:cubicBezTo>
                  <a:cubicBezTo>
                    <a:pt x="110" y="50"/>
                    <a:pt x="110" y="53"/>
                    <a:pt x="109" y="56"/>
                  </a:cubicBezTo>
                  <a:cubicBezTo>
                    <a:pt x="108" y="59"/>
                    <a:pt x="107" y="62"/>
                    <a:pt x="106" y="64"/>
                  </a:cubicBezTo>
                  <a:cubicBezTo>
                    <a:pt x="105" y="68"/>
                    <a:pt x="103" y="72"/>
                    <a:pt x="101" y="76"/>
                  </a:cubicBezTo>
                  <a:cubicBezTo>
                    <a:pt x="99" y="79"/>
                    <a:pt x="97" y="83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93" y="88"/>
                    <a:pt x="92" y="89"/>
                    <a:pt x="91" y="9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89" y="92"/>
                    <a:pt x="88" y="94"/>
                    <a:pt x="87" y="95"/>
                  </a:cubicBezTo>
                  <a:cubicBezTo>
                    <a:pt x="86" y="95"/>
                    <a:pt x="86" y="95"/>
                    <a:pt x="85" y="96"/>
                  </a:cubicBezTo>
                  <a:cubicBezTo>
                    <a:pt x="85" y="96"/>
                    <a:pt x="85" y="96"/>
                    <a:pt x="84" y="96"/>
                  </a:cubicBezTo>
                  <a:cubicBezTo>
                    <a:pt x="82" y="98"/>
                    <a:pt x="80" y="98"/>
                    <a:pt x="78" y="99"/>
                  </a:cubicBezTo>
                  <a:cubicBezTo>
                    <a:pt x="76" y="99"/>
                    <a:pt x="73" y="99"/>
                    <a:pt x="7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0" y="98"/>
                    <a:pt x="69" y="97"/>
                    <a:pt x="68" y="97"/>
                  </a:cubicBezTo>
                  <a:cubicBezTo>
                    <a:pt x="67" y="97"/>
                    <a:pt x="66" y="96"/>
                    <a:pt x="65" y="96"/>
                  </a:cubicBezTo>
                  <a:cubicBezTo>
                    <a:pt x="64" y="96"/>
                    <a:pt x="64" y="96"/>
                    <a:pt x="63" y="95"/>
                  </a:cubicBezTo>
                  <a:cubicBezTo>
                    <a:pt x="63" y="95"/>
                    <a:pt x="62" y="95"/>
                    <a:pt x="62" y="95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1" y="94"/>
                    <a:pt x="60" y="94"/>
                    <a:pt x="59" y="94"/>
                  </a:cubicBezTo>
                  <a:cubicBezTo>
                    <a:pt x="58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lnTo>
                    <a:pt x="55" y="89"/>
                  </a:lnTo>
                  <a:close/>
                  <a:moveTo>
                    <a:pt x="29" y="92"/>
                  </a:moveTo>
                  <a:cubicBezTo>
                    <a:pt x="29" y="92"/>
                    <a:pt x="29" y="92"/>
                    <a:pt x="29" y="92"/>
                  </a:cubicBezTo>
                  <a:cubicBezTo>
                    <a:pt x="31" y="93"/>
                    <a:pt x="32" y="94"/>
                    <a:pt x="34" y="94"/>
                  </a:cubicBezTo>
                  <a:cubicBezTo>
                    <a:pt x="35" y="94"/>
                    <a:pt x="37" y="94"/>
                    <a:pt x="39" y="9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40" y="93"/>
                    <a:pt x="41" y="93"/>
                    <a:pt x="42" y="93"/>
                  </a:cubicBezTo>
                  <a:cubicBezTo>
                    <a:pt x="42" y="92"/>
                    <a:pt x="43" y="92"/>
                    <a:pt x="44" y="92"/>
                  </a:cubicBezTo>
                  <a:cubicBezTo>
                    <a:pt x="45" y="91"/>
                    <a:pt x="46" y="91"/>
                    <a:pt x="46" y="91"/>
                  </a:cubicBezTo>
                  <a:cubicBezTo>
                    <a:pt x="47" y="91"/>
                    <a:pt x="47" y="90"/>
                    <a:pt x="48" y="90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9" y="90"/>
                    <a:pt x="50" y="90"/>
                    <a:pt x="51" y="90"/>
                  </a:cubicBezTo>
                  <a:cubicBezTo>
                    <a:pt x="53" y="89"/>
                    <a:pt x="55" y="89"/>
                    <a:pt x="55" y="89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4" y="94"/>
                    <a:pt x="52" y="94"/>
                  </a:cubicBezTo>
                  <a:cubicBezTo>
                    <a:pt x="51" y="94"/>
                    <a:pt x="50" y="95"/>
                    <a:pt x="49" y="95"/>
                  </a:cubicBezTo>
                  <a:cubicBezTo>
                    <a:pt x="49" y="95"/>
                    <a:pt x="48" y="95"/>
                    <a:pt x="48" y="95"/>
                  </a:cubicBezTo>
                  <a:cubicBezTo>
                    <a:pt x="47" y="96"/>
                    <a:pt x="47" y="96"/>
                    <a:pt x="46" y="96"/>
                  </a:cubicBezTo>
                  <a:cubicBezTo>
                    <a:pt x="45" y="96"/>
                    <a:pt x="44" y="97"/>
                    <a:pt x="43" y="97"/>
                  </a:cubicBezTo>
                  <a:cubicBezTo>
                    <a:pt x="42" y="97"/>
                    <a:pt x="41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99"/>
                    <a:pt x="35" y="99"/>
                    <a:pt x="33" y="99"/>
                  </a:cubicBezTo>
                  <a:cubicBezTo>
                    <a:pt x="32" y="99"/>
                    <a:pt x="30" y="98"/>
                    <a:pt x="29" y="98"/>
                  </a:cubicBezTo>
                  <a:cubicBezTo>
                    <a:pt x="29" y="92"/>
                    <a:pt x="29" y="92"/>
                    <a:pt x="29" y="92"/>
                  </a:cubicBezTo>
                  <a:close/>
                  <a:moveTo>
                    <a:pt x="55" y="10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4" y="10"/>
                    <a:pt x="52" y="9"/>
                    <a:pt x="50" y="9"/>
                  </a:cubicBezTo>
                  <a:cubicBezTo>
                    <a:pt x="49" y="8"/>
                    <a:pt x="47" y="8"/>
                    <a:pt x="46" y="7"/>
                  </a:cubicBezTo>
                  <a:cubicBezTo>
                    <a:pt x="44" y="6"/>
                    <a:pt x="41" y="6"/>
                    <a:pt x="39" y="5"/>
                  </a:cubicBezTo>
                  <a:cubicBezTo>
                    <a:pt x="36" y="5"/>
                    <a:pt x="34" y="5"/>
                    <a:pt x="31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0"/>
                    <a:pt x="39" y="0"/>
                  </a:cubicBezTo>
                  <a:cubicBezTo>
                    <a:pt x="42" y="1"/>
                    <a:pt x="45" y="2"/>
                    <a:pt x="48" y="3"/>
                  </a:cubicBezTo>
                  <a:cubicBezTo>
                    <a:pt x="49" y="3"/>
                    <a:pt x="50" y="3"/>
                    <a:pt x="52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10"/>
                    <a:pt x="55" y="10"/>
                    <a:pt x="55" y="10"/>
                  </a:cubicBezTo>
                  <a:close/>
                  <a:moveTo>
                    <a:pt x="29" y="92"/>
                  </a:moveTo>
                  <a:cubicBezTo>
                    <a:pt x="29" y="92"/>
                    <a:pt x="29" y="92"/>
                    <a:pt x="29" y="92"/>
                  </a:cubicBezTo>
                  <a:close/>
                  <a:moveTo>
                    <a:pt x="15" y="13"/>
                  </a:moveTo>
                  <a:cubicBezTo>
                    <a:pt x="12" y="15"/>
                    <a:pt x="10" y="18"/>
                    <a:pt x="9" y="21"/>
                  </a:cubicBezTo>
                  <a:cubicBezTo>
                    <a:pt x="7" y="24"/>
                    <a:pt x="6" y="28"/>
                    <a:pt x="6" y="31"/>
                  </a:cubicBezTo>
                  <a:cubicBezTo>
                    <a:pt x="6" y="32"/>
                    <a:pt x="5" y="34"/>
                    <a:pt x="5" y="35"/>
                  </a:cubicBezTo>
                  <a:cubicBezTo>
                    <a:pt x="5" y="36"/>
                    <a:pt x="5" y="36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5"/>
                    <a:pt x="5" y="45"/>
                    <a:pt x="5" y="46"/>
                  </a:cubicBezTo>
                  <a:cubicBezTo>
                    <a:pt x="6" y="49"/>
                    <a:pt x="6" y="52"/>
                    <a:pt x="7" y="55"/>
                  </a:cubicBezTo>
                  <a:cubicBezTo>
                    <a:pt x="7" y="57"/>
                    <a:pt x="8" y="60"/>
                    <a:pt x="9" y="63"/>
                  </a:cubicBezTo>
                  <a:cubicBezTo>
                    <a:pt x="11" y="67"/>
                    <a:pt x="12" y="70"/>
                    <a:pt x="14" y="74"/>
                  </a:cubicBezTo>
                  <a:cubicBezTo>
                    <a:pt x="16" y="77"/>
                    <a:pt x="18" y="80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2" y="85"/>
                    <a:pt x="23" y="87"/>
                    <a:pt x="24" y="88"/>
                  </a:cubicBezTo>
                  <a:cubicBezTo>
                    <a:pt x="25" y="89"/>
                    <a:pt x="26" y="90"/>
                    <a:pt x="27" y="91"/>
                  </a:cubicBezTo>
                  <a:cubicBezTo>
                    <a:pt x="28" y="91"/>
                    <a:pt x="28" y="91"/>
                    <a:pt x="28" y="92"/>
                  </a:cubicBezTo>
                  <a:cubicBezTo>
                    <a:pt x="28" y="92"/>
                    <a:pt x="29" y="92"/>
                    <a:pt x="29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28" y="97"/>
                    <a:pt x="27" y="97"/>
                    <a:pt x="27" y="96"/>
                  </a:cubicBezTo>
                  <a:cubicBezTo>
                    <a:pt x="26" y="96"/>
                    <a:pt x="26" y="96"/>
                    <a:pt x="25" y="96"/>
                  </a:cubicBezTo>
                  <a:cubicBezTo>
                    <a:pt x="25" y="95"/>
                    <a:pt x="25" y="95"/>
                    <a:pt x="24" y="95"/>
                  </a:cubicBezTo>
                  <a:cubicBezTo>
                    <a:pt x="23" y="94"/>
                    <a:pt x="22" y="92"/>
                    <a:pt x="20" y="91"/>
                  </a:cubicBezTo>
                  <a:cubicBezTo>
                    <a:pt x="19" y="90"/>
                    <a:pt x="18" y="88"/>
                    <a:pt x="17" y="87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4" y="83"/>
                    <a:pt x="12" y="79"/>
                    <a:pt x="10" y="76"/>
                  </a:cubicBezTo>
                  <a:cubicBezTo>
                    <a:pt x="8" y="72"/>
                    <a:pt x="6" y="68"/>
                    <a:pt x="5" y="64"/>
                  </a:cubicBezTo>
                  <a:cubicBezTo>
                    <a:pt x="4" y="62"/>
                    <a:pt x="3" y="59"/>
                    <a:pt x="2" y="56"/>
                  </a:cubicBezTo>
                  <a:cubicBezTo>
                    <a:pt x="1" y="53"/>
                    <a:pt x="1" y="50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5"/>
                    <a:pt x="0" y="35"/>
                    <a:pt x="1" y="34"/>
                  </a:cubicBezTo>
                  <a:cubicBezTo>
                    <a:pt x="1" y="33"/>
                    <a:pt x="1" y="32"/>
                    <a:pt x="1" y="30"/>
                  </a:cubicBezTo>
                  <a:cubicBezTo>
                    <a:pt x="2" y="26"/>
                    <a:pt x="3" y="23"/>
                    <a:pt x="5" y="19"/>
                  </a:cubicBezTo>
                  <a:cubicBezTo>
                    <a:pt x="6" y="16"/>
                    <a:pt x="9" y="12"/>
                    <a:pt x="12" y="9"/>
                  </a:cubicBezTo>
                  <a:cubicBezTo>
                    <a:pt x="12" y="9"/>
                    <a:pt x="12" y="9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4" y="8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6" y="5"/>
                    <a:pt x="19" y="4"/>
                    <a:pt x="22" y="3"/>
                  </a:cubicBezTo>
                  <a:cubicBezTo>
                    <a:pt x="24" y="2"/>
                    <a:pt x="27" y="1"/>
                    <a:pt x="29" y="1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7" y="6"/>
                    <a:pt x="25" y="6"/>
                    <a:pt x="24" y="7"/>
                  </a:cubicBezTo>
                  <a:cubicBezTo>
                    <a:pt x="21" y="8"/>
                    <a:pt x="19" y="9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3"/>
                    <a:pt x="15" y="13"/>
                  </a:cubicBezTo>
                  <a:close/>
                  <a:moveTo>
                    <a:pt x="29" y="92"/>
                  </a:moveTo>
                  <a:cubicBezTo>
                    <a:pt x="29" y="92"/>
                    <a:pt x="29" y="92"/>
                    <a:pt x="29" y="9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24">
              <a:extLst>
                <a:ext uri="{FF2B5EF4-FFF2-40B4-BE49-F238E27FC236}">
                  <a16:creationId xmlns:a16="http://schemas.microsoft.com/office/drawing/2014/main" id="{F012F57E-CA1A-4F77-B5A5-EC1BF3501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4495" y="4105778"/>
              <a:ext cx="241697" cy="65485"/>
            </a:xfrm>
            <a:custGeom>
              <a:avLst/>
              <a:gdLst>
                <a:gd name="T0" fmla="*/ 139 w 143"/>
                <a:gd name="T1" fmla="*/ 5 h 38"/>
                <a:gd name="T2" fmla="*/ 131 w 143"/>
                <a:gd name="T3" fmla="*/ 5 h 38"/>
                <a:gd name="T4" fmla="*/ 131 w 143"/>
                <a:gd name="T5" fmla="*/ 23 h 38"/>
                <a:gd name="T6" fmla="*/ 128 w 143"/>
                <a:gd name="T7" fmla="*/ 25 h 38"/>
                <a:gd name="T8" fmla="*/ 71 w 143"/>
                <a:gd name="T9" fmla="*/ 25 h 38"/>
                <a:gd name="T10" fmla="*/ 71 w 143"/>
                <a:gd name="T11" fmla="*/ 21 h 38"/>
                <a:gd name="T12" fmla="*/ 126 w 143"/>
                <a:gd name="T13" fmla="*/ 21 h 38"/>
                <a:gd name="T14" fmla="*/ 126 w 143"/>
                <a:gd name="T15" fmla="*/ 2 h 38"/>
                <a:gd name="T16" fmla="*/ 128 w 143"/>
                <a:gd name="T17" fmla="*/ 0 h 38"/>
                <a:gd name="T18" fmla="*/ 141 w 143"/>
                <a:gd name="T19" fmla="*/ 0 h 38"/>
                <a:gd name="T20" fmla="*/ 143 w 143"/>
                <a:gd name="T21" fmla="*/ 2 h 38"/>
                <a:gd name="T22" fmla="*/ 143 w 143"/>
                <a:gd name="T23" fmla="*/ 36 h 38"/>
                <a:gd name="T24" fmla="*/ 141 w 143"/>
                <a:gd name="T25" fmla="*/ 38 h 38"/>
                <a:gd name="T26" fmla="*/ 71 w 143"/>
                <a:gd name="T27" fmla="*/ 38 h 38"/>
                <a:gd name="T28" fmla="*/ 71 w 143"/>
                <a:gd name="T29" fmla="*/ 33 h 38"/>
                <a:gd name="T30" fmla="*/ 139 w 143"/>
                <a:gd name="T31" fmla="*/ 33 h 38"/>
                <a:gd name="T32" fmla="*/ 139 w 143"/>
                <a:gd name="T33" fmla="*/ 5 h 38"/>
                <a:gd name="T34" fmla="*/ 71 w 143"/>
                <a:gd name="T35" fmla="*/ 25 h 38"/>
                <a:gd name="T36" fmla="*/ 15 w 143"/>
                <a:gd name="T37" fmla="*/ 25 h 38"/>
                <a:gd name="T38" fmla="*/ 12 w 143"/>
                <a:gd name="T39" fmla="*/ 23 h 38"/>
                <a:gd name="T40" fmla="*/ 12 w 143"/>
                <a:gd name="T41" fmla="*/ 5 h 38"/>
                <a:gd name="T42" fmla="*/ 4 w 143"/>
                <a:gd name="T43" fmla="*/ 5 h 38"/>
                <a:gd name="T44" fmla="*/ 4 w 143"/>
                <a:gd name="T45" fmla="*/ 33 h 38"/>
                <a:gd name="T46" fmla="*/ 71 w 143"/>
                <a:gd name="T47" fmla="*/ 33 h 38"/>
                <a:gd name="T48" fmla="*/ 71 w 143"/>
                <a:gd name="T49" fmla="*/ 38 h 38"/>
                <a:gd name="T50" fmla="*/ 2 w 143"/>
                <a:gd name="T51" fmla="*/ 38 h 38"/>
                <a:gd name="T52" fmla="*/ 0 w 143"/>
                <a:gd name="T53" fmla="*/ 36 h 38"/>
                <a:gd name="T54" fmla="*/ 0 w 143"/>
                <a:gd name="T55" fmla="*/ 3 h 38"/>
                <a:gd name="T56" fmla="*/ 2 w 143"/>
                <a:gd name="T57" fmla="*/ 1 h 38"/>
                <a:gd name="T58" fmla="*/ 15 w 143"/>
                <a:gd name="T59" fmla="*/ 1 h 38"/>
                <a:gd name="T60" fmla="*/ 17 w 143"/>
                <a:gd name="T61" fmla="*/ 3 h 38"/>
                <a:gd name="T62" fmla="*/ 17 w 143"/>
                <a:gd name="T63" fmla="*/ 21 h 38"/>
                <a:gd name="T64" fmla="*/ 71 w 143"/>
                <a:gd name="T65" fmla="*/ 21 h 38"/>
                <a:gd name="T66" fmla="*/ 71 w 143"/>
                <a:gd name="T67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3" h="38">
                  <a:moveTo>
                    <a:pt x="139" y="5"/>
                  </a:moveTo>
                  <a:cubicBezTo>
                    <a:pt x="131" y="5"/>
                    <a:pt x="131" y="5"/>
                    <a:pt x="131" y="5"/>
                  </a:cubicBezTo>
                  <a:cubicBezTo>
                    <a:pt x="131" y="23"/>
                    <a:pt x="131" y="23"/>
                    <a:pt x="131" y="23"/>
                  </a:cubicBezTo>
                  <a:cubicBezTo>
                    <a:pt x="131" y="24"/>
                    <a:pt x="129" y="25"/>
                    <a:pt x="128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1"/>
                    <a:pt x="127" y="0"/>
                    <a:pt x="128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2" y="0"/>
                    <a:pt x="143" y="1"/>
                    <a:pt x="143" y="2"/>
                  </a:cubicBezTo>
                  <a:cubicBezTo>
                    <a:pt x="143" y="36"/>
                    <a:pt x="143" y="36"/>
                    <a:pt x="143" y="36"/>
                  </a:cubicBezTo>
                  <a:cubicBezTo>
                    <a:pt x="143" y="37"/>
                    <a:pt x="142" y="38"/>
                    <a:pt x="141" y="38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139" y="33"/>
                    <a:pt x="139" y="33"/>
                    <a:pt x="139" y="33"/>
                  </a:cubicBezTo>
                  <a:lnTo>
                    <a:pt x="139" y="5"/>
                  </a:lnTo>
                  <a:close/>
                  <a:moveTo>
                    <a:pt x="71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3" y="25"/>
                    <a:pt x="12" y="24"/>
                    <a:pt x="12" y="23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7" y="2"/>
                    <a:pt x="17" y="3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71" y="21"/>
                    <a:pt x="71" y="21"/>
                    <a:pt x="71" y="21"/>
                  </a:cubicBezTo>
                  <a:lnTo>
                    <a:pt x="71" y="2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25">
              <a:extLst>
                <a:ext uri="{FF2B5EF4-FFF2-40B4-BE49-F238E27FC236}">
                  <a16:creationId xmlns:a16="http://schemas.microsoft.com/office/drawing/2014/main" id="{E51C8314-574B-485B-A2B7-20650BD5E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586" y="3941471"/>
              <a:ext cx="215504" cy="130969"/>
            </a:xfrm>
            <a:custGeom>
              <a:avLst/>
              <a:gdLst>
                <a:gd name="T0" fmla="*/ 73 w 127"/>
                <a:gd name="T1" fmla="*/ 7 h 77"/>
                <a:gd name="T2" fmla="*/ 73 w 127"/>
                <a:gd name="T3" fmla="*/ 15 h 77"/>
                <a:gd name="T4" fmla="*/ 71 w 127"/>
                <a:gd name="T5" fmla="*/ 17 h 77"/>
                <a:gd name="T6" fmla="*/ 63 w 127"/>
                <a:gd name="T7" fmla="*/ 17 h 77"/>
                <a:gd name="T8" fmla="*/ 63 w 127"/>
                <a:gd name="T9" fmla="*/ 13 h 77"/>
                <a:gd name="T10" fmla="*/ 69 w 127"/>
                <a:gd name="T11" fmla="*/ 12 h 77"/>
                <a:gd name="T12" fmla="*/ 69 w 127"/>
                <a:gd name="T13" fmla="*/ 2 h 77"/>
                <a:gd name="T14" fmla="*/ 69 w 127"/>
                <a:gd name="T15" fmla="*/ 2 h 77"/>
                <a:gd name="T16" fmla="*/ 69 w 127"/>
                <a:gd name="T17" fmla="*/ 1 h 77"/>
                <a:gd name="T18" fmla="*/ 72 w 127"/>
                <a:gd name="T19" fmla="*/ 0 h 77"/>
                <a:gd name="T20" fmla="*/ 126 w 127"/>
                <a:gd name="T21" fmla="*/ 36 h 77"/>
                <a:gd name="T22" fmla="*/ 127 w 127"/>
                <a:gd name="T23" fmla="*/ 36 h 77"/>
                <a:gd name="T24" fmla="*/ 126 w 127"/>
                <a:gd name="T25" fmla="*/ 40 h 77"/>
                <a:gd name="T26" fmla="*/ 73 w 127"/>
                <a:gd name="T27" fmla="*/ 75 h 77"/>
                <a:gd name="T28" fmla="*/ 71 w 127"/>
                <a:gd name="T29" fmla="*/ 75 h 77"/>
                <a:gd name="T30" fmla="*/ 69 w 127"/>
                <a:gd name="T31" fmla="*/ 73 h 77"/>
                <a:gd name="T32" fmla="*/ 69 w 127"/>
                <a:gd name="T33" fmla="*/ 63 h 77"/>
                <a:gd name="T34" fmla="*/ 63 w 127"/>
                <a:gd name="T35" fmla="*/ 63 h 77"/>
                <a:gd name="T36" fmla="*/ 63 w 127"/>
                <a:gd name="T37" fmla="*/ 58 h 77"/>
                <a:gd name="T38" fmla="*/ 71 w 127"/>
                <a:gd name="T39" fmla="*/ 58 h 77"/>
                <a:gd name="T40" fmla="*/ 73 w 127"/>
                <a:gd name="T41" fmla="*/ 61 h 77"/>
                <a:gd name="T42" fmla="*/ 73 w 127"/>
                <a:gd name="T43" fmla="*/ 68 h 77"/>
                <a:gd name="T44" fmla="*/ 120 w 127"/>
                <a:gd name="T45" fmla="*/ 38 h 77"/>
                <a:gd name="T46" fmla="*/ 73 w 127"/>
                <a:gd name="T47" fmla="*/ 7 h 77"/>
                <a:gd name="T48" fmla="*/ 63 w 127"/>
                <a:gd name="T49" fmla="*/ 17 h 77"/>
                <a:gd name="T50" fmla="*/ 5 w 127"/>
                <a:gd name="T51" fmla="*/ 70 h 77"/>
                <a:gd name="T52" fmla="*/ 63 w 127"/>
                <a:gd name="T53" fmla="*/ 58 h 77"/>
                <a:gd name="T54" fmla="*/ 63 w 127"/>
                <a:gd name="T55" fmla="*/ 63 h 77"/>
                <a:gd name="T56" fmla="*/ 4 w 127"/>
                <a:gd name="T57" fmla="*/ 76 h 77"/>
                <a:gd name="T58" fmla="*/ 2 w 127"/>
                <a:gd name="T59" fmla="*/ 77 h 77"/>
                <a:gd name="T60" fmla="*/ 0 w 127"/>
                <a:gd name="T61" fmla="*/ 74 h 77"/>
                <a:gd name="T62" fmla="*/ 63 w 127"/>
                <a:gd name="T63" fmla="*/ 13 h 77"/>
                <a:gd name="T64" fmla="*/ 63 w 127"/>
                <a:gd name="T65" fmla="*/ 1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7" h="77">
                  <a:moveTo>
                    <a:pt x="73" y="7"/>
                  </a:moveTo>
                  <a:cubicBezTo>
                    <a:pt x="73" y="15"/>
                    <a:pt x="73" y="15"/>
                    <a:pt x="73" y="15"/>
                  </a:cubicBezTo>
                  <a:cubicBezTo>
                    <a:pt x="73" y="16"/>
                    <a:pt x="72" y="17"/>
                    <a:pt x="71" y="17"/>
                  </a:cubicBezTo>
                  <a:cubicBezTo>
                    <a:pt x="68" y="17"/>
                    <a:pt x="65" y="17"/>
                    <a:pt x="63" y="17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5" y="12"/>
                    <a:pt x="67" y="12"/>
                    <a:pt x="69" y="1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1"/>
                    <a:pt x="69" y="1"/>
                  </a:cubicBezTo>
                  <a:cubicBezTo>
                    <a:pt x="70" y="0"/>
                    <a:pt x="71" y="0"/>
                    <a:pt x="72" y="0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6"/>
                    <a:pt x="126" y="36"/>
                    <a:pt x="127" y="36"/>
                  </a:cubicBezTo>
                  <a:cubicBezTo>
                    <a:pt x="127" y="37"/>
                    <a:pt x="127" y="39"/>
                    <a:pt x="126" y="40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2" y="75"/>
                    <a:pt x="72" y="75"/>
                    <a:pt x="71" y="75"/>
                  </a:cubicBezTo>
                  <a:cubicBezTo>
                    <a:pt x="70" y="75"/>
                    <a:pt x="69" y="74"/>
                    <a:pt x="69" y="7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7" y="63"/>
                    <a:pt x="65" y="63"/>
                    <a:pt x="63" y="63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5" y="58"/>
                    <a:pt x="68" y="58"/>
                    <a:pt x="71" y="58"/>
                  </a:cubicBezTo>
                  <a:cubicBezTo>
                    <a:pt x="72" y="58"/>
                    <a:pt x="73" y="59"/>
                    <a:pt x="73" y="61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120" y="38"/>
                    <a:pt x="120" y="38"/>
                    <a:pt x="120" y="38"/>
                  </a:cubicBezTo>
                  <a:lnTo>
                    <a:pt x="73" y="7"/>
                  </a:lnTo>
                  <a:close/>
                  <a:moveTo>
                    <a:pt x="63" y="17"/>
                  </a:moveTo>
                  <a:cubicBezTo>
                    <a:pt x="21" y="21"/>
                    <a:pt x="9" y="57"/>
                    <a:pt x="5" y="70"/>
                  </a:cubicBezTo>
                  <a:cubicBezTo>
                    <a:pt x="13" y="66"/>
                    <a:pt x="31" y="59"/>
                    <a:pt x="63" y="58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22" y="64"/>
                    <a:pt x="5" y="75"/>
                    <a:pt x="4" y="76"/>
                  </a:cubicBezTo>
                  <a:cubicBezTo>
                    <a:pt x="3" y="77"/>
                    <a:pt x="2" y="77"/>
                    <a:pt x="2" y="77"/>
                  </a:cubicBezTo>
                  <a:cubicBezTo>
                    <a:pt x="0" y="76"/>
                    <a:pt x="0" y="75"/>
                    <a:pt x="0" y="74"/>
                  </a:cubicBezTo>
                  <a:cubicBezTo>
                    <a:pt x="0" y="74"/>
                    <a:pt x="7" y="18"/>
                    <a:pt x="63" y="13"/>
                  </a:cubicBezTo>
                  <a:lnTo>
                    <a:pt x="63" y="1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Freeform: Shape 26">
              <a:extLst>
                <a:ext uri="{FF2B5EF4-FFF2-40B4-BE49-F238E27FC236}">
                  <a16:creationId xmlns:a16="http://schemas.microsoft.com/office/drawing/2014/main" id="{A962620A-F30D-40B9-976A-607CC2D43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5964" y="4049819"/>
              <a:ext cx="215504" cy="130969"/>
            </a:xfrm>
            <a:custGeom>
              <a:avLst/>
              <a:gdLst>
                <a:gd name="T0" fmla="*/ 64 w 127"/>
                <a:gd name="T1" fmla="*/ 60 h 77"/>
                <a:gd name="T2" fmla="*/ 121 w 127"/>
                <a:gd name="T3" fmla="*/ 7 h 77"/>
                <a:gd name="T4" fmla="*/ 64 w 127"/>
                <a:gd name="T5" fmla="*/ 18 h 77"/>
                <a:gd name="T6" fmla="*/ 64 w 127"/>
                <a:gd name="T7" fmla="*/ 14 h 77"/>
                <a:gd name="T8" fmla="*/ 123 w 127"/>
                <a:gd name="T9" fmla="*/ 1 h 77"/>
                <a:gd name="T10" fmla="*/ 125 w 127"/>
                <a:gd name="T11" fmla="*/ 0 h 77"/>
                <a:gd name="T12" fmla="*/ 127 w 127"/>
                <a:gd name="T13" fmla="*/ 3 h 77"/>
                <a:gd name="T14" fmla="*/ 64 w 127"/>
                <a:gd name="T15" fmla="*/ 64 h 77"/>
                <a:gd name="T16" fmla="*/ 64 w 127"/>
                <a:gd name="T17" fmla="*/ 60 h 77"/>
                <a:gd name="T18" fmla="*/ 54 w 127"/>
                <a:gd name="T19" fmla="*/ 70 h 77"/>
                <a:gd name="T20" fmla="*/ 54 w 127"/>
                <a:gd name="T21" fmla="*/ 62 h 77"/>
                <a:gd name="T22" fmla="*/ 56 w 127"/>
                <a:gd name="T23" fmla="*/ 60 h 77"/>
                <a:gd name="T24" fmla="*/ 64 w 127"/>
                <a:gd name="T25" fmla="*/ 60 h 77"/>
                <a:gd name="T26" fmla="*/ 64 w 127"/>
                <a:gd name="T27" fmla="*/ 64 h 77"/>
                <a:gd name="T28" fmla="*/ 59 w 127"/>
                <a:gd name="T29" fmla="*/ 65 h 77"/>
                <a:gd name="T30" fmla="*/ 59 w 127"/>
                <a:gd name="T31" fmla="*/ 75 h 77"/>
                <a:gd name="T32" fmla="*/ 59 w 127"/>
                <a:gd name="T33" fmla="*/ 75 h 77"/>
                <a:gd name="T34" fmla="*/ 58 w 127"/>
                <a:gd name="T35" fmla="*/ 76 h 77"/>
                <a:gd name="T36" fmla="*/ 55 w 127"/>
                <a:gd name="T37" fmla="*/ 76 h 77"/>
                <a:gd name="T38" fmla="*/ 2 w 127"/>
                <a:gd name="T39" fmla="*/ 41 h 77"/>
                <a:gd name="T40" fmla="*/ 1 w 127"/>
                <a:gd name="T41" fmla="*/ 41 h 77"/>
                <a:gd name="T42" fmla="*/ 2 w 127"/>
                <a:gd name="T43" fmla="*/ 37 h 77"/>
                <a:gd name="T44" fmla="*/ 55 w 127"/>
                <a:gd name="T45" fmla="*/ 2 h 77"/>
                <a:gd name="T46" fmla="*/ 56 w 127"/>
                <a:gd name="T47" fmla="*/ 2 h 77"/>
                <a:gd name="T48" fmla="*/ 59 w 127"/>
                <a:gd name="T49" fmla="*/ 4 h 77"/>
                <a:gd name="T50" fmla="*/ 59 w 127"/>
                <a:gd name="T51" fmla="*/ 14 h 77"/>
                <a:gd name="T52" fmla="*/ 64 w 127"/>
                <a:gd name="T53" fmla="*/ 14 h 77"/>
                <a:gd name="T54" fmla="*/ 64 w 127"/>
                <a:gd name="T55" fmla="*/ 18 h 77"/>
                <a:gd name="T56" fmla="*/ 56 w 127"/>
                <a:gd name="T57" fmla="*/ 19 h 77"/>
                <a:gd name="T58" fmla="*/ 54 w 127"/>
                <a:gd name="T59" fmla="*/ 16 h 77"/>
                <a:gd name="T60" fmla="*/ 54 w 127"/>
                <a:gd name="T61" fmla="*/ 8 h 77"/>
                <a:gd name="T62" fmla="*/ 7 w 127"/>
                <a:gd name="T63" fmla="*/ 39 h 77"/>
                <a:gd name="T64" fmla="*/ 54 w 127"/>
                <a:gd name="T65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7" h="77">
                  <a:moveTo>
                    <a:pt x="64" y="60"/>
                  </a:moveTo>
                  <a:cubicBezTo>
                    <a:pt x="107" y="56"/>
                    <a:pt x="118" y="20"/>
                    <a:pt x="121" y="7"/>
                  </a:cubicBezTo>
                  <a:cubicBezTo>
                    <a:pt x="114" y="11"/>
                    <a:pt x="96" y="17"/>
                    <a:pt x="64" y="18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106" y="12"/>
                    <a:pt x="122" y="1"/>
                    <a:pt x="123" y="1"/>
                  </a:cubicBezTo>
                  <a:cubicBezTo>
                    <a:pt x="124" y="0"/>
                    <a:pt x="124" y="0"/>
                    <a:pt x="125" y="0"/>
                  </a:cubicBezTo>
                  <a:cubicBezTo>
                    <a:pt x="126" y="0"/>
                    <a:pt x="127" y="2"/>
                    <a:pt x="127" y="3"/>
                  </a:cubicBezTo>
                  <a:cubicBezTo>
                    <a:pt x="127" y="3"/>
                    <a:pt x="120" y="59"/>
                    <a:pt x="64" y="64"/>
                  </a:cubicBezTo>
                  <a:lnTo>
                    <a:pt x="64" y="60"/>
                  </a:lnTo>
                  <a:close/>
                  <a:moveTo>
                    <a:pt x="54" y="70"/>
                  </a:moveTo>
                  <a:cubicBezTo>
                    <a:pt x="54" y="62"/>
                    <a:pt x="54" y="62"/>
                    <a:pt x="54" y="62"/>
                  </a:cubicBezTo>
                  <a:cubicBezTo>
                    <a:pt x="54" y="61"/>
                    <a:pt x="55" y="60"/>
                    <a:pt x="56" y="60"/>
                  </a:cubicBezTo>
                  <a:cubicBezTo>
                    <a:pt x="59" y="60"/>
                    <a:pt x="62" y="60"/>
                    <a:pt x="64" y="60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3" y="64"/>
                    <a:pt x="61" y="65"/>
                    <a:pt x="59" y="65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9" y="75"/>
                    <a:pt x="59" y="75"/>
                    <a:pt x="58" y="76"/>
                  </a:cubicBezTo>
                  <a:cubicBezTo>
                    <a:pt x="58" y="77"/>
                    <a:pt x="56" y="77"/>
                    <a:pt x="55" y="76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39"/>
                    <a:pt x="1" y="38"/>
                    <a:pt x="2" y="37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56" y="2"/>
                    <a:pt x="56" y="2"/>
                  </a:cubicBezTo>
                  <a:cubicBezTo>
                    <a:pt x="58" y="2"/>
                    <a:pt x="59" y="3"/>
                    <a:pt x="59" y="4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61" y="14"/>
                    <a:pt x="63" y="14"/>
                    <a:pt x="64" y="14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19"/>
                    <a:pt x="59" y="19"/>
                    <a:pt x="56" y="19"/>
                  </a:cubicBezTo>
                  <a:cubicBezTo>
                    <a:pt x="55" y="19"/>
                    <a:pt x="54" y="17"/>
                    <a:pt x="54" y="16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7" y="39"/>
                    <a:pt x="7" y="39"/>
                    <a:pt x="7" y="39"/>
                  </a:cubicBezTo>
                  <a:lnTo>
                    <a:pt x="54" y="7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Freeform: Shape 27">
              <a:extLst>
                <a:ext uri="{FF2B5EF4-FFF2-40B4-BE49-F238E27FC236}">
                  <a16:creationId xmlns:a16="http://schemas.microsoft.com/office/drawing/2014/main" id="{D097DFCB-F310-4699-ABE1-3A5DED10A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932" y="3704537"/>
              <a:ext cx="273844" cy="255985"/>
            </a:xfrm>
            <a:custGeom>
              <a:avLst/>
              <a:gdLst>
                <a:gd name="T0" fmla="*/ 103 w 162"/>
                <a:gd name="T1" fmla="*/ 56 h 151"/>
                <a:gd name="T2" fmla="*/ 125 w 162"/>
                <a:gd name="T3" fmla="*/ 50 h 151"/>
                <a:gd name="T4" fmla="*/ 139 w 162"/>
                <a:gd name="T5" fmla="*/ 55 h 151"/>
                <a:gd name="T6" fmla="*/ 150 w 162"/>
                <a:gd name="T7" fmla="*/ 60 h 151"/>
                <a:gd name="T8" fmla="*/ 155 w 162"/>
                <a:gd name="T9" fmla="*/ 59 h 151"/>
                <a:gd name="T10" fmla="*/ 154 w 162"/>
                <a:gd name="T11" fmla="*/ 37 h 151"/>
                <a:gd name="T12" fmla="*/ 154 w 162"/>
                <a:gd name="T13" fmla="*/ 37 h 151"/>
                <a:gd name="T14" fmla="*/ 137 w 162"/>
                <a:gd name="T15" fmla="*/ 12 h 151"/>
                <a:gd name="T16" fmla="*/ 108 w 162"/>
                <a:gd name="T17" fmla="*/ 7 h 151"/>
                <a:gd name="T18" fmla="*/ 107 w 162"/>
                <a:gd name="T19" fmla="*/ 7 h 151"/>
                <a:gd name="T20" fmla="*/ 89 w 162"/>
                <a:gd name="T21" fmla="*/ 16 h 151"/>
                <a:gd name="T22" fmla="*/ 81 w 162"/>
                <a:gd name="T23" fmla="*/ 19 h 151"/>
                <a:gd name="T24" fmla="*/ 86 w 162"/>
                <a:gd name="T25" fmla="*/ 13 h 151"/>
                <a:gd name="T26" fmla="*/ 106 w 162"/>
                <a:gd name="T27" fmla="*/ 2 h 151"/>
                <a:gd name="T28" fmla="*/ 106 w 162"/>
                <a:gd name="T29" fmla="*/ 2 h 151"/>
                <a:gd name="T30" fmla="*/ 106 w 162"/>
                <a:gd name="T31" fmla="*/ 2 h 151"/>
                <a:gd name="T32" fmla="*/ 140 w 162"/>
                <a:gd name="T33" fmla="*/ 8 h 151"/>
                <a:gd name="T34" fmla="*/ 159 w 162"/>
                <a:gd name="T35" fmla="*/ 36 h 151"/>
                <a:gd name="T36" fmla="*/ 159 w 162"/>
                <a:gd name="T37" fmla="*/ 36 h 151"/>
                <a:gd name="T38" fmla="*/ 160 w 162"/>
                <a:gd name="T39" fmla="*/ 61 h 151"/>
                <a:gd name="T40" fmla="*/ 160 w 162"/>
                <a:gd name="T41" fmla="*/ 61 h 151"/>
                <a:gd name="T42" fmla="*/ 152 w 162"/>
                <a:gd name="T43" fmla="*/ 65 h 151"/>
                <a:gd name="T44" fmla="*/ 147 w 162"/>
                <a:gd name="T45" fmla="*/ 67 h 151"/>
                <a:gd name="T46" fmla="*/ 147 w 162"/>
                <a:gd name="T47" fmla="*/ 67 h 151"/>
                <a:gd name="T48" fmla="*/ 137 w 162"/>
                <a:gd name="T49" fmla="*/ 59 h 151"/>
                <a:gd name="T50" fmla="*/ 125 w 162"/>
                <a:gd name="T51" fmla="*/ 54 h 151"/>
                <a:gd name="T52" fmla="*/ 106 w 162"/>
                <a:gd name="T53" fmla="*/ 60 h 151"/>
                <a:gd name="T54" fmla="*/ 97 w 162"/>
                <a:gd name="T55" fmla="*/ 74 h 151"/>
                <a:gd name="T56" fmla="*/ 100 w 162"/>
                <a:gd name="T57" fmla="*/ 103 h 151"/>
                <a:gd name="T58" fmla="*/ 120 w 162"/>
                <a:gd name="T59" fmla="*/ 132 h 151"/>
                <a:gd name="T60" fmla="*/ 112 w 162"/>
                <a:gd name="T61" fmla="*/ 143 h 151"/>
                <a:gd name="T62" fmla="*/ 103 w 162"/>
                <a:gd name="T63" fmla="*/ 150 h 151"/>
                <a:gd name="T64" fmla="*/ 81 w 162"/>
                <a:gd name="T65" fmla="*/ 144 h 151"/>
                <a:gd name="T66" fmla="*/ 101 w 162"/>
                <a:gd name="T67" fmla="*/ 146 h 151"/>
                <a:gd name="T68" fmla="*/ 115 w 162"/>
                <a:gd name="T69" fmla="*/ 133 h 151"/>
                <a:gd name="T70" fmla="*/ 92 w 162"/>
                <a:gd name="T71" fmla="*/ 73 h 151"/>
                <a:gd name="T72" fmla="*/ 78 w 162"/>
                <a:gd name="T73" fmla="*/ 34 h 151"/>
                <a:gd name="T74" fmla="*/ 74 w 162"/>
                <a:gd name="T75" fmla="*/ 34 h 151"/>
                <a:gd name="T76" fmla="*/ 37 w 162"/>
                <a:gd name="T77" fmla="*/ 23 h 151"/>
                <a:gd name="T78" fmla="*/ 7 w 162"/>
                <a:gd name="T79" fmla="*/ 69 h 151"/>
                <a:gd name="T80" fmla="*/ 7 w 162"/>
                <a:gd name="T81" fmla="*/ 70 h 151"/>
                <a:gd name="T82" fmla="*/ 81 w 162"/>
                <a:gd name="T83" fmla="*/ 144 h 151"/>
                <a:gd name="T84" fmla="*/ 8 w 162"/>
                <a:gd name="T85" fmla="*/ 37 h 151"/>
                <a:gd name="T86" fmla="*/ 59 w 162"/>
                <a:gd name="T87" fmla="*/ 19 h 151"/>
                <a:gd name="T88" fmla="*/ 81 w 162"/>
                <a:gd name="T89" fmla="*/ 1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2" h="151">
                  <a:moveTo>
                    <a:pt x="92" y="73"/>
                  </a:moveTo>
                  <a:cubicBezTo>
                    <a:pt x="94" y="66"/>
                    <a:pt x="98" y="60"/>
                    <a:pt x="103" y="56"/>
                  </a:cubicBezTo>
                  <a:cubicBezTo>
                    <a:pt x="108" y="52"/>
                    <a:pt x="115" y="49"/>
                    <a:pt x="122" y="49"/>
                  </a:cubicBezTo>
                  <a:cubicBezTo>
                    <a:pt x="123" y="49"/>
                    <a:pt x="124" y="49"/>
                    <a:pt x="125" y="50"/>
                  </a:cubicBezTo>
                  <a:cubicBezTo>
                    <a:pt x="126" y="50"/>
                    <a:pt x="127" y="50"/>
                    <a:pt x="128" y="50"/>
                  </a:cubicBezTo>
                  <a:cubicBezTo>
                    <a:pt x="132" y="51"/>
                    <a:pt x="136" y="53"/>
                    <a:pt x="139" y="55"/>
                  </a:cubicBezTo>
                  <a:cubicBezTo>
                    <a:pt x="142" y="57"/>
                    <a:pt x="144" y="59"/>
                    <a:pt x="146" y="62"/>
                  </a:cubicBezTo>
                  <a:cubicBezTo>
                    <a:pt x="148" y="61"/>
                    <a:pt x="149" y="61"/>
                    <a:pt x="150" y="60"/>
                  </a:cubicBezTo>
                  <a:cubicBezTo>
                    <a:pt x="150" y="60"/>
                    <a:pt x="150" y="60"/>
                    <a:pt x="150" y="60"/>
                  </a:cubicBezTo>
                  <a:cubicBezTo>
                    <a:pt x="152" y="60"/>
                    <a:pt x="153" y="59"/>
                    <a:pt x="155" y="59"/>
                  </a:cubicBezTo>
                  <a:cubicBezTo>
                    <a:pt x="157" y="45"/>
                    <a:pt x="154" y="37"/>
                    <a:pt x="154" y="37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2" y="26"/>
                    <a:pt x="145" y="18"/>
                    <a:pt x="137" y="12"/>
                  </a:cubicBezTo>
                  <a:cubicBezTo>
                    <a:pt x="129" y="7"/>
                    <a:pt x="118" y="5"/>
                    <a:pt x="108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0" y="9"/>
                    <a:pt x="94" y="12"/>
                    <a:pt x="89" y="16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86" y="20"/>
                    <a:pt x="83" y="23"/>
                    <a:pt x="81" y="2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2" y="17"/>
                    <a:pt x="84" y="15"/>
                    <a:pt x="86" y="13"/>
                  </a:cubicBezTo>
                  <a:cubicBezTo>
                    <a:pt x="86" y="13"/>
                    <a:pt x="86" y="13"/>
                    <a:pt x="86" y="13"/>
                  </a:cubicBezTo>
                  <a:cubicBezTo>
                    <a:pt x="86" y="13"/>
                    <a:pt x="86" y="13"/>
                    <a:pt x="86" y="13"/>
                  </a:cubicBezTo>
                  <a:cubicBezTo>
                    <a:pt x="92" y="8"/>
                    <a:pt x="98" y="4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18" y="0"/>
                    <a:pt x="130" y="2"/>
                    <a:pt x="140" y="8"/>
                  </a:cubicBezTo>
                  <a:cubicBezTo>
                    <a:pt x="149" y="14"/>
                    <a:pt x="156" y="24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7"/>
                    <a:pt x="162" y="46"/>
                    <a:pt x="160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59" y="62"/>
                    <a:pt x="159" y="63"/>
                    <a:pt x="158" y="63"/>
                  </a:cubicBezTo>
                  <a:cubicBezTo>
                    <a:pt x="156" y="64"/>
                    <a:pt x="154" y="64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0" y="65"/>
                    <a:pt x="148" y="66"/>
                    <a:pt x="14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6" y="68"/>
                    <a:pt x="144" y="68"/>
                    <a:pt x="143" y="66"/>
                  </a:cubicBezTo>
                  <a:cubicBezTo>
                    <a:pt x="142" y="64"/>
                    <a:pt x="139" y="61"/>
                    <a:pt x="137" y="59"/>
                  </a:cubicBezTo>
                  <a:cubicBezTo>
                    <a:pt x="134" y="57"/>
                    <a:pt x="131" y="56"/>
                    <a:pt x="127" y="55"/>
                  </a:cubicBezTo>
                  <a:cubicBezTo>
                    <a:pt x="126" y="55"/>
                    <a:pt x="125" y="54"/>
                    <a:pt x="125" y="54"/>
                  </a:cubicBezTo>
                  <a:cubicBezTo>
                    <a:pt x="124" y="54"/>
                    <a:pt x="123" y="54"/>
                    <a:pt x="122" y="54"/>
                  </a:cubicBezTo>
                  <a:cubicBezTo>
                    <a:pt x="116" y="54"/>
                    <a:pt x="110" y="56"/>
                    <a:pt x="106" y="60"/>
                  </a:cubicBezTo>
                  <a:cubicBezTo>
                    <a:pt x="101" y="63"/>
                    <a:pt x="98" y="68"/>
                    <a:pt x="97" y="74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96" y="76"/>
                    <a:pt x="94" y="87"/>
                    <a:pt x="100" y="103"/>
                  </a:cubicBezTo>
                  <a:cubicBezTo>
                    <a:pt x="104" y="111"/>
                    <a:pt x="110" y="121"/>
                    <a:pt x="120" y="131"/>
                  </a:cubicBezTo>
                  <a:cubicBezTo>
                    <a:pt x="120" y="132"/>
                    <a:pt x="120" y="132"/>
                    <a:pt x="120" y="132"/>
                  </a:cubicBezTo>
                  <a:cubicBezTo>
                    <a:pt x="121" y="132"/>
                    <a:pt x="121" y="134"/>
                    <a:pt x="120" y="135"/>
                  </a:cubicBezTo>
                  <a:cubicBezTo>
                    <a:pt x="117" y="137"/>
                    <a:pt x="115" y="140"/>
                    <a:pt x="112" y="143"/>
                  </a:cubicBezTo>
                  <a:cubicBezTo>
                    <a:pt x="109" y="145"/>
                    <a:pt x="106" y="148"/>
                    <a:pt x="103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3" y="151"/>
                    <a:pt x="102" y="151"/>
                    <a:pt x="101" y="151"/>
                  </a:cubicBezTo>
                  <a:cubicBezTo>
                    <a:pt x="94" y="149"/>
                    <a:pt x="87" y="147"/>
                    <a:pt x="81" y="144"/>
                  </a:cubicBezTo>
                  <a:cubicBezTo>
                    <a:pt x="81" y="139"/>
                    <a:pt x="81" y="139"/>
                    <a:pt x="81" y="139"/>
                  </a:cubicBezTo>
                  <a:cubicBezTo>
                    <a:pt x="87" y="142"/>
                    <a:pt x="94" y="144"/>
                    <a:pt x="101" y="146"/>
                  </a:cubicBezTo>
                  <a:cubicBezTo>
                    <a:pt x="104" y="143"/>
                    <a:pt x="106" y="141"/>
                    <a:pt x="109" y="139"/>
                  </a:cubicBezTo>
                  <a:cubicBezTo>
                    <a:pt x="111" y="137"/>
                    <a:pt x="113" y="135"/>
                    <a:pt x="115" y="133"/>
                  </a:cubicBezTo>
                  <a:cubicBezTo>
                    <a:pt x="105" y="123"/>
                    <a:pt x="99" y="113"/>
                    <a:pt x="96" y="105"/>
                  </a:cubicBezTo>
                  <a:cubicBezTo>
                    <a:pt x="89" y="87"/>
                    <a:pt x="92" y="75"/>
                    <a:pt x="92" y="73"/>
                  </a:cubicBezTo>
                  <a:close/>
                  <a:moveTo>
                    <a:pt x="81" y="28"/>
                  </a:moveTo>
                  <a:cubicBezTo>
                    <a:pt x="80" y="30"/>
                    <a:pt x="79" y="32"/>
                    <a:pt x="78" y="34"/>
                  </a:cubicBezTo>
                  <a:cubicBezTo>
                    <a:pt x="78" y="35"/>
                    <a:pt x="77" y="36"/>
                    <a:pt x="75" y="35"/>
                  </a:cubicBezTo>
                  <a:cubicBezTo>
                    <a:pt x="75" y="35"/>
                    <a:pt x="75" y="35"/>
                    <a:pt x="74" y="34"/>
                  </a:cubicBezTo>
                  <a:cubicBezTo>
                    <a:pt x="70" y="29"/>
                    <a:pt x="64" y="26"/>
                    <a:pt x="57" y="24"/>
                  </a:cubicBezTo>
                  <a:cubicBezTo>
                    <a:pt x="51" y="22"/>
                    <a:pt x="44" y="21"/>
                    <a:pt x="37" y="23"/>
                  </a:cubicBezTo>
                  <a:cubicBezTo>
                    <a:pt x="26" y="25"/>
                    <a:pt x="18" y="31"/>
                    <a:pt x="12" y="40"/>
                  </a:cubicBezTo>
                  <a:cubicBezTo>
                    <a:pt x="7" y="48"/>
                    <a:pt x="5" y="59"/>
                    <a:pt x="7" y="69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14" y="114"/>
                    <a:pt x="81" y="139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10" y="118"/>
                    <a:pt x="2" y="71"/>
                    <a:pt x="2" y="70"/>
                  </a:cubicBezTo>
                  <a:cubicBezTo>
                    <a:pt x="0" y="59"/>
                    <a:pt x="2" y="47"/>
                    <a:pt x="8" y="37"/>
                  </a:cubicBezTo>
                  <a:cubicBezTo>
                    <a:pt x="14" y="28"/>
                    <a:pt x="24" y="21"/>
                    <a:pt x="36" y="18"/>
                  </a:cubicBezTo>
                  <a:cubicBezTo>
                    <a:pt x="44" y="16"/>
                    <a:pt x="52" y="17"/>
                    <a:pt x="59" y="19"/>
                  </a:cubicBezTo>
                  <a:cubicBezTo>
                    <a:pt x="65" y="21"/>
                    <a:pt x="70" y="24"/>
                    <a:pt x="75" y="29"/>
                  </a:cubicBezTo>
                  <a:cubicBezTo>
                    <a:pt x="77" y="25"/>
                    <a:pt x="79" y="22"/>
                    <a:pt x="81" y="19"/>
                  </a:cubicBezTo>
                  <a:lnTo>
                    <a:pt x="81" y="2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Freeform: Shape 28">
              <a:extLst>
                <a:ext uri="{FF2B5EF4-FFF2-40B4-BE49-F238E27FC236}">
                  <a16:creationId xmlns:a16="http://schemas.microsoft.com/office/drawing/2014/main" id="{E5ED78B7-F1ED-48F5-935B-0E70AF4AF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9332" y="3796215"/>
              <a:ext cx="164306" cy="144066"/>
            </a:xfrm>
            <a:custGeom>
              <a:avLst/>
              <a:gdLst>
                <a:gd name="T0" fmla="*/ 75 w 97"/>
                <a:gd name="T1" fmla="*/ 14 h 85"/>
                <a:gd name="T2" fmla="*/ 73 w 97"/>
                <a:gd name="T3" fmla="*/ 14 h 85"/>
                <a:gd name="T4" fmla="*/ 71 w 97"/>
                <a:gd name="T5" fmla="*/ 14 h 85"/>
                <a:gd name="T6" fmla="*/ 69 w 97"/>
                <a:gd name="T7" fmla="*/ 14 h 85"/>
                <a:gd name="T8" fmla="*/ 69 w 97"/>
                <a:gd name="T9" fmla="*/ 14 h 85"/>
                <a:gd name="T10" fmla="*/ 67 w 97"/>
                <a:gd name="T11" fmla="*/ 14 h 85"/>
                <a:gd name="T12" fmla="*/ 61 w 97"/>
                <a:gd name="T13" fmla="*/ 16 h 85"/>
                <a:gd name="T14" fmla="*/ 56 w 97"/>
                <a:gd name="T15" fmla="*/ 20 h 85"/>
                <a:gd name="T16" fmla="*/ 52 w 97"/>
                <a:gd name="T17" fmla="*/ 21 h 85"/>
                <a:gd name="T18" fmla="*/ 52 w 97"/>
                <a:gd name="T19" fmla="*/ 20 h 85"/>
                <a:gd name="T20" fmla="*/ 52 w 97"/>
                <a:gd name="T21" fmla="*/ 20 h 85"/>
                <a:gd name="T22" fmla="*/ 51 w 97"/>
                <a:gd name="T23" fmla="*/ 18 h 85"/>
                <a:gd name="T24" fmla="*/ 51 w 97"/>
                <a:gd name="T25" fmla="*/ 9 h 85"/>
                <a:gd name="T26" fmla="*/ 55 w 97"/>
                <a:gd name="T27" fmla="*/ 15 h 85"/>
                <a:gd name="T28" fmla="*/ 58 w 97"/>
                <a:gd name="T29" fmla="*/ 12 h 85"/>
                <a:gd name="T30" fmla="*/ 66 w 97"/>
                <a:gd name="T31" fmla="*/ 9 h 85"/>
                <a:gd name="T32" fmla="*/ 68 w 97"/>
                <a:gd name="T33" fmla="*/ 9 h 85"/>
                <a:gd name="T34" fmla="*/ 68 w 97"/>
                <a:gd name="T35" fmla="*/ 9 h 85"/>
                <a:gd name="T36" fmla="*/ 71 w 97"/>
                <a:gd name="T37" fmla="*/ 9 h 85"/>
                <a:gd name="T38" fmla="*/ 74 w 97"/>
                <a:gd name="T39" fmla="*/ 9 h 85"/>
                <a:gd name="T40" fmla="*/ 76 w 97"/>
                <a:gd name="T41" fmla="*/ 10 h 85"/>
                <a:gd name="T42" fmla="*/ 76 w 97"/>
                <a:gd name="T43" fmla="*/ 10 h 85"/>
                <a:gd name="T44" fmla="*/ 92 w 97"/>
                <a:gd name="T45" fmla="*/ 21 h 85"/>
                <a:gd name="T46" fmla="*/ 96 w 97"/>
                <a:gd name="T47" fmla="*/ 40 h 85"/>
                <a:gd name="T48" fmla="*/ 96 w 97"/>
                <a:gd name="T49" fmla="*/ 40 h 85"/>
                <a:gd name="T50" fmla="*/ 51 w 97"/>
                <a:gd name="T51" fmla="*/ 82 h 85"/>
                <a:gd name="T52" fmla="*/ 51 w 97"/>
                <a:gd name="T53" fmla="*/ 77 h 85"/>
                <a:gd name="T54" fmla="*/ 91 w 97"/>
                <a:gd name="T55" fmla="*/ 39 h 85"/>
                <a:gd name="T56" fmla="*/ 91 w 97"/>
                <a:gd name="T57" fmla="*/ 39 h 85"/>
                <a:gd name="T58" fmla="*/ 88 w 97"/>
                <a:gd name="T59" fmla="*/ 23 h 85"/>
                <a:gd name="T60" fmla="*/ 75 w 97"/>
                <a:gd name="T61" fmla="*/ 14 h 85"/>
                <a:gd name="T62" fmla="*/ 75 w 97"/>
                <a:gd name="T63" fmla="*/ 14 h 85"/>
                <a:gd name="T64" fmla="*/ 51 w 97"/>
                <a:gd name="T65" fmla="*/ 18 h 85"/>
                <a:gd name="T66" fmla="*/ 46 w 97"/>
                <a:gd name="T67" fmla="*/ 10 h 85"/>
                <a:gd name="T68" fmla="*/ 36 w 97"/>
                <a:gd name="T69" fmla="*/ 5 h 85"/>
                <a:gd name="T70" fmla="*/ 36 w 97"/>
                <a:gd name="T71" fmla="*/ 5 h 85"/>
                <a:gd name="T72" fmla="*/ 36 w 97"/>
                <a:gd name="T73" fmla="*/ 5 h 85"/>
                <a:gd name="T74" fmla="*/ 34 w 97"/>
                <a:gd name="T75" fmla="*/ 5 h 85"/>
                <a:gd name="T76" fmla="*/ 32 w 97"/>
                <a:gd name="T77" fmla="*/ 5 h 85"/>
                <a:gd name="T78" fmla="*/ 19 w 97"/>
                <a:gd name="T79" fmla="*/ 9 h 85"/>
                <a:gd name="T80" fmla="*/ 11 w 97"/>
                <a:gd name="T81" fmla="*/ 21 h 85"/>
                <a:gd name="T82" fmla="*/ 11 w 97"/>
                <a:gd name="T83" fmla="*/ 21 h 85"/>
                <a:gd name="T84" fmla="*/ 33 w 97"/>
                <a:gd name="T85" fmla="*/ 74 h 85"/>
                <a:gd name="T86" fmla="*/ 37 w 97"/>
                <a:gd name="T87" fmla="*/ 78 h 85"/>
                <a:gd name="T88" fmla="*/ 40 w 97"/>
                <a:gd name="T89" fmla="*/ 80 h 85"/>
                <a:gd name="T90" fmla="*/ 51 w 97"/>
                <a:gd name="T91" fmla="*/ 77 h 85"/>
                <a:gd name="T92" fmla="*/ 51 w 97"/>
                <a:gd name="T93" fmla="*/ 82 h 85"/>
                <a:gd name="T94" fmla="*/ 40 w 97"/>
                <a:gd name="T95" fmla="*/ 85 h 85"/>
                <a:gd name="T96" fmla="*/ 40 w 97"/>
                <a:gd name="T97" fmla="*/ 85 h 85"/>
                <a:gd name="T98" fmla="*/ 40 w 97"/>
                <a:gd name="T99" fmla="*/ 85 h 85"/>
                <a:gd name="T100" fmla="*/ 38 w 97"/>
                <a:gd name="T101" fmla="*/ 85 h 85"/>
                <a:gd name="T102" fmla="*/ 34 w 97"/>
                <a:gd name="T103" fmla="*/ 81 h 85"/>
                <a:gd name="T104" fmla="*/ 30 w 97"/>
                <a:gd name="T105" fmla="*/ 78 h 85"/>
                <a:gd name="T106" fmla="*/ 7 w 97"/>
                <a:gd name="T107" fmla="*/ 20 h 85"/>
                <a:gd name="T108" fmla="*/ 7 w 97"/>
                <a:gd name="T109" fmla="*/ 20 h 85"/>
                <a:gd name="T110" fmla="*/ 16 w 97"/>
                <a:gd name="T111" fmla="*/ 6 h 85"/>
                <a:gd name="T112" fmla="*/ 32 w 97"/>
                <a:gd name="T113" fmla="*/ 0 h 85"/>
                <a:gd name="T114" fmla="*/ 35 w 97"/>
                <a:gd name="T115" fmla="*/ 0 h 85"/>
                <a:gd name="T116" fmla="*/ 37 w 97"/>
                <a:gd name="T117" fmla="*/ 1 h 85"/>
                <a:gd name="T118" fmla="*/ 37 w 97"/>
                <a:gd name="T119" fmla="*/ 1 h 85"/>
                <a:gd name="T120" fmla="*/ 49 w 97"/>
                <a:gd name="T121" fmla="*/ 7 h 85"/>
                <a:gd name="T122" fmla="*/ 51 w 97"/>
                <a:gd name="T123" fmla="*/ 9 h 85"/>
                <a:gd name="T124" fmla="*/ 51 w 97"/>
                <a:gd name="T125" fmla="*/ 1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" h="85">
                  <a:moveTo>
                    <a:pt x="75" y="14"/>
                  </a:moveTo>
                  <a:cubicBezTo>
                    <a:pt x="75" y="14"/>
                    <a:pt x="74" y="14"/>
                    <a:pt x="73" y="14"/>
                  </a:cubicBezTo>
                  <a:cubicBezTo>
                    <a:pt x="72" y="14"/>
                    <a:pt x="72" y="14"/>
                    <a:pt x="71" y="14"/>
                  </a:cubicBezTo>
                  <a:cubicBezTo>
                    <a:pt x="70" y="14"/>
                    <a:pt x="69" y="14"/>
                    <a:pt x="69" y="14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8" y="14"/>
                    <a:pt x="68" y="14"/>
                    <a:pt x="67" y="14"/>
                  </a:cubicBezTo>
                  <a:cubicBezTo>
                    <a:pt x="65" y="15"/>
                    <a:pt x="63" y="15"/>
                    <a:pt x="61" y="16"/>
                  </a:cubicBezTo>
                  <a:cubicBezTo>
                    <a:pt x="59" y="18"/>
                    <a:pt x="57" y="19"/>
                    <a:pt x="56" y="20"/>
                  </a:cubicBezTo>
                  <a:cubicBezTo>
                    <a:pt x="55" y="21"/>
                    <a:pt x="53" y="22"/>
                    <a:pt x="52" y="21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19"/>
                    <a:pt x="51" y="19"/>
                    <a:pt x="51" y="18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3" y="11"/>
                    <a:pt x="54" y="13"/>
                    <a:pt x="55" y="15"/>
                  </a:cubicBezTo>
                  <a:cubicBezTo>
                    <a:pt x="56" y="14"/>
                    <a:pt x="57" y="13"/>
                    <a:pt x="58" y="12"/>
                  </a:cubicBezTo>
                  <a:cubicBezTo>
                    <a:pt x="61" y="11"/>
                    <a:pt x="63" y="10"/>
                    <a:pt x="66" y="9"/>
                  </a:cubicBezTo>
                  <a:cubicBezTo>
                    <a:pt x="67" y="9"/>
                    <a:pt x="67" y="9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9"/>
                    <a:pt x="70" y="9"/>
                    <a:pt x="71" y="9"/>
                  </a:cubicBezTo>
                  <a:cubicBezTo>
                    <a:pt x="72" y="9"/>
                    <a:pt x="73" y="9"/>
                    <a:pt x="74" y="9"/>
                  </a:cubicBezTo>
                  <a:cubicBezTo>
                    <a:pt x="75" y="9"/>
                    <a:pt x="76" y="9"/>
                    <a:pt x="76" y="10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83" y="11"/>
                    <a:pt x="89" y="15"/>
                    <a:pt x="92" y="21"/>
                  </a:cubicBezTo>
                  <a:cubicBezTo>
                    <a:pt x="96" y="26"/>
                    <a:pt x="97" y="33"/>
                    <a:pt x="96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1" y="67"/>
                    <a:pt x="51" y="82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87" y="63"/>
                    <a:pt x="91" y="39"/>
                    <a:pt x="91" y="39"/>
                  </a:cubicBezTo>
                  <a:cubicBezTo>
                    <a:pt x="91" y="39"/>
                    <a:pt x="91" y="39"/>
                    <a:pt x="91" y="39"/>
                  </a:cubicBezTo>
                  <a:cubicBezTo>
                    <a:pt x="92" y="33"/>
                    <a:pt x="91" y="28"/>
                    <a:pt x="88" y="23"/>
                  </a:cubicBezTo>
                  <a:cubicBezTo>
                    <a:pt x="86" y="19"/>
                    <a:pt x="81" y="16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lose/>
                  <a:moveTo>
                    <a:pt x="51" y="18"/>
                  </a:moveTo>
                  <a:cubicBezTo>
                    <a:pt x="50" y="15"/>
                    <a:pt x="48" y="13"/>
                    <a:pt x="46" y="10"/>
                  </a:cubicBezTo>
                  <a:cubicBezTo>
                    <a:pt x="43" y="8"/>
                    <a:pt x="40" y="6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5"/>
                    <a:pt x="34" y="5"/>
                  </a:cubicBezTo>
                  <a:cubicBezTo>
                    <a:pt x="33" y="5"/>
                    <a:pt x="32" y="5"/>
                    <a:pt x="32" y="5"/>
                  </a:cubicBezTo>
                  <a:cubicBezTo>
                    <a:pt x="27" y="5"/>
                    <a:pt x="22" y="7"/>
                    <a:pt x="19" y="9"/>
                  </a:cubicBezTo>
                  <a:cubicBezTo>
                    <a:pt x="15" y="12"/>
                    <a:pt x="13" y="16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3"/>
                    <a:pt x="5" y="47"/>
                    <a:pt x="33" y="74"/>
                  </a:cubicBezTo>
                  <a:cubicBezTo>
                    <a:pt x="34" y="75"/>
                    <a:pt x="36" y="76"/>
                    <a:pt x="37" y="78"/>
                  </a:cubicBezTo>
                  <a:cubicBezTo>
                    <a:pt x="38" y="79"/>
                    <a:pt x="39" y="79"/>
                    <a:pt x="40" y="80"/>
                  </a:cubicBezTo>
                  <a:cubicBezTo>
                    <a:pt x="44" y="79"/>
                    <a:pt x="48" y="78"/>
                    <a:pt x="51" y="77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48" y="83"/>
                    <a:pt x="44" y="84"/>
                    <a:pt x="40" y="85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39" y="85"/>
                    <a:pt x="38" y="85"/>
                    <a:pt x="38" y="85"/>
                  </a:cubicBezTo>
                  <a:cubicBezTo>
                    <a:pt x="36" y="83"/>
                    <a:pt x="35" y="82"/>
                    <a:pt x="34" y="81"/>
                  </a:cubicBezTo>
                  <a:cubicBezTo>
                    <a:pt x="32" y="80"/>
                    <a:pt x="31" y="79"/>
                    <a:pt x="30" y="78"/>
                  </a:cubicBezTo>
                  <a:cubicBezTo>
                    <a:pt x="0" y="48"/>
                    <a:pt x="6" y="22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14"/>
                    <a:pt x="11" y="9"/>
                    <a:pt x="16" y="6"/>
                  </a:cubicBezTo>
                  <a:cubicBezTo>
                    <a:pt x="20" y="2"/>
                    <a:pt x="26" y="0"/>
                    <a:pt x="32" y="0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5" y="0"/>
                    <a:pt x="36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42" y="2"/>
                    <a:pt x="46" y="4"/>
                    <a:pt x="49" y="7"/>
                  </a:cubicBezTo>
                  <a:cubicBezTo>
                    <a:pt x="50" y="8"/>
                    <a:pt x="50" y="8"/>
                    <a:pt x="51" y="9"/>
                  </a:cubicBezTo>
                  <a:lnTo>
                    <a:pt x="51" y="1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Freeform: Shape 29">
              <a:extLst>
                <a:ext uri="{FF2B5EF4-FFF2-40B4-BE49-F238E27FC236}">
                  <a16:creationId xmlns:a16="http://schemas.microsoft.com/office/drawing/2014/main" id="{E1E95EDB-A896-4C55-9FDC-02C49B6F2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1961" y="3502131"/>
              <a:ext cx="290513" cy="158354"/>
            </a:xfrm>
            <a:custGeom>
              <a:avLst/>
              <a:gdLst>
                <a:gd name="T0" fmla="*/ 137 w 171"/>
                <a:gd name="T1" fmla="*/ 4 h 93"/>
                <a:gd name="T2" fmla="*/ 128 w 171"/>
                <a:gd name="T3" fmla="*/ 50 h 93"/>
                <a:gd name="T4" fmla="*/ 86 w 171"/>
                <a:gd name="T5" fmla="*/ 48 h 93"/>
                <a:gd name="T6" fmla="*/ 127 w 171"/>
                <a:gd name="T7" fmla="*/ 3 h 93"/>
                <a:gd name="T8" fmla="*/ 158 w 171"/>
                <a:gd name="T9" fmla="*/ 0 h 93"/>
                <a:gd name="T10" fmla="*/ 171 w 171"/>
                <a:gd name="T11" fmla="*/ 68 h 93"/>
                <a:gd name="T12" fmla="*/ 168 w 171"/>
                <a:gd name="T13" fmla="*/ 81 h 93"/>
                <a:gd name="T14" fmla="*/ 154 w 171"/>
                <a:gd name="T15" fmla="*/ 88 h 93"/>
                <a:gd name="T16" fmla="*/ 146 w 171"/>
                <a:gd name="T17" fmla="*/ 93 h 93"/>
                <a:gd name="T18" fmla="*/ 136 w 171"/>
                <a:gd name="T19" fmla="*/ 90 h 93"/>
                <a:gd name="T20" fmla="*/ 134 w 171"/>
                <a:gd name="T21" fmla="*/ 86 h 93"/>
                <a:gd name="T22" fmla="*/ 136 w 171"/>
                <a:gd name="T23" fmla="*/ 81 h 93"/>
                <a:gd name="T24" fmla="*/ 139 w 171"/>
                <a:gd name="T25" fmla="*/ 85 h 93"/>
                <a:gd name="T26" fmla="*/ 139 w 171"/>
                <a:gd name="T27" fmla="*/ 86 h 93"/>
                <a:gd name="T28" fmla="*/ 140 w 171"/>
                <a:gd name="T29" fmla="*/ 87 h 93"/>
                <a:gd name="T30" fmla="*/ 146 w 171"/>
                <a:gd name="T31" fmla="*/ 88 h 93"/>
                <a:gd name="T32" fmla="*/ 150 w 171"/>
                <a:gd name="T33" fmla="*/ 86 h 93"/>
                <a:gd name="T34" fmla="*/ 151 w 171"/>
                <a:gd name="T35" fmla="*/ 85 h 93"/>
                <a:gd name="T36" fmla="*/ 153 w 171"/>
                <a:gd name="T37" fmla="*/ 81 h 93"/>
                <a:gd name="T38" fmla="*/ 164 w 171"/>
                <a:gd name="T39" fmla="*/ 78 h 93"/>
                <a:gd name="T40" fmla="*/ 165 w 171"/>
                <a:gd name="T41" fmla="*/ 6 h 93"/>
                <a:gd name="T42" fmla="*/ 46 w 171"/>
                <a:gd name="T43" fmla="*/ 53 h 93"/>
                <a:gd name="T44" fmla="*/ 41 w 171"/>
                <a:gd name="T45" fmla="*/ 6 h 93"/>
                <a:gd name="T46" fmla="*/ 25 w 171"/>
                <a:gd name="T47" fmla="*/ 4 h 93"/>
                <a:gd name="T48" fmla="*/ 7 w 171"/>
                <a:gd name="T49" fmla="*/ 6 h 93"/>
                <a:gd name="T50" fmla="*/ 9 w 171"/>
                <a:gd name="T51" fmla="*/ 77 h 93"/>
                <a:gd name="T52" fmla="*/ 21 w 171"/>
                <a:gd name="T53" fmla="*/ 84 h 93"/>
                <a:gd name="T54" fmla="*/ 21 w 171"/>
                <a:gd name="T55" fmla="*/ 86 h 93"/>
                <a:gd name="T56" fmla="*/ 25 w 171"/>
                <a:gd name="T57" fmla="*/ 88 h 93"/>
                <a:gd name="T58" fmla="*/ 32 w 171"/>
                <a:gd name="T59" fmla="*/ 87 h 93"/>
                <a:gd name="T60" fmla="*/ 33 w 171"/>
                <a:gd name="T61" fmla="*/ 85 h 93"/>
                <a:gd name="T62" fmla="*/ 33 w 171"/>
                <a:gd name="T63" fmla="*/ 84 h 93"/>
                <a:gd name="T64" fmla="*/ 35 w 171"/>
                <a:gd name="T65" fmla="*/ 81 h 93"/>
                <a:gd name="T66" fmla="*/ 37 w 171"/>
                <a:gd name="T67" fmla="*/ 86 h 93"/>
                <a:gd name="T68" fmla="*/ 35 w 171"/>
                <a:gd name="T69" fmla="*/ 90 h 93"/>
                <a:gd name="T70" fmla="*/ 25 w 171"/>
                <a:gd name="T71" fmla="*/ 93 h 93"/>
                <a:gd name="T72" fmla="*/ 17 w 171"/>
                <a:gd name="T73" fmla="*/ 88 h 93"/>
                <a:gd name="T74" fmla="*/ 16 w 171"/>
                <a:gd name="T75" fmla="*/ 86 h 93"/>
                <a:gd name="T76" fmla="*/ 0 w 171"/>
                <a:gd name="T77" fmla="*/ 12 h 93"/>
                <a:gd name="T78" fmla="*/ 14 w 171"/>
                <a:gd name="T79" fmla="*/ 0 h 93"/>
                <a:gd name="T80" fmla="*/ 45 w 171"/>
                <a:gd name="T81" fmla="*/ 3 h 93"/>
                <a:gd name="T82" fmla="*/ 48 w 171"/>
                <a:gd name="T83" fmla="*/ 4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1" h="93">
                  <a:moveTo>
                    <a:pt x="158" y="4"/>
                  </a:moveTo>
                  <a:cubicBezTo>
                    <a:pt x="147" y="4"/>
                    <a:pt x="147" y="4"/>
                    <a:pt x="147" y="4"/>
                  </a:cubicBezTo>
                  <a:cubicBezTo>
                    <a:pt x="137" y="4"/>
                    <a:pt x="137" y="4"/>
                    <a:pt x="137" y="4"/>
                  </a:cubicBezTo>
                  <a:cubicBezTo>
                    <a:pt x="134" y="4"/>
                    <a:pt x="132" y="5"/>
                    <a:pt x="130" y="6"/>
                  </a:cubicBezTo>
                  <a:cubicBezTo>
                    <a:pt x="129" y="8"/>
                    <a:pt x="128" y="10"/>
                    <a:pt x="128" y="12"/>
                  </a:cubicBezTo>
                  <a:cubicBezTo>
                    <a:pt x="128" y="50"/>
                    <a:pt x="128" y="50"/>
                    <a:pt x="128" y="50"/>
                  </a:cubicBezTo>
                  <a:cubicBezTo>
                    <a:pt x="128" y="52"/>
                    <a:pt x="127" y="53"/>
                    <a:pt x="126" y="53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12"/>
                    <a:pt x="123" y="12"/>
                    <a:pt x="123" y="12"/>
                  </a:cubicBezTo>
                  <a:cubicBezTo>
                    <a:pt x="123" y="8"/>
                    <a:pt x="125" y="5"/>
                    <a:pt x="127" y="3"/>
                  </a:cubicBezTo>
                  <a:cubicBezTo>
                    <a:pt x="129" y="1"/>
                    <a:pt x="133" y="0"/>
                    <a:pt x="137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63" y="0"/>
                    <a:pt x="166" y="1"/>
                    <a:pt x="168" y="3"/>
                  </a:cubicBezTo>
                  <a:cubicBezTo>
                    <a:pt x="170" y="5"/>
                    <a:pt x="171" y="8"/>
                    <a:pt x="171" y="12"/>
                  </a:cubicBezTo>
                  <a:cubicBezTo>
                    <a:pt x="171" y="68"/>
                    <a:pt x="171" y="68"/>
                    <a:pt x="171" y="68"/>
                  </a:cubicBezTo>
                  <a:cubicBezTo>
                    <a:pt x="171" y="72"/>
                    <a:pt x="170" y="77"/>
                    <a:pt x="168" y="81"/>
                  </a:cubicBezTo>
                  <a:cubicBezTo>
                    <a:pt x="168" y="81"/>
                    <a:pt x="168" y="81"/>
                    <a:pt x="168" y="81"/>
                  </a:cubicBezTo>
                  <a:cubicBezTo>
                    <a:pt x="168" y="81"/>
                    <a:pt x="168" y="81"/>
                    <a:pt x="168" y="81"/>
                  </a:cubicBezTo>
                  <a:cubicBezTo>
                    <a:pt x="166" y="84"/>
                    <a:pt x="163" y="86"/>
                    <a:pt x="158" y="86"/>
                  </a:cubicBezTo>
                  <a:cubicBezTo>
                    <a:pt x="155" y="86"/>
                    <a:pt x="155" y="86"/>
                    <a:pt x="155" y="86"/>
                  </a:cubicBezTo>
                  <a:cubicBezTo>
                    <a:pt x="155" y="87"/>
                    <a:pt x="155" y="87"/>
                    <a:pt x="154" y="88"/>
                  </a:cubicBezTo>
                  <a:cubicBezTo>
                    <a:pt x="154" y="89"/>
                    <a:pt x="154" y="89"/>
                    <a:pt x="153" y="90"/>
                  </a:cubicBezTo>
                  <a:cubicBezTo>
                    <a:pt x="153" y="91"/>
                    <a:pt x="151" y="92"/>
                    <a:pt x="150" y="92"/>
                  </a:cubicBezTo>
                  <a:cubicBezTo>
                    <a:pt x="149" y="93"/>
                    <a:pt x="147" y="93"/>
                    <a:pt x="146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2" y="93"/>
                    <a:pt x="141" y="93"/>
                    <a:pt x="139" y="92"/>
                  </a:cubicBezTo>
                  <a:cubicBezTo>
                    <a:pt x="138" y="92"/>
                    <a:pt x="137" y="91"/>
                    <a:pt x="136" y="90"/>
                  </a:cubicBezTo>
                  <a:cubicBezTo>
                    <a:pt x="136" y="89"/>
                    <a:pt x="135" y="89"/>
                    <a:pt x="135" y="88"/>
                  </a:cubicBezTo>
                  <a:cubicBezTo>
                    <a:pt x="135" y="88"/>
                    <a:pt x="135" y="88"/>
                    <a:pt x="135" y="88"/>
                  </a:cubicBezTo>
                  <a:cubicBezTo>
                    <a:pt x="135" y="87"/>
                    <a:pt x="134" y="87"/>
                    <a:pt x="134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38" y="81"/>
                    <a:pt x="139" y="82"/>
                    <a:pt x="139" y="84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9" y="85"/>
                    <a:pt x="139" y="85"/>
                    <a:pt x="139" y="85"/>
                  </a:cubicBezTo>
                  <a:cubicBezTo>
                    <a:pt x="139" y="85"/>
                    <a:pt x="139" y="85"/>
                    <a:pt x="139" y="85"/>
                  </a:cubicBezTo>
                  <a:cubicBezTo>
                    <a:pt x="139" y="85"/>
                    <a:pt x="139" y="85"/>
                    <a:pt x="139" y="85"/>
                  </a:cubicBezTo>
                  <a:cubicBezTo>
                    <a:pt x="139" y="85"/>
                    <a:pt x="139" y="86"/>
                    <a:pt x="139" y="86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6"/>
                    <a:pt x="140" y="86"/>
                    <a:pt x="140" y="87"/>
                  </a:cubicBezTo>
                  <a:cubicBezTo>
                    <a:pt x="140" y="87"/>
                    <a:pt x="141" y="88"/>
                    <a:pt x="141" y="88"/>
                  </a:cubicBezTo>
                  <a:cubicBezTo>
                    <a:pt x="142" y="88"/>
                    <a:pt x="143" y="88"/>
                    <a:pt x="143" y="88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8"/>
                    <a:pt x="147" y="88"/>
                    <a:pt x="148" y="88"/>
                  </a:cubicBezTo>
                  <a:cubicBezTo>
                    <a:pt x="149" y="88"/>
                    <a:pt x="149" y="87"/>
                    <a:pt x="150" y="87"/>
                  </a:cubicBezTo>
                  <a:cubicBezTo>
                    <a:pt x="150" y="86"/>
                    <a:pt x="150" y="86"/>
                    <a:pt x="150" y="86"/>
                  </a:cubicBezTo>
                  <a:cubicBezTo>
                    <a:pt x="150" y="86"/>
                    <a:pt x="150" y="85"/>
                    <a:pt x="151" y="85"/>
                  </a:cubicBezTo>
                  <a:cubicBezTo>
                    <a:pt x="151" y="85"/>
                    <a:pt x="151" y="85"/>
                    <a:pt x="151" y="85"/>
                  </a:cubicBezTo>
                  <a:cubicBezTo>
                    <a:pt x="151" y="85"/>
                    <a:pt x="151" y="85"/>
                    <a:pt x="151" y="85"/>
                  </a:cubicBezTo>
                  <a:cubicBezTo>
                    <a:pt x="151" y="85"/>
                    <a:pt x="151" y="85"/>
                    <a:pt x="151" y="84"/>
                  </a:cubicBezTo>
                  <a:cubicBezTo>
                    <a:pt x="151" y="84"/>
                    <a:pt x="151" y="84"/>
                    <a:pt x="151" y="84"/>
                  </a:cubicBezTo>
                  <a:cubicBezTo>
                    <a:pt x="151" y="82"/>
                    <a:pt x="152" y="81"/>
                    <a:pt x="153" y="81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1" y="81"/>
                    <a:pt x="163" y="80"/>
                    <a:pt x="164" y="78"/>
                  </a:cubicBezTo>
                  <a:cubicBezTo>
                    <a:pt x="164" y="78"/>
                    <a:pt x="164" y="78"/>
                    <a:pt x="164" y="78"/>
                  </a:cubicBezTo>
                  <a:cubicBezTo>
                    <a:pt x="166" y="75"/>
                    <a:pt x="167" y="72"/>
                    <a:pt x="167" y="68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167" y="9"/>
                    <a:pt x="166" y="7"/>
                    <a:pt x="165" y="6"/>
                  </a:cubicBezTo>
                  <a:cubicBezTo>
                    <a:pt x="163" y="5"/>
                    <a:pt x="161" y="4"/>
                    <a:pt x="158" y="4"/>
                  </a:cubicBezTo>
                  <a:close/>
                  <a:moveTo>
                    <a:pt x="86" y="53"/>
                  </a:moveTo>
                  <a:cubicBezTo>
                    <a:pt x="46" y="53"/>
                    <a:pt x="46" y="53"/>
                    <a:pt x="46" y="53"/>
                  </a:cubicBezTo>
                  <a:cubicBezTo>
                    <a:pt x="44" y="53"/>
                    <a:pt x="43" y="52"/>
                    <a:pt x="43" y="5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9"/>
                    <a:pt x="43" y="7"/>
                    <a:pt x="41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0" y="5"/>
                    <a:pt x="38" y="4"/>
                    <a:pt x="3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1" y="4"/>
                    <a:pt x="9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8"/>
                    <a:pt x="5" y="10"/>
                    <a:pt x="5" y="12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71"/>
                    <a:pt x="7" y="74"/>
                    <a:pt x="9" y="77"/>
                  </a:cubicBezTo>
                  <a:cubicBezTo>
                    <a:pt x="12" y="80"/>
                    <a:pt x="15" y="81"/>
                    <a:pt x="18" y="81"/>
                  </a:cubicBezTo>
                  <a:cubicBezTo>
                    <a:pt x="20" y="81"/>
                    <a:pt x="21" y="82"/>
                    <a:pt x="21" y="84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6"/>
                    <a:pt x="21" y="86"/>
                  </a:cubicBezTo>
                  <a:cubicBezTo>
                    <a:pt x="21" y="86"/>
                    <a:pt x="22" y="86"/>
                    <a:pt x="22" y="87"/>
                  </a:cubicBezTo>
                  <a:cubicBezTo>
                    <a:pt x="22" y="87"/>
                    <a:pt x="23" y="88"/>
                    <a:pt x="23" y="88"/>
                  </a:cubicBezTo>
                  <a:cubicBezTo>
                    <a:pt x="24" y="88"/>
                    <a:pt x="25" y="88"/>
                    <a:pt x="25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9" y="88"/>
                    <a:pt x="29" y="88"/>
                    <a:pt x="30" y="88"/>
                  </a:cubicBezTo>
                  <a:cubicBezTo>
                    <a:pt x="31" y="88"/>
                    <a:pt x="31" y="87"/>
                    <a:pt x="32" y="87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5"/>
                    <a:pt x="32" y="85"/>
                    <a:pt x="33" y="85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5"/>
                    <a:pt x="33" y="85"/>
                    <a:pt x="33" y="84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2"/>
                    <a:pt x="34" y="81"/>
                    <a:pt x="35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37" y="87"/>
                    <a:pt x="37" y="87"/>
                    <a:pt x="37" y="88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36" y="89"/>
                    <a:pt x="36" y="89"/>
                    <a:pt x="35" y="90"/>
                  </a:cubicBezTo>
                  <a:cubicBezTo>
                    <a:pt x="35" y="91"/>
                    <a:pt x="33" y="92"/>
                    <a:pt x="32" y="92"/>
                  </a:cubicBezTo>
                  <a:cubicBezTo>
                    <a:pt x="31" y="93"/>
                    <a:pt x="30" y="93"/>
                    <a:pt x="28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4" y="93"/>
                    <a:pt x="23" y="93"/>
                    <a:pt x="21" y="92"/>
                  </a:cubicBezTo>
                  <a:cubicBezTo>
                    <a:pt x="20" y="92"/>
                    <a:pt x="19" y="91"/>
                    <a:pt x="18" y="90"/>
                  </a:cubicBezTo>
                  <a:cubicBezTo>
                    <a:pt x="18" y="89"/>
                    <a:pt x="17" y="89"/>
                    <a:pt x="17" y="88"/>
                  </a:cubicBezTo>
                  <a:cubicBezTo>
                    <a:pt x="17" y="87"/>
                    <a:pt x="17" y="87"/>
                    <a:pt x="16" y="86"/>
                  </a:cubicBezTo>
                  <a:cubicBezTo>
                    <a:pt x="16" y="86"/>
                    <a:pt x="16" y="86"/>
                    <a:pt x="16" y="86"/>
                  </a:cubicBezTo>
                  <a:cubicBezTo>
                    <a:pt x="16" y="86"/>
                    <a:pt x="16" y="86"/>
                    <a:pt x="16" y="86"/>
                  </a:cubicBezTo>
                  <a:cubicBezTo>
                    <a:pt x="13" y="85"/>
                    <a:pt x="9" y="83"/>
                    <a:pt x="6" y="80"/>
                  </a:cubicBezTo>
                  <a:cubicBezTo>
                    <a:pt x="3" y="77"/>
                    <a:pt x="0" y="72"/>
                    <a:pt x="0" y="6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8"/>
                    <a:pt x="1" y="5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1"/>
                    <a:pt x="10" y="0"/>
                    <a:pt x="14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9" y="0"/>
                    <a:pt x="42" y="1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7" y="5"/>
                    <a:pt x="48" y="8"/>
                    <a:pt x="48" y="12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86" y="48"/>
                    <a:pt x="86" y="48"/>
                    <a:pt x="86" y="48"/>
                  </a:cubicBezTo>
                  <a:lnTo>
                    <a:pt x="86" y="5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Freeform: Shape 30">
              <a:extLst>
                <a:ext uri="{FF2B5EF4-FFF2-40B4-BE49-F238E27FC236}">
                  <a16:creationId xmlns:a16="http://schemas.microsoft.com/office/drawing/2014/main" id="{6756045B-2664-4246-91BD-3647B6C3E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123" y="3640244"/>
              <a:ext cx="204788" cy="57150"/>
            </a:xfrm>
            <a:custGeom>
              <a:avLst/>
              <a:gdLst>
                <a:gd name="T0" fmla="*/ 60 w 121"/>
                <a:gd name="T1" fmla="*/ 17 h 34"/>
                <a:gd name="T2" fmla="*/ 60 w 121"/>
                <a:gd name="T3" fmla="*/ 17 h 34"/>
                <a:gd name="T4" fmla="*/ 88 w 121"/>
                <a:gd name="T5" fmla="*/ 20 h 34"/>
                <a:gd name="T6" fmla="*/ 110 w 121"/>
                <a:gd name="T7" fmla="*/ 28 h 34"/>
                <a:gd name="T8" fmla="*/ 115 w 121"/>
                <a:gd name="T9" fmla="*/ 17 h 34"/>
                <a:gd name="T10" fmla="*/ 91 w 121"/>
                <a:gd name="T11" fmla="*/ 8 h 34"/>
                <a:gd name="T12" fmla="*/ 60 w 121"/>
                <a:gd name="T13" fmla="*/ 5 h 34"/>
                <a:gd name="T14" fmla="*/ 60 w 121"/>
                <a:gd name="T15" fmla="*/ 5 h 34"/>
                <a:gd name="T16" fmla="*/ 60 w 121"/>
                <a:gd name="T17" fmla="*/ 0 h 34"/>
                <a:gd name="T18" fmla="*/ 60 w 121"/>
                <a:gd name="T19" fmla="*/ 0 h 34"/>
                <a:gd name="T20" fmla="*/ 92 w 121"/>
                <a:gd name="T21" fmla="*/ 4 h 34"/>
                <a:gd name="T22" fmla="*/ 120 w 121"/>
                <a:gd name="T23" fmla="*/ 14 h 34"/>
                <a:gd name="T24" fmla="*/ 121 w 121"/>
                <a:gd name="T25" fmla="*/ 18 h 34"/>
                <a:gd name="T26" fmla="*/ 113 w 121"/>
                <a:gd name="T27" fmla="*/ 32 h 34"/>
                <a:gd name="T28" fmla="*/ 110 w 121"/>
                <a:gd name="T29" fmla="*/ 33 h 34"/>
                <a:gd name="T30" fmla="*/ 87 w 121"/>
                <a:gd name="T31" fmla="*/ 24 h 34"/>
                <a:gd name="T32" fmla="*/ 60 w 121"/>
                <a:gd name="T33" fmla="*/ 21 h 34"/>
                <a:gd name="T34" fmla="*/ 60 w 121"/>
                <a:gd name="T35" fmla="*/ 21 h 34"/>
                <a:gd name="T36" fmla="*/ 60 w 121"/>
                <a:gd name="T37" fmla="*/ 17 h 34"/>
                <a:gd name="T38" fmla="*/ 6 w 121"/>
                <a:gd name="T39" fmla="*/ 17 h 34"/>
                <a:gd name="T40" fmla="*/ 11 w 121"/>
                <a:gd name="T41" fmla="*/ 28 h 34"/>
                <a:gd name="T42" fmla="*/ 33 w 121"/>
                <a:gd name="T43" fmla="*/ 20 h 34"/>
                <a:gd name="T44" fmla="*/ 60 w 121"/>
                <a:gd name="T45" fmla="*/ 17 h 34"/>
                <a:gd name="T46" fmla="*/ 60 w 121"/>
                <a:gd name="T47" fmla="*/ 21 h 34"/>
                <a:gd name="T48" fmla="*/ 34 w 121"/>
                <a:gd name="T49" fmla="*/ 24 h 34"/>
                <a:gd name="T50" fmla="*/ 11 w 121"/>
                <a:gd name="T51" fmla="*/ 33 h 34"/>
                <a:gd name="T52" fmla="*/ 8 w 121"/>
                <a:gd name="T53" fmla="*/ 32 h 34"/>
                <a:gd name="T54" fmla="*/ 0 w 121"/>
                <a:gd name="T55" fmla="*/ 18 h 34"/>
                <a:gd name="T56" fmla="*/ 1 w 121"/>
                <a:gd name="T57" fmla="*/ 14 h 34"/>
                <a:gd name="T58" fmla="*/ 29 w 121"/>
                <a:gd name="T59" fmla="*/ 4 h 34"/>
                <a:gd name="T60" fmla="*/ 60 w 121"/>
                <a:gd name="T61" fmla="*/ 0 h 34"/>
                <a:gd name="T62" fmla="*/ 60 w 121"/>
                <a:gd name="T63" fmla="*/ 5 h 34"/>
                <a:gd name="T64" fmla="*/ 30 w 121"/>
                <a:gd name="T65" fmla="*/ 8 h 34"/>
                <a:gd name="T66" fmla="*/ 6 w 121"/>
                <a:gd name="T67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1" h="34">
                  <a:moveTo>
                    <a:pt x="60" y="17"/>
                  </a:moveTo>
                  <a:cubicBezTo>
                    <a:pt x="60" y="17"/>
                    <a:pt x="60" y="17"/>
                    <a:pt x="60" y="17"/>
                  </a:cubicBezTo>
                  <a:cubicBezTo>
                    <a:pt x="70" y="17"/>
                    <a:pt x="79" y="18"/>
                    <a:pt x="88" y="20"/>
                  </a:cubicBezTo>
                  <a:cubicBezTo>
                    <a:pt x="96" y="22"/>
                    <a:pt x="103" y="24"/>
                    <a:pt x="110" y="28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08" y="14"/>
                    <a:pt x="100" y="11"/>
                    <a:pt x="91" y="8"/>
                  </a:cubicBezTo>
                  <a:cubicBezTo>
                    <a:pt x="81" y="6"/>
                    <a:pt x="71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71" y="0"/>
                    <a:pt x="82" y="1"/>
                    <a:pt x="92" y="4"/>
                  </a:cubicBezTo>
                  <a:cubicBezTo>
                    <a:pt x="102" y="6"/>
                    <a:pt x="111" y="10"/>
                    <a:pt x="120" y="14"/>
                  </a:cubicBezTo>
                  <a:cubicBezTo>
                    <a:pt x="121" y="15"/>
                    <a:pt x="121" y="16"/>
                    <a:pt x="121" y="18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2" y="33"/>
                    <a:pt x="111" y="34"/>
                    <a:pt x="110" y="33"/>
                  </a:cubicBezTo>
                  <a:cubicBezTo>
                    <a:pt x="103" y="29"/>
                    <a:pt x="95" y="26"/>
                    <a:pt x="87" y="24"/>
                  </a:cubicBezTo>
                  <a:cubicBezTo>
                    <a:pt x="78" y="23"/>
                    <a:pt x="70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lnTo>
                    <a:pt x="60" y="17"/>
                  </a:lnTo>
                  <a:close/>
                  <a:moveTo>
                    <a:pt x="6" y="17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8" y="24"/>
                    <a:pt x="25" y="22"/>
                    <a:pt x="33" y="20"/>
                  </a:cubicBezTo>
                  <a:cubicBezTo>
                    <a:pt x="42" y="18"/>
                    <a:pt x="51" y="17"/>
                    <a:pt x="60" y="17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1" y="21"/>
                    <a:pt x="43" y="23"/>
                    <a:pt x="34" y="24"/>
                  </a:cubicBezTo>
                  <a:cubicBezTo>
                    <a:pt x="26" y="26"/>
                    <a:pt x="18" y="29"/>
                    <a:pt x="11" y="33"/>
                  </a:cubicBezTo>
                  <a:cubicBezTo>
                    <a:pt x="10" y="34"/>
                    <a:pt x="9" y="33"/>
                    <a:pt x="8" y="3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6"/>
                    <a:pt x="0" y="15"/>
                    <a:pt x="1" y="14"/>
                  </a:cubicBezTo>
                  <a:cubicBezTo>
                    <a:pt x="10" y="10"/>
                    <a:pt x="19" y="6"/>
                    <a:pt x="29" y="4"/>
                  </a:cubicBezTo>
                  <a:cubicBezTo>
                    <a:pt x="39" y="1"/>
                    <a:pt x="50" y="0"/>
                    <a:pt x="60" y="0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0" y="5"/>
                    <a:pt x="40" y="6"/>
                    <a:pt x="30" y="8"/>
                  </a:cubicBezTo>
                  <a:cubicBezTo>
                    <a:pt x="21" y="11"/>
                    <a:pt x="13" y="14"/>
                    <a:pt x="6" y="1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Freeform: Shape 31">
              <a:extLst>
                <a:ext uri="{FF2B5EF4-FFF2-40B4-BE49-F238E27FC236}">
                  <a16:creationId xmlns:a16="http://schemas.microsoft.com/office/drawing/2014/main" id="{C2898554-6364-4D64-8A35-BB6BAF230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786" y="3587856"/>
              <a:ext cx="272654" cy="64294"/>
            </a:xfrm>
            <a:custGeom>
              <a:avLst/>
              <a:gdLst>
                <a:gd name="T0" fmla="*/ 155 w 161"/>
                <a:gd name="T1" fmla="*/ 22 h 38"/>
                <a:gd name="T2" fmla="*/ 121 w 161"/>
                <a:gd name="T3" fmla="*/ 9 h 38"/>
                <a:gd name="T4" fmla="*/ 80 w 161"/>
                <a:gd name="T5" fmla="*/ 4 h 38"/>
                <a:gd name="T6" fmla="*/ 80 w 161"/>
                <a:gd name="T7" fmla="*/ 4 h 38"/>
                <a:gd name="T8" fmla="*/ 80 w 161"/>
                <a:gd name="T9" fmla="*/ 0 h 38"/>
                <a:gd name="T10" fmla="*/ 80 w 161"/>
                <a:gd name="T11" fmla="*/ 0 h 38"/>
                <a:gd name="T12" fmla="*/ 122 w 161"/>
                <a:gd name="T13" fmla="*/ 4 h 38"/>
                <a:gd name="T14" fmla="*/ 159 w 161"/>
                <a:gd name="T15" fmla="*/ 19 h 38"/>
                <a:gd name="T16" fmla="*/ 160 w 161"/>
                <a:gd name="T17" fmla="*/ 22 h 38"/>
                <a:gd name="T18" fmla="*/ 152 w 161"/>
                <a:gd name="T19" fmla="*/ 36 h 38"/>
                <a:gd name="T20" fmla="*/ 149 w 161"/>
                <a:gd name="T21" fmla="*/ 37 h 38"/>
                <a:gd name="T22" fmla="*/ 117 w 161"/>
                <a:gd name="T23" fmla="*/ 25 h 38"/>
                <a:gd name="T24" fmla="*/ 80 w 161"/>
                <a:gd name="T25" fmla="*/ 21 h 38"/>
                <a:gd name="T26" fmla="*/ 80 w 161"/>
                <a:gd name="T27" fmla="*/ 21 h 38"/>
                <a:gd name="T28" fmla="*/ 80 w 161"/>
                <a:gd name="T29" fmla="*/ 16 h 38"/>
                <a:gd name="T30" fmla="*/ 80 w 161"/>
                <a:gd name="T31" fmla="*/ 16 h 38"/>
                <a:gd name="T32" fmla="*/ 118 w 161"/>
                <a:gd name="T33" fmla="*/ 21 h 38"/>
                <a:gd name="T34" fmla="*/ 149 w 161"/>
                <a:gd name="T35" fmla="*/ 32 h 38"/>
                <a:gd name="T36" fmla="*/ 155 w 161"/>
                <a:gd name="T37" fmla="*/ 22 h 38"/>
                <a:gd name="T38" fmla="*/ 80 w 161"/>
                <a:gd name="T39" fmla="*/ 4 h 38"/>
                <a:gd name="T40" fmla="*/ 40 w 161"/>
                <a:gd name="T41" fmla="*/ 9 h 38"/>
                <a:gd name="T42" fmla="*/ 6 w 161"/>
                <a:gd name="T43" fmla="*/ 22 h 38"/>
                <a:gd name="T44" fmla="*/ 12 w 161"/>
                <a:gd name="T45" fmla="*/ 32 h 38"/>
                <a:gd name="T46" fmla="*/ 43 w 161"/>
                <a:gd name="T47" fmla="*/ 21 h 38"/>
                <a:gd name="T48" fmla="*/ 80 w 161"/>
                <a:gd name="T49" fmla="*/ 16 h 38"/>
                <a:gd name="T50" fmla="*/ 80 w 161"/>
                <a:gd name="T51" fmla="*/ 21 h 38"/>
                <a:gd name="T52" fmla="*/ 44 w 161"/>
                <a:gd name="T53" fmla="*/ 25 h 38"/>
                <a:gd name="T54" fmla="*/ 12 w 161"/>
                <a:gd name="T55" fmla="*/ 37 h 38"/>
                <a:gd name="T56" fmla="*/ 8 w 161"/>
                <a:gd name="T57" fmla="*/ 36 h 38"/>
                <a:gd name="T58" fmla="*/ 1 w 161"/>
                <a:gd name="T59" fmla="*/ 22 h 38"/>
                <a:gd name="T60" fmla="*/ 1 w 161"/>
                <a:gd name="T61" fmla="*/ 19 h 38"/>
                <a:gd name="T62" fmla="*/ 39 w 161"/>
                <a:gd name="T63" fmla="*/ 4 h 38"/>
                <a:gd name="T64" fmla="*/ 80 w 161"/>
                <a:gd name="T65" fmla="*/ 0 h 38"/>
                <a:gd name="T66" fmla="*/ 80 w 161"/>
                <a:gd name="T6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1" h="38">
                  <a:moveTo>
                    <a:pt x="155" y="22"/>
                  </a:moveTo>
                  <a:cubicBezTo>
                    <a:pt x="145" y="16"/>
                    <a:pt x="133" y="12"/>
                    <a:pt x="121" y="9"/>
                  </a:cubicBezTo>
                  <a:cubicBezTo>
                    <a:pt x="108" y="6"/>
                    <a:pt x="94" y="4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95" y="0"/>
                    <a:pt x="109" y="1"/>
                    <a:pt x="122" y="4"/>
                  </a:cubicBezTo>
                  <a:cubicBezTo>
                    <a:pt x="136" y="8"/>
                    <a:pt x="148" y="12"/>
                    <a:pt x="159" y="19"/>
                  </a:cubicBezTo>
                  <a:cubicBezTo>
                    <a:pt x="161" y="19"/>
                    <a:pt x="161" y="21"/>
                    <a:pt x="160" y="22"/>
                  </a:cubicBezTo>
                  <a:cubicBezTo>
                    <a:pt x="152" y="36"/>
                    <a:pt x="152" y="36"/>
                    <a:pt x="152" y="36"/>
                  </a:cubicBezTo>
                  <a:cubicBezTo>
                    <a:pt x="152" y="37"/>
                    <a:pt x="150" y="38"/>
                    <a:pt x="149" y="37"/>
                  </a:cubicBezTo>
                  <a:cubicBezTo>
                    <a:pt x="140" y="32"/>
                    <a:pt x="129" y="28"/>
                    <a:pt x="117" y="25"/>
                  </a:cubicBezTo>
                  <a:cubicBezTo>
                    <a:pt x="106" y="22"/>
                    <a:pt x="93" y="21"/>
                    <a:pt x="80" y="2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93" y="16"/>
                    <a:pt x="106" y="18"/>
                    <a:pt x="118" y="21"/>
                  </a:cubicBezTo>
                  <a:cubicBezTo>
                    <a:pt x="129" y="23"/>
                    <a:pt x="140" y="27"/>
                    <a:pt x="149" y="32"/>
                  </a:cubicBezTo>
                  <a:lnTo>
                    <a:pt x="155" y="22"/>
                  </a:lnTo>
                  <a:close/>
                  <a:moveTo>
                    <a:pt x="80" y="4"/>
                  </a:moveTo>
                  <a:cubicBezTo>
                    <a:pt x="67" y="4"/>
                    <a:pt x="53" y="6"/>
                    <a:pt x="40" y="9"/>
                  </a:cubicBezTo>
                  <a:cubicBezTo>
                    <a:pt x="28" y="12"/>
                    <a:pt x="16" y="16"/>
                    <a:pt x="6" y="2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21" y="27"/>
                    <a:pt x="32" y="23"/>
                    <a:pt x="43" y="21"/>
                  </a:cubicBezTo>
                  <a:cubicBezTo>
                    <a:pt x="55" y="18"/>
                    <a:pt x="68" y="16"/>
                    <a:pt x="80" y="16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68" y="21"/>
                    <a:pt x="55" y="22"/>
                    <a:pt x="44" y="25"/>
                  </a:cubicBezTo>
                  <a:cubicBezTo>
                    <a:pt x="32" y="28"/>
                    <a:pt x="21" y="32"/>
                    <a:pt x="12" y="37"/>
                  </a:cubicBezTo>
                  <a:cubicBezTo>
                    <a:pt x="11" y="38"/>
                    <a:pt x="9" y="37"/>
                    <a:pt x="8" y="36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1"/>
                    <a:pt x="0" y="19"/>
                    <a:pt x="1" y="19"/>
                  </a:cubicBezTo>
                  <a:cubicBezTo>
                    <a:pt x="13" y="12"/>
                    <a:pt x="25" y="8"/>
                    <a:pt x="39" y="4"/>
                  </a:cubicBezTo>
                  <a:cubicBezTo>
                    <a:pt x="52" y="1"/>
                    <a:pt x="66" y="0"/>
                    <a:pt x="80" y="0"/>
                  </a:cubicBezTo>
                  <a:lnTo>
                    <a:pt x="80" y="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Freeform: Shape 32">
              <a:extLst>
                <a:ext uri="{FF2B5EF4-FFF2-40B4-BE49-F238E27FC236}">
                  <a16:creationId xmlns:a16="http://schemas.microsoft.com/office/drawing/2014/main" id="{4D314065-F8E3-418B-965E-FB666E416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4507" y="5435706"/>
              <a:ext cx="121444" cy="200025"/>
            </a:xfrm>
            <a:custGeom>
              <a:avLst/>
              <a:gdLst>
                <a:gd name="T0" fmla="*/ 50 w 72"/>
                <a:gd name="T1" fmla="*/ 113 h 118"/>
                <a:gd name="T2" fmla="*/ 62 w 72"/>
                <a:gd name="T3" fmla="*/ 108 h 118"/>
                <a:gd name="T4" fmla="*/ 67 w 72"/>
                <a:gd name="T5" fmla="*/ 83 h 118"/>
                <a:gd name="T6" fmla="*/ 43 w 72"/>
                <a:gd name="T7" fmla="*/ 81 h 118"/>
                <a:gd name="T8" fmla="*/ 46 w 72"/>
                <a:gd name="T9" fmla="*/ 64 h 118"/>
                <a:gd name="T10" fmla="*/ 67 w 72"/>
                <a:gd name="T11" fmla="*/ 47 h 118"/>
                <a:gd name="T12" fmla="*/ 43 w 72"/>
                <a:gd name="T13" fmla="*/ 45 h 118"/>
                <a:gd name="T14" fmla="*/ 46 w 72"/>
                <a:gd name="T15" fmla="*/ 28 h 118"/>
                <a:gd name="T16" fmla="*/ 67 w 72"/>
                <a:gd name="T17" fmla="*/ 21 h 118"/>
                <a:gd name="T18" fmla="*/ 50 w 72"/>
                <a:gd name="T19" fmla="*/ 4 h 118"/>
                <a:gd name="T20" fmla="*/ 36 w 72"/>
                <a:gd name="T21" fmla="*/ 0 h 118"/>
                <a:gd name="T22" fmla="*/ 66 w 72"/>
                <a:gd name="T23" fmla="*/ 6 h 118"/>
                <a:gd name="T24" fmla="*/ 72 w 72"/>
                <a:gd name="T25" fmla="*/ 30 h 118"/>
                <a:gd name="T26" fmla="*/ 48 w 72"/>
                <a:gd name="T27" fmla="*/ 33 h 118"/>
                <a:gd name="T28" fmla="*/ 70 w 72"/>
                <a:gd name="T29" fmla="*/ 42 h 118"/>
                <a:gd name="T30" fmla="*/ 72 w 72"/>
                <a:gd name="T31" fmla="*/ 67 h 118"/>
                <a:gd name="T32" fmla="*/ 48 w 72"/>
                <a:gd name="T33" fmla="*/ 69 h 118"/>
                <a:gd name="T34" fmla="*/ 70 w 72"/>
                <a:gd name="T35" fmla="*/ 78 h 118"/>
                <a:gd name="T36" fmla="*/ 72 w 72"/>
                <a:gd name="T37" fmla="*/ 97 h 118"/>
                <a:gd name="T38" fmla="*/ 66 w 72"/>
                <a:gd name="T39" fmla="*/ 112 h 118"/>
                <a:gd name="T40" fmla="*/ 36 w 72"/>
                <a:gd name="T41" fmla="*/ 118 h 118"/>
                <a:gd name="T42" fmla="*/ 5 w 72"/>
                <a:gd name="T43" fmla="*/ 83 h 118"/>
                <a:gd name="T44" fmla="*/ 10 w 72"/>
                <a:gd name="T45" fmla="*/ 108 h 118"/>
                <a:gd name="T46" fmla="*/ 36 w 72"/>
                <a:gd name="T47" fmla="*/ 113 h 118"/>
                <a:gd name="T48" fmla="*/ 22 w 72"/>
                <a:gd name="T49" fmla="*/ 118 h 118"/>
                <a:gd name="T50" fmla="*/ 0 w 72"/>
                <a:gd name="T51" fmla="*/ 97 h 118"/>
                <a:gd name="T52" fmla="*/ 3 w 72"/>
                <a:gd name="T53" fmla="*/ 78 h 118"/>
                <a:gd name="T54" fmla="*/ 24 w 72"/>
                <a:gd name="T55" fmla="*/ 69 h 118"/>
                <a:gd name="T56" fmla="*/ 0 w 72"/>
                <a:gd name="T57" fmla="*/ 67 h 118"/>
                <a:gd name="T58" fmla="*/ 3 w 72"/>
                <a:gd name="T59" fmla="*/ 42 h 118"/>
                <a:gd name="T60" fmla="*/ 24 w 72"/>
                <a:gd name="T61" fmla="*/ 33 h 118"/>
                <a:gd name="T62" fmla="*/ 0 w 72"/>
                <a:gd name="T63" fmla="*/ 30 h 118"/>
                <a:gd name="T64" fmla="*/ 7 w 72"/>
                <a:gd name="T65" fmla="*/ 6 h 118"/>
                <a:gd name="T66" fmla="*/ 36 w 72"/>
                <a:gd name="T67" fmla="*/ 0 h 118"/>
                <a:gd name="T68" fmla="*/ 22 w 72"/>
                <a:gd name="T69" fmla="*/ 4 h 118"/>
                <a:gd name="T70" fmla="*/ 5 w 72"/>
                <a:gd name="T71" fmla="*/ 21 h 118"/>
                <a:gd name="T72" fmla="*/ 27 w 72"/>
                <a:gd name="T73" fmla="*/ 28 h 118"/>
                <a:gd name="T74" fmla="*/ 29 w 72"/>
                <a:gd name="T75" fmla="*/ 45 h 118"/>
                <a:gd name="T76" fmla="*/ 5 w 72"/>
                <a:gd name="T77" fmla="*/ 47 h 118"/>
                <a:gd name="T78" fmla="*/ 27 w 72"/>
                <a:gd name="T79" fmla="*/ 64 h 118"/>
                <a:gd name="T80" fmla="*/ 29 w 72"/>
                <a:gd name="T81" fmla="*/ 81 h 118"/>
                <a:gd name="T82" fmla="*/ 5 w 72"/>
                <a:gd name="T83" fmla="*/ 8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118">
                  <a:moveTo>
                    <a:pt x="36" y="113"/>
                  </a:moveTo>
                  <a:cubicBezTo>
                    <a:pt x="50" y="113"/>
                    <a:pt x="50" y="113"/>
                    <a:pt x="50" y="113"/>
                  </a:cubicBezTo>
                  <a:cubicBezTo>
                    <a:pt x="55" y="113"/>
                    <a:pt x="59" y="111"/>
                    <a:pt x="62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5" y="105"/>
                    <a:pt x="67" y="101"/>
                    <a:pt x="67" y="97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4" y="83"/>
                    <a:pt x="43" y="82"/>
                    <a:pt x="43" y="81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5"/>
                    <a:pt x="44" y="64"/>
                    <a:pt x="46" y="64"/>
                  </a:cubicBezTo>
                  <a:cubicBezTo>
                    <a:pt x="67" y="64"/>
                    <a:pt x="67" y="64"/>
                    <a:pt x="67" y="64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4" y="47"/>
                    <a:pt x="43" y="46"/>
                    <a:pt x="43" y="45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29"/>
                    <a:pt x="44" y="28"/>
                    <a:pt x="46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7" y="16"/>
                    <a:pt x="65" y="12"/>
                    <a:pt x="62" y="9"/>
                  </a:cubicBezTo>
                  <a:cubicBezTo>
                    <a:pt x="59" y="6"/>
                    <a:pt x="55" y="4"/>
                    <a:pt x="50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6" y="0"/>
                    <a:pt x="62" y="2"/>
                    <a:pt x="66" y="6"/>
                  </a:cubicBezTo>
                  <a:cubicBezTo>
                    <a:pt x="70" y="10"/>
                    <a:pt x="72" y="15"/>
                    <a:pt x="72" y="2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32"/>
                    <a:pt x="71" y="33"/>
                    <a:pt x="70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1" y="42"/>
                    <a:pt x="72" y="43"/>
                    <a:pt x="72" y="45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72" y="68"/>
                    <a:pt x="71" y="69"/>
                    <a:pt x="70" y="69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71" y="78"/>
                    <a:pt x="72" y="79"/>
                    <a:pt x="72" y="81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102"/>
                    <a:pt x="70" y="108"/>
                    <a:pt x="66" y="112"/>
                  </a:cubicBezTo>
                  <a:cubicBezTo>
                    <a:pt x="66" y="112"/>
                    <a:pt x="66" y="112"/>
                    <a:pt x="66" y="112"/>
                  </a:cubicBezTo>
                  <a:cubicBezTo>
                    <a:pt x="62" y="116"/>
                    <a:pt x="56" y="118"/>
                    <a:pt x="50" y="118"/>
                  </a:cubicBezTo>
                  <a:cubicBezTo>
                    <a:pt x="36" y="118"/>
                    <a:pt x="36" y="118"/>
                    <a:pt x="36" y="118"/>
                  </a:cubicBezTo>
                  <a:lnTo>
                    <a:pt x="36" y="113"/>
                  </a:lnTo>
                  <a:close/>
                  <a:moveTo>
                    <a:pt x="5" y="83"/>
                  </a:moveTo>
                  <a:cubicBezTo>
                    <a:pt x="5" y="97"/>
                    <a:pt x="5" y="97"/>
                    <a:pt x="5" y="97"/>
                  </a:cubicBezTo>
                  <a:cubicBezTo>
                    <a:pt x="5" y="101"/>
                    <a:pt x="7" y="105"/>
                    <a:pt x="10" y="108"/>
                  </a:cubicBezTo>
                  <a:cubicBezTo>
                    <a:pt x="13" y="111"/>
                    <a:pt x="17" y="113"/>
                    <a:pt x="22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22" y="118"/>
                    <a:pt x="22" y="118"/>
                    <a:pt x="22" y="118"/>
                  </a:cubicBezTo>
                  <a:cubicBezTo>
                    <a:pt x="16" y="118"/>
                    <a:pt x="11" y="116"/>
                    <a:pt x="7" y="112"/>
                  </a:cubicBezTo>
                  <a:cubicBezTo>
                    <a:pt x="3" y="108"/>
                    <a:pt x="0" y="103"/>
                    <a:pt x="0" y="9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2" y="78"/>
                    <a:pt x="3" y="7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2" y="69"/>
                    <a:pt x="0" y="68"/>
                    <a:pt x="0" y="67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3"/>
                    <a:pt x="2" y="42"/>
                    <a:pt x="3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2" y="33"/>
                    <a:pt x="0" y="32"/>
                    <a:pt x="0" y="3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5"/>
                    <a:pt x="3" y="10"/>
                    <a:pt x="7" y="6"/>
                  </a:cubicBezTo>
                  <a:cubicBezTo>
                    <a:pt x="11" y="2"/>
                    <a:pt x="16" y="0"/>
                    <a:pt x="2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17" y="4"/>
                    <a:pt x="13" y="6"/>
                    <a:pt x="10" y="9"/>
                  </a:cubicBezTo>
                  <a:cubicBezTo>
                    <a:pt x="7" y="12"/>
                    <a:pt x="5" y="16"/>
                    <a:pt x="5" y="21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8"/>
                    <a:pt x="29" y="29"/>
                    <a:pt x="29" y="30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6"/>
                    <a:pt x="28" y="47"/>
                    <a:pt x="27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4"/>
                    <a:pt x="29" y="65"/>
                    <a:pt x="29" y="67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9" y="82"/>
                    <a:pt x="28" y="83"/>
                    <a:pt x="27" y="83"/>
                  </a:cubicBezTo>
                  <a:lnTo>
                    <a:pt x="5" y="8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Freeform: Shape 33">
              <a:extLst>
                <a:ext uri="{FF2B5EF4-FFF2-40B4-BE49-F238E27FC236}">
                  <a16:creationId xmlns:a16="http://schemas.microsoft.com/office/drawing/2014/main" id="{3341729D-D442-4A45-AC81-3F3656A40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980" y="5604775"/>
              <a:ext cx="190500" cy="127397"/>
            </a:xfrm>
            <a:custGeom>
              <a:avLst/>
              <a:gdLst>
                <a:gd name="T0" fmla="*/ 56 w 112"/>
                <a:gd name="T1" fmla="*/ 70 h 75"/>
                <a:gd name="T2" fmla="*/ 75 w 112"/>
                <a:gd name="T3" fmla="*/ 70 h 75"/>
                <a:gd name="T4" fmla="*/ 75 w 112"/>
                <a:gd name="T5" fmla="*/ 60 h 75"/>
                <a:gd name="T6" fmla="*/ 63 w 112"/>
                <a:gd name="T7" fmla="*/ 60 h 75"/>
                <a:gd name="T8" fmla="*/ 61 w 112"/>
                <a:gd name="T9" fmla="*/ 58 h 75"/>
                <a:gd name="T10" fmla="*/ 61 w 112"/>
                <a:gd name="T11" fmla="*/ 36 h 75"/>
                <a:gd name="T12" fmla="*/ 63 w 112"/>
                <a:gd name="T13" fmla="*/ 34 h 75"/>
                <a:gd name="T14" fmla="*/ 74 w 112"/>
                <a:gd name="T15" fmla="*/ 34 h 75"/>
                <a:gd name="T16" fmla="*/ 94 w 112"/>
                <a:gd name="T17" fmla="*/ 26 h 75"/>
                <a:gd name="T18" fmla="*/ 106 w 112"/>
                <a:gd name="T19" fmla="*/ 8 h 75"/>
                <a:gd name="T20" fmla="*/ 97 w 112"/>
                <a:gd name="T21" fmla="*/ 6 h 75"/>
                <a:gd name="T22" fmla="*/ 89 w 112"/>
                <a:gd name="T23" fmla="*/ 18 h 75"/>
                <a:gd name="T24" fmla="*/ 74 w 112"/>
                <a:gd name="T25" fmla="*/ 24 h 75"/>
                <a:gd name="T26" fmla="*/ 56 w 112"/>
                <a:gd name="T27" fmla="*/ 24 h 75"/>
                <a:gd name="T28" fmla="*/ 56 w 112"/>
                <a:gd name="T29" fmla="*/ 19 h 75"/>
                <a:gd name="T30" fmla="*/ 74 w 112"/>
                <a:gd name="T31" fmla="*/ 19 h 75"/>
                <a:gd name="T32" fmla="*/ 86 w 112"/>
                <a:gd name="T33" fmla="*/ 14 h 75"/>
                <a:gd name="T34" fmla="*/ 93 w 112"/>
                <a:gd name="T35" fmla="*/ 2 h 75"/>
                <a:gd name="T36" fmla="*/ 96 w 112"/>
                <a:gd name="T37" fmla="*/ 0 h 75"/>
                <a:gd name="T38" fmla="*/ 110 w 112"/>
                <a:gd name="T39" fmla="*/ 4 h 75"/>
                <a:gd name="T40" fmla="*/ 112 w 112"/>
                <a:gd name="T41" fmla="*/ 7 h 75"/>
                <a:gd name="T42" fmla="*/ 98 w 112"/>
                <a:gd name="T43" fmla="*/ 29 h 75"/>
                <a:gd name="T44" fmla="*/ 74 w 112"/>
                <a:gd name="T45" fmla="*/ 38 h 75"/>
                <a:gd name="T46" fmla="*/ 66 w 112"/>
                <a:gd name="T47" fmla="*/ 38 h 75"/>
                <a:gd name="T48" fmla="*/ 66 w 112"/>
                <a:gd name="T49" fmla="*/ 56 h 75"/>
                <a:gd name="T50" fmla="*/ 77 w 112"/>
                <a:gd name="T51" fmla="*/ 56 h 75"/>
                <a:gd name="T52" fmla="*/ 80 w 112"/>
                <a:gd name="T53" fmla="*/ 58 h 75"/>
                <a:gd name="T54" fmla="*/ 80 w 112"/>
                <a:gd name="T55" fmla="*/ 72 h 75"/>
                <a:gd name="T56" fmla="*/ 77 w 112"/>
                <a:gd name="T57" fmla="*/ 75 h 75"/>
                <a:gd name="T58" fmla="*/ 56 w 112"/>
                <a:gd name="T59" fmla="*/ 75 h 75"/>
                <a:gd name="T60" fmla="*/ 56 w 112"/>
                <a:gd name="T61" fmla="*/ 70 h 75"/>
                <a:gd name="T62" fmla="*/ 6 w 112"/>
                <a:gd name="T63" fmla="*/ 8 h 75"/>
                <a:gd name="T64" fmla="*/ 17 w 112"/>
                <a:gd name="T65" fmla="*/ 26 h 75"/>
                <a:gd name="T66" fmla="*/ 38 w 112"/>
                <a:gd name="T67" fmla="*/ 34 h 75"/>
                <a:gd name="T68" fmla="*/ 49 w 112"/>
                <a:gd name="T69" fmla="*/ 34 h 75"/>
                <a:gd name="T70" fmla="*/ 51 w 112"/>
                <a:gd name="T71" fmla="*/ 36 h 75"/>
                <a:gd name="T72" fmla="*/ 51 w 112"/>
                <a:gd name="T73" fmla="*/ 58 h 75"/>
                <a:gd name="T74" fmla="*/ 49 w 112"/>
                <a:gd name="T75" fmla="*/ 60 h 75"/>
                <a:gd name="T76" fmla="*/ 38 w 112"/>
                <a:gd name="T77" fmla="*/ 60 h 75"/>
                <a:gd name="T78" fmla="*/ 38 w 112"/>
                <a:gd name="T79" fmla="*/ 70 h 75"/>
                <a:gd name="T80" fmla="*/ 56 w 112"/>
                <a:gd name="T81" fmla="*/ 70 h 75"/>
                <a:gd name="T82" fmla="*/ 56 w 112"/>
                <a:gd name="T83" fmla="*/ 75 h 75"/>
                <a:gd name="T84" fmla="*/ 35 w 112"/>
                <a:gd name="T85" fmla="*/ 75 h 75"/>
                <a:gd name="T86" fmla="*/ 33 w 112"/>
                <a:gd name="T87" fmla="*/ 72 h 75"/>
                <a:gd name="T88" fmla="*/ 33 w 112"/>
                <a:gd name="T89" fmla="*/ 58 h 75"/>
                <a:gd name="T90" fmla="*/ 35 w 112"/>
                <a:gd name="T91" fmla="*/ 56 h 75"/>
                <a:gd name="T92" fmla="*/ 47 w 112"/>
                <a:gd name="T93" fmla="*/ 56 h 75"/>
                <a:gd name="T94" fmla="*/ 47 w 112"/>
                <a:gd name="T95" fmla="*/ 38 h 75"/>
                <a:gd name="T96" fmla="*/ 38 w 112"/>
                <a:gd name="T97" fmla="*/ 38 h 75"/>
                <a:gd name="T98" fmla="*/ 14 w 112"/>
                <a:gd name="T99" fmla="*/ 29 h 75"/>
                <a:gd name="T100" fmla="*/ 1 w 112"/>
                <a:gd name="T101" fmla="*/ 6 h 75"/>
                <a:gd name="T102" fmla="*/ 2 w 112"/>
                <a:gd name="T103" fmla="*/ 4 h 75"/>
                <a:gd name="T104" fmla="*/ 16 w 112"/>
                <a:gd name="T105" fmla="*/ 1 h 75"/>
                <a:gd name="T106" fmla="*/ 19 w 112"/>
                <a:gd name="T107" fmla="*/ 3 h 75"/>
                <a:gd name="T108" fmla="*/ 26 w 112"/>
                <a:gd name="T109" fmla="*/ 14 h 75"/>
                <a:gd name="T110" fmla="*/ 38 w 112"/>
                <a:gd name="T111" fmla="*/ 19 h 75"/>
                <a:gd name="T112" fmla="*/ 56 w 112"/>
                <a:gd name="T113" fmla="*/ 19 h 75"/>
                <a:gd name="T114" fmla="*/ 56 w 112"/>
                <a:gd name="T115" fmla="*/ 24 h 75"/>
                <a:gd name="T116" fmla="*/ 38 w 112"/>
                <a:gd name="T117" fmla="*/ 24 h 75"/>
                <a:gd name="T118" fmla="*/ 23 w 112"/>
                <a:gd name="T119" fmla="*/ 18 h 75"/>
                <a:gd name="T120" fmla="*/ 15 w 112"/>
                <a:gd name="T121" fmla="*/ 6 h 75"/>
                <a:gd name="T122" fmla="*/ 6 w 112"/>
                <a:gd name="T12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2" h="75">
                  <a:moveTo>
                    <a:pt x="56" y="70"/>
                  </a:moveTo>
                  <a:cubicBezTo>
                    <a:pt x="75" y="70"/>
                    <a:pt x="75" y="70"/>
                    <a:pt x="75" y="70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2" y="60"/>
                    <a:pt x="61" y="59"/>
                    <a:pt x="61" y="58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1" y="35"/>
                    <a:pt x="62" y="34"/>
                    <a:pt x="63" y="3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82" y="34"/>
                    <a:pt x="89" y="30"/>
                    <a:pt x="94" y="26"/>
                  </a:cubicBezTo>
                  <a:cubicBezTo>
                    <a:pt x="100" y="21"/>
                    <a:pt x="104" y="14"/>
                    <a:pt x="106" y="8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6" y="10"/>
                    <a:pt x="93" y="15"/>
                    <a:pt x="89" y="18"/>
                  </a:cubicBezTo>
                  <a:cubicBezTo>
                    <a:pt x="85" y="22"/>
                    <a:pt x="80" y="24"/>
                    <a:pt x="74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8" y="19"/>
                    <a:pt x="82" y="17"/>
                    <a:pt x="86" y="14"/>
                  </a:cubicBezTo>
                  <a:cubicBezTo>
                    <a:pt x="89" y="11"/>
                    <a:pt x="92" y="7"/>
                    <a:pt x="93" y="2"/>
                  </a:cubicBezTo>
                  <a:cubicBezTo>
                    <a:pt x="94" y="1"/>
                    <a:pt x="95" y="0"/>
                    <a:pt x="96" y="0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1" y="4"/>
                    <a:pt x="112" y="5"/>
                    <a:pt x="112" y="7"/>
                  </a:cubicBezTo>
                  <a:cubicBezTo>
                    <a:pt x="110" y="15"/>
                    <a:pt x="105" y="23"/>
                    <a:pt x="98" y="29"/>
                  </a:cubicBezTo>
                  <a:cubicBezTo>
                    <a:pt x="91" y="35"/>
                    <a:pt x="83" y="38"/>
                    <a:pt x="74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8" y="56"/>
                    <a:pt x="80" y="57"/>
                    <a:pt x="80" y="58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4"/>
                    <a:pt x="78" y="75"/>
                    <a:pt x="77" y="75"/>
                  </a:cubicBezTo>
                  <a:cubicBezTo>
                    <a:pt x="56" y="75"/>
                    <a:pt x="56" y="75"/>
                    <a:pt x="56" y="75"/>
                  </a:cubicBezTo>
                  <a:lnTo>
                    <a:pt x="56" y="70"/>
                  </a:lnTo>
                  <a:close/>
                  <a:moveTo>
                    <a:pt x="6" y="8"/>
                  </a:moveTo>
                  <a:cubicBezTo>
                    <a:pt x="8" y="15"/>
                    <a:pt x="12" y="21"/>
                    <a:pt x="17" y="26"/>
                  </a:cubicBezTo>
                  <a:cubicBezTo>
                    <a:pt x="23" y="31"/>
                    <a:pt x="30" y="34"/>
                    <a:pt x="3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1" y="35"/>
                    <a:pt x="51" y="36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1" y="59"/>
                    <a:pt x="50" y="60"/>
                    <a:pt x="49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4" y="75"/>
                    <a:pt x="33" y="74"/>
                    <a:pt x="33" y="7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29" y="38"/>
                    <a:pt x="21" y="35"/>
                    <a:pt x="14" y="29"/>
                  </a:cubicBezTo>
                  <a:cubicBezTo>
                    <a:pt x="7" y="23"/>
                    <a:pt x="2" y="16"/>
                    <a:pt x="1" y="6"/>
                  </a:cubicBezTo>
                  <a:cubicBezTo>
                    <a:pt x="0" y="5"/>
                    <a:pt x="1" y="4"/>
                    <a:pt x="2" y="4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20" y="7"/>
                    <a:pt x="23" y="11"/>
                    <a:pt x="26" y="14"/>
                  </a:cubicBezTo>
                  <a:cubicBezTo>
                    <a:pt x="30" y="17"/>
                    <a:pt x="34" y="19"/>
                    <a:pt x="38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3" y="24"/>
                    <a:pt x="27" y="22"/>
                    <a:pt x="23" y="18"/>
                  </a:cubicBezTo>
                  <a:cubicBezTo>
                    <a:pt x="19" y="15"/>
                    <a:pt x="17" y="11"/>
                    <a:pt x="15" y="6"/>
                  </a:cubicBezTo>
                  <a:lnTo>
                    <a:pt x="6" y="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Freeform: Shape 34">
              <a:extLst>
                <a:ext uri="{FF2B5EF4-FFF2-40B4-BE49-F238E27FC236}">
                  <a16:creationId xmlns:a16="http://schemas.microsoft.com/office/drawing/2014/main" id="{FF936BE8-B788-47C1-9020-978FA6D1D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9336" y="3453315"/>
              <a:ext cx="217885" cy="242888"/>
            </a:xfrm>
            <a:custGeom>
              <a:avLst/>
              <a:gdLst>
                <a:gd name="T0" fmla="*/ 123 w 128"/>
                <a:gd name="T1" fmla="*/ 5 h 143"/>
                <a:gd name="T2" fmla="*/ 114 w 128"/>
                <a:gd name="T3" fmla="*/ 5 h 143"/>
                <a:gd name="T4" fmla="*/ 125 w 128"/>
                <a:gd name="T5" fmla="*/ 143 h 143"/>
                <a:gd name="T6" fmla="*/ 109 w 128"/>
                <a:gd name="T7" fmla="*/ 127 h 143"/>
                <a:gd name="T8" fmla="*/ 109 w 128"/>
                <a:gd name="T9" fmla="*/ 115 h 143"/>
                <a:gd name="T10" fmla="*/ 116 w 128"/>
                <a:gd name="T11" fmla="*/ 104 h 143"/>
                <a:gd name="T12" fmla="*/ 114 w 128"/>
                <a:gd name="T13" fmla="*/ 91 h 143"/>
                <a:gd name="T14" fmla="*/ 119 w 128"/>
                <a:gd name="T15" fmla="*/ 78 h 143"/>
                <a:gd name="T16" fmla="*/ 114 w 128"/>
                <a:gd name="T17" fmla="*/ 76 h 143"/>
                <a:gd name="T18" fmla="*/ 119 w 128"/>
                <a:gd name="T19" fmla="*/ 42 h 143"/>
                <a:gd name="T20" fmla="*/ 109 w 128"/>
                <a:gd name="T21" fmla="*/ 52 h 143"/>
                <a:gd name="T22" fmla="*/ 116 w 128"/>
                <a:gd name="T23" fmla="*/ 16 h 143"/>
                <a:gd name="T24" fmla="*/ 109 w 128"/>
                <a:gd name="T25" fmla="*/ 33 h 143"/>
                <a:gd name="T26" fmla="*/ 100 w 128"/>
                <a:gd name="T27" fmla="*/ 136 h 143"/>
                <a:gd name="T28" fmla="*/ 102 w 128"/>
                <a:gd name="T29" fmla="*/ 143 h 143"/>
                <a:gd name="T30" fmla="*/ 109 w 128"/>
                <a:gd name="T31" fmla="*/ 10 h 143"/>
                <a:gd name="T32" fmla="*/ 93 w 128"/>
                <a:gd name="T33" fmla="*/ 42 h 143"/>
                <a:gd name="T34" fmla="*/ 102 w 128"/>
                <a:gd name="T35" fmla="*/ 0 h 143"/>
                <a:gd name="T36" fmla="*/ 102 w 128"/>
                <a:gd name="T37" fmla="*/ 16 h 143"/>
                <a:gd name="T38" fmla="*/ 105 w 128"/>
                <a:gd name="T39" fmla="*/ 28 h 143"/>
                <a:gd name="T40" fmla="*/ 100 w 128"/>
                <a:gd name="T41" fmla="*/ 42 h 143"/>
                <a:gd name="T42" fmla="*/ 105 w 128"/>
                <a:gd name="T43" fmla="*/ 44 h 143"/>
                <a:gd name="T44" fmla="*/ 105 w 128"/>
                <a:gd name="T45" fmla="*/ 76 h 143"/>
                <a:gd name="T46" fmla="*/ 102 w 128"/>
                <a:gd name="T47" fmla="*/ 63 h 143"/>
                <a:gd name="T48" fmla="*/ 102 w 128"/>
                <a:gd name="T49" fmla="*/ 104 h 143"/>
                <a:gd name="T50" fmla="*/ 109 w 128"/>
                <a:gd name="T51" fmla="*/ 86 h 143"/>
                <a:gd name="T52" fmla="*/ 109 w 128"/>
                <a:gd name="T53" fmla="*/ 127 h 143"/>
                <a:gd name="T54" fmla="*/ 64 w 128"/>
                <a:gd name="T55" fmla="*/ 93 h 143"/>
                <a:gd name="T56" fmla="*/ 93 w 128"/>
                <a:gd name="T57" fmla="*/ 50 h 143"/>
                <a:gd name="T58" fmla="*/ 28 w 128"/>
                <a:gd name="T59" fmla="*/ 7 h 143"/>
                <a:gd name="T60" fmla="*/ 25 w 128"/>
                <a:gd name="T61" fmla="*/ 0 h 143"/>
                <a:gd name="T62" fmla="*/ 35 w 128"/>
                <a:gd name="T63" fmla="*/ 42 h 143"/>
                <a:gd name="T64" fmla="*/ 28 w 128"/>
                <a:gd name="T65" fmla="*/ 136 h 143"/>
                <a:gd name="T66" fmla="*/ 64 w 128"/>
                <a:gd name="T67" fmla="*/ 106 h 143"/>
                <a:gd name="T68" fmla="*/ 23 w 128"/>
                <a:gd name="T69" fmla="*/ 138 h 143"/>
                <a:gd name="T70" fmla="*/ 37 w 128"/>
                <a:gd name="T71" fmla="*/ 88 h 143"/>
                <a:gd name="T72" fmla="*/ 35 w 128"/>
                <a:gd name="T73" fmla="*/ 50 h 143"/>
                <a:gd name="T74" fmla="*/ 25 w 128"/>
                <a:gd name="T75" fmla="*/ 110 h 143"/>
                <a:gd name="T76" fmla="*/ 18 w 128"/>
                <a:gd name="T77" fmla="*/ 127 h 143"/>
                <a:gd name="T78" fmla="*/ 18 w 128"/>
                <a:gd name="T79" fmla="*/ 86 h 143"/>
                <a:gd name="T80" fmla="*/ 18 w 128"/>
                <a:gd name="T81" fmla="*/ 80 h 143"/>
                <a:gd name="T82" fmla="*/ 25 w 128"/>
                <a:gd name="T83" fmla="*/ 63 h 143"/>
                <a:gd name="T84" fmla="*/ 25 w 128"/>
                <a:gd name="T85" fmla="*/ 57 h 143"/>
                <a:gd name="T86" fmla="*/ 23 w 128"/>
                <a:gd name="T87" fmla="*/ 44 h 143"/>
                <a:gd name="T88" fmla="*/ 28 w 128"/>
                <a:gd name="T89" fmla="*/ 31 h 143"/>
                <a:gd name="T90" fmla="*/ 23 w 128"/>
                <a:gd name="T91" fmla="*/ 28 h 143"/>
                <a:gd name="T92" fmla="*/ 9 w 128"/>
                <a:gd name="T93" fmla="*/ 5 h 143"/>
                <a:gd name="T94" fmla="*/ 18 w 128"/>
                <a:gd name="T95" fmla="*/ 133 h 143"/>
                <a:gd name="T96" fmla="*/ 0 w 128"/>
                <a:gd name="T97" fmla="*/ 141 h 143"/>
                <a:gd name="T98" fmla="*/ 18 w 128"/>
                <a:gd name="T99" fmla="*/ 5 h 143"/>
                <a:gd name="T100" fmla="*/ 11 w 128"/>
                <a:gd name="T101" fmla="*/ 33 h 143"/>
                <a:gd name="T102" fmla="*/ 18 w 128"/>
                <a:gd name="T103" fmla="*/ 16 h 143"/>
                <a:gd name="T104" fmla="*/ 18 w 128"/>
                <a:gd name="T105" fmla="*/ 57 h 143"/>
                <a:gd name="T106" fmla="*/ 18 w 128"/>
                <a:gd name="T107" fmla="*/ 63 h 143"/>
                <a:gd name="T108" fmla="*/ 18 w 128"/>
                <a:gd name="T109" fmla="*/ 76 h 143"/>
                <a:gd name="T110" fmla="*/ 11 w 128"/>
                <a:gd name="T111" fmla="*/ 86 h 143"/>
                <a:gd name="T112" fmla="*/ 13 w 128"/>
                <a:gd name="T113" fmla="*/ 99 h 143"/>
                <a:gd name="T114" fmla="*/ 9 w 128"/>
                <a:gd name="T115" fmla="*/ 112 h 143"/>
                <a:gd name="T116" fmla="*/ 13 w 128"/>
                <a:gd name="T117" fmla="*/ 11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43">
                  <a:moveTo>
                    <a:pt x="109" y="133"/>
                  </a:moveTo>
                  <a:cubicBezTo>
                    <a:pt x="116" y="133"/>
                    <a:pt x="116" y="133"/>
                    <a:pt x="116" y="133"/>
                  </a:cubicBezTo>
                  <a:cubicBezTo>
                    <a:pt x="118" y="133"/>
                    <a:pt x="119" y="134"/>
                    <a:pt x="119" y="136"/>
                  </a:cubicBezTo>
                  <a:cubicBezTo>
                    <a:pt x="119" y="138"/>
                    <a:pt x="119" y="138"/>
                    <a:pt x="119" y="138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9" y="9"/>
                    <a:pt x="118" y="10"/>
                    <a:pt x="116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1"/>
                    <a:pt x="115" y="0"/>
                    <a:pt x="116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7" y="0"/>
                    <a:pt x="128" y="1"/>
                    <a:pt x="128" y="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8" y="142"/>
                    <a:pt x="127" y="143"/>
                    <a:pt x="125" y="143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5" y="143"/>
                    <a:pt x="114" y="142"/>
                    <a:pt x="114" y="141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09" y="133"/>
                    <a:pt x="109" y="133"/>
                    <a:pt x="109" y="133"/>
                  </a:cubicBezTo>
                  <a:close/>
                  <a:moveTo>
                    <a:pt x="109" y="127"/>
                  </a:moveTo>
                  <a:cubicBezTo>
                    <a:pt x="116" y="127"/>
                    <a:pt x="116" y="127"/>
                    <a:pt x="116" y="127"/>
                  </a:cubicBezTo>
                  <a:cubicBezTo>
                    <a:pt x="118" y="127"/>
                    <a:pt x="119" y="126"/>
                    <a:pt x="119" y="125"/>
                  </a:cubicBezTo>
                  <a:cubicBezTo>
                    <a:pt x="119" y="112"/>
                    <a:pt x="119" y="112"/>
                    <a:pt x="119" y="112"/>
                  </a:cubicBezTo>
                  <a:cubicBezTo>
                    <a:pt x="119" y="111"/>
                    <a:pt x="118" y="110"/>
                    <a:pt x="116" y="110"/>
                  </a:cubicBezTo>
                  <a:cubicBezTo>
                    <a:pt x="109" y="110"/>
                    <a:pt x="109" y="110"/>
                    <a:pt x="109" y="110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4" y="123"/>
                    <a:pt x="114" y="123"/>
                    <a:pt x="114" y="123"/>
                  </a:cubicBezTo>
                  <a:cubicBezTo>
                    <a:pt x="109" y="123"/>
                    <a:pt x="109" y="123"/>
                    <a:pt x="109" y="123"/>
                  </a:cubicBezTo>
                  <a:cubicBezTo>
                    <a:pt x="109" y="127"/>
                    <a:pt x="109" y="127"/>
                    <a:pt x="109" y="127"/>
                  </a:cubicBezTo>
                  <a:close/>
                  <a:moveTo>
                    <a:pt x="109" y="104"/>
                  </a:moveTo>
                  <a:cubicBezTo>
                    <a:pt x="116" y="104"/>
                    <a:pt x="116" y="104"/>
                    <a:pt x="116" y="104"/>
                  </a:cubicBezTo>
                  <a:cubicBezTo>
                    <a:pt x="118" y="104"/>
                    <a:pt x="119" y="103"/>
                    <a:pt x="119" y="101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9" y="87"/>
                    <a:pt x="118" y="86"/>
                    <a:pt x="116" y="86"/>
                  </a:cubicBezTo>
                  <a:cubicBezTo>
                    <a:pt x="109" y="86"/>
                    <a:pt x="109" y="86"/>
                    <a:pt x="109" y="86"/>
                  </a:cubicBezTo>
                  <a:cubicBezTo>
                    <a:pt x="109" y="91"/>
                    <a:pt x="109" y="91"/>
                    <a:pt x="109" y="91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99"/>
                    <a:pt x="114" y="99"/>
                    <a:pt x="114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9" y="104"/>
                    <a:pt x="109" y="104"/>
                    <a:pt x="109" y="104"/>
                  </a:cubicBezTo>
                  <a:close/>
                  <a:moveTo>
                    <a:pt x="109" y="80"/>
                  </a:moveTo>
                  <a:cubicBezTo>
                    <a:pt x="116" y="80"/>
                    <a:pt x="116" y="80"/>
                    <a:pt x="116" y="80"/>
                  </a:cubicBezTo>
                  <a:cubicBezTo>
                    <a:pt x="118" y="80"/>
                    <a:pt x="119" y="79"/>
                    <a:pt x="119" y="78"/>
                  </a:cubicBezTo>
                  <a:cubicBezTo>
                    <a:pt x="119" y="65"/>
                    <a:pt x="119" y="65"/>
                    <a:pt x="119" y="65"/>
                  </a:cubicBezTo>
                  <a:cubicBezTo>
                    <a:pt x="119" y="64"/>
                    <a:pt x="118" y="63"/>
                    <a:pt x="116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7"/>
                    <a:pt x="109" y="67"/>
                    <a:pt x="109" y="67"/>
                  </a:cubicBezTo>
                  <a:cubicBezTo>
                    <a:pt x="114" y="67"/>
                    <a:pt x="114" y="67"/>
                    <a:pt x="114" y="67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09" y="80"/>
                    <a:pt x="109" y="80"/>
                    <a:pt x="109" y="80"/>
                  </a:cubicBezTo>
                  <a:close/>
                  <a:moveTo>
                    <a:pt x="109" y="57"/>
                  </a:moveTo>
                  <a:cubicBezTo>
                    <a:pt x="116" y="57"/>
                    <a:pt x="116" y="57"/>
                    <a:pt x="116" y="57"/>
                  </a:cubicBezTo>
                  <a:cubicBezTo>
                    <a:pt x="118" y="57"/>
                    <a:pt x="119" y="56"/>
                    <a:pt x="119" y="54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0"/>
                    <a:pt x="118" y="39"/>
                    <a:pt x="116" y="3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109" y="57"/>
                    <a:pt x="109" y="57"/>
                    <a:pt x="109" y="57"/>
                  </a:cubicBezTo>
                  <a:close/>
                  <a:moveTo>
                    <a:pt x="109" y="33"/>
                  </a:moveTo>
                  <a:cubicBezTo>
                    <a:pt x="116" y="33"/>
                    <a:pt x="116" y="33"/>
                    <a:pt x="116" y="33"/>
                  </a:cubicBezTo>
                  <a:cubicBezTo>
                    <a:pt x="118" y="33"/>
                    <a:pt x="119" y="32"/>
                    <a:pt x="119" y="31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7"/>
                    <a:pt x="118" y="16"/>
                    <a:pt x="116" y="16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8"/>
                    <a:pt x="114" y="28"/>
                    <a:pt x="114" y="28"/>
                  </a:cubicBezTo>
                  <a:cubicBezTo>
                    <a:pt x="109" y="28"/>
                    <a:pt x="109" y="28"/>
                    <a:pt x="109" y="28"/>
                  </a:cubicBezTo>
                  <a:lnTo>
                    <a:pt x="109" y="33"/>
                  </a:lnTo>
                  <a:close/>
                  <a:moveTo>
                    <a:pt x="64" y="101"/>
                  </a:moveTo>
                  <a:cubicBezTo>
                    <a:pt x="93" y="101"/>
                    <a:pt x="93" y="101"/>
                    <a:pt x="93" y="101"/>
                  </a:cubicBezTo>
                  <a:cubicBezTo>
                    <a:pt x="94" y="101"/>
                    <a:pt x="96" y="102"/>
                    <a:pt x="96" y="104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0" y="134"/>
                    <a:pt x="101" y="133"/>
                    <a:pt x="102" y="133"/>
                  </a:cubicBezTo>
                  <a:cubicBezTo>
                    <a:pt x="109" y="133"/>
                    <a:pt x="109" y="133"/>
                    <a:pt x="109" y="133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41"/>
                    <a:pt x="105" y="141"/>
                    <a:pt x="105" y="141"/>
                  </a:cubicBezTo>
                  <a:cubicBezTo>
                    <a:pt x="105" y="142"/>
                    <a:pt x="104" y="143"/>
                    <a:pt x="102" y="143"/>
                  </a:cubicBezTo>
                  <a:cubicBezTo>
                    <a:pt x="93" y="143"/>
                    <a:pt x="93" y="143"/>
                    <a:pt x="93" y="143"/>
                  </a:cubicBezTo>
                  <a:cubicBezTo>
                    <a:pt x="92" y="143"/>
                    <a:pt x="91" y="142"/>
                    <a:pt x="91" y="141"/>
                  </a:cubicBezTo>
                  <a:cubicBezTo>
                    <a:pt x="91" y="106"/>
                    <a:pt x="91" y="106"/>
                    <a:pt x="91" y="10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1"/>
                    <a:pt x="64" y="101"/>
                    <a:pt x="64" y="101"/>
                  </a:cubicBezTo>
                  <a:close/>
                  <a:moveTo>
                    <a:pt x="109" y="10"/>
                  </a:moveTo>
                  <a:cubicBezTo>
                    <a:pt x="102" y="10"/>
                    <a:pt x="102" y="10"/>
                    <a:pt x="102" y="10"/>
                  </a:cubicBezTo>
                  <a:cubicBezTo>
                    <a:pt x="101" y="10"/>
                    <a:pt x="100" y="9"/>
                    <a:pt x="100" y="7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41"/>
                    <a:pt x="94" y="42"/>
                    <a:pt x="93" y="42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1" y="1"/>
                    <a:pt x="92" y="0"/>
                    <a:pt x="9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10"/>
                    <a:pt x="109" y="10"/>
                    <a:pt x="109" y="10"/>
                  </a:cubicBezTo>
                  <a:close/>
                  <a:moveTo>
                    <a:pt x="109" y="16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101" y="16"/>
                    <a:pt x="100" y="17"/>
                    <a:pt x="100" y="18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00" y="32"/>
                    <a:pt x="101" y="33"/>
                    <a:pt x="102" y="3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109" y="39"/>
                  </a:moveTo>
                  <a:cubicBezTo>
                    <a:pt x="102" y="39"/>
                    <a:pt x="102" y="39"/>
                    <a:pt x="102" y="39"/>
                  </a:cubicBezTo>
                  <a:cubicBezTo>
                    <a:pt x="101" y="39"/>
                    <a:pt x="100" y="40"/>
                    <a:pt x="100" y="42"/>
                  </a:cubicBezTo>
                  <a:cubicBezTo>
                    <a:pt x="100" y="54"/>
                    <a:pt x="100" y="54"/>
                    <a:pt x="100" y="54"/>
                  </a:cubicBezTo>
                  <a:cubicBezTo>
                    <a:pt x="100" y="56"/>
                    <a:pt x="101" y="57"/>
                    <a:pt x="102" y="57"/>
                  </a:cubicBezTo>
                  <a:cubicBezTo>
                    <a:pt x="109" y="57"/>
                    <a:pt x="109" y="57"/>
                    <a:pt x="109" y="57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105" y="52"/>
                    <a:pt x="105" y="52"/>
                    <a:pt x="105" y="5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09" y="39"/>
                    <a:pt x="109" y="39"/>
                    <a:pt x="109" y="39"/>
                  </a:cubicBezTo>
                  <a:close/>
                  <a:moveTo>
                    <a:pt x="109" y="63"/>
                  </a:moveTo>
                  <a:cubicBezTo>
                    <a:pt x="109" y="67"/>
                    <a:pt x="109" y="67"/>
                    <a:pt x="109" y="67"/>
                  </a:cubicBezTo>
                  <a:cubicBezTo>
                    <a:pt x="105" y="67"/>
                    <a:pt x="105" y="67"/>
                    <a:pt x="105" y="67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1" y="80"/>
                    <a:pt x="100" y="79"/>
                    <a:pt x="100" y="78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4"/>
                    <a:pt x="101" y="63"/>
                    <a:pt x="102" y="63"/>
                  </a:cubicBezTo>
                  <a:cubicBezTo>
                    <a:pt x="109" y="63"/>
                    <a:pt x="109" y="63"/>
                    <a:pt x="109" y="63"/>
                  </a:cubicBezTo>
                  <a:close/>
                  <a:moveTo>
                    <a:pt x="109" y="86"/>
                  </a:moveTo>
                  <a:cubicBezTo>
                    <a:pt x="102" y="86"/>
                    <a:pt x="102" y="86"/>
                    <a:pt x="102" y="86"/>
                  </a:cubicBezTo>
                  <a:cubicBezTo>
                    <a:pt x="101" y="86"/>
                    <a:pt x="100" y="87"/>
                    <a:pt x="100" y="89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100" y="103"/>
                    <a:pt x="101" y="104"/>
                    <a:pt x="102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1"/>
                    <a:pt x="105" y="91"/>
                    <a:pt x="105" y="91"/>
                  </a:cubicBezTo>
                  <a:cubicBezTo>
                    <a:pt x="109" y="91"/>
                    <a:pt x="109" y="91"/>
                    <a:pt x="109" y="91"/>
                  </a:cubicBezTo>
                  <a:cubicBezTo>
                    <a:pt x="109" y="86"/>
                    <a:pt x="109" y="86"/>
                    <a:pt x="109" y="86"/>
                  </a:cubicBezTo>
                  <a:close/>
                  <a:moveTo>
                    <a:pt x="109" y="110"/>
                  </a:moveTo>
                  <a:cubicBezTo>
                    <a:pt x="102" y="110"/>
                    <a:pt x="102" y="110"/>
                    <a:pt x="102" y="110"/>
                  </a:cubicBezTo>
                  <a:cubicBezTo>
                    <a:pt x="101" y="110"/>
                    <a:pt x="100" y="111"/>
                    <a:pt x="100" y="112"/>
                  </a:cubicBezTo>
                  <a:cubicBezTo>
                    <a:pt x="100" y="125"/>
                    <a:pt x="100" y="125"/>
                    <a:pt x="100" y="125"/>
                  </a:cubicBezTo>
                  <a:cubicBezTo>
                    <a:pt x="100" y="126"/>
                    <a:pt x="101" y="127"/>
                    <a:pt x="102" y="127"/>
                  </a:cubicBezTo>
                  <a:cubicBezTo>
                    <a:pt x="109" y="127"/>
                    <a:pt x="109" y="127"/>
                    <a:pt x="109" y="127"/>
                  </a:cubicBezTo>
                  <a:cubicBezTo>
                    <a:pt x="109" y="123"/>
                    <a:pt x="109" y="123"/>
                    <a:pt x="109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9" y="110"/>
                    <a:pt x="109" y="110"/>
                    <a:pt x="109" y="110"/>
                  </a:cubicBezTo>
                  <a:close/>
                  <a:moveTo>
                    <a:pt x="64" y="93"/>
                  </a:moveTo>
                  <a:cubicBezTo>
                    <a:pt x="64" y="88"/>
                    <a:pt x="64" y="88"/>
                    <a:pt x="64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55"/>
                    <a:pt x="91" y="55"/>
                    <a:pt x="91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4" y="50"/>
                    <a:pt x="96" y="51"/>
                    <a:pt x="96" y="53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6" y="92"/>
                    <a:pt x="94" y="93"/>
                    <a:pt x="93" y="93"/>
                  </a:cubicBezTo>
                  <a:lnTo>
                    <a:pt x="64" y="93"/>
                  </a:lnTo>
                  <a:close/>
                  <a:moveTo>
                    <a:pt x="28" y="5"/>
                  </a:moveTo>
                  <a:cubicBezTo>
                    <a:pt x="28" y="7"/>
                    <a:pt x="28" y="7"/>
                    <a:pt x="28" y="7"/>
                  </a:cubicBezTo>
                  <a:cubicBezTo>
                    <a:pt x="28" y="9"/>
                    <a:pt x="27" y="10"/>
                    <a:pt x="25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4" y="0"/>
                    <a:pt x="2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2"/>
                    <a:pt x="32" y="41"/>
                    <a:pt x="32" y="39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28" y="5"/>
                    <a:pt x="28" y="5"/>
                    <a:pt x="28" y="5"/>
                  </a:cubicBezTo>
                  <a:close/>
                  <a:moveTo>
                    <a:pt x="18" y="133"/>
                  </a:moveTo>
                  <a:cubicBezTo>
                    <a:pt x="25" y="133"/>
                    <a:pt x="25" y="133"/>
                    <a:pt x="25" y="133"/>
                  </a:cubicBezTo>
                  <a:cubicBezTo>
                    <a:pt x="27" y="133"/>
                    <a:pt x="28" y="134"/>
                    <a:pt x="28" y="136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2" y="102"/>
                    <a:pt x="33" y="101"/>
                    <a:pt x="35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7" y="141"/>
                    <a:pt x="37" y="141"/>
                    <a:pt x="37" y="141"/>
                  </a:cubicBezTo>
                  <a:cubicBezTo>
                    <a:pt x="37" y="142"/>
                    <a:pt x="36" y="143"/>
                    <a:pt x="35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4" y="143"/>
                    <a:pt x="23" y="142"/>
                    <a:pt x="23" y="141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33"/>
                    <a:pt x="18" y="133"/>
                    <a:pt x="18" y="133"/>
                  </a:cubicBezTo>
                  <a:close/>
                  <a:moveTo>
                    <a:pt x="64" y="50"/>
                  </a:moveTo>
                  <a:cubicBezTo>
                    <a:pt x="64" y="55"/>
                    <a:pt x="64" y="55"/>
                    <a:pt x="64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35" y="93"/>
                    <a:pt x="35" y="93"/>
                    <a:pt x="35" y="93"/>
                  </a:cubicBezTo>
                  <a:cubicBezTo>
                    <a:pt x="33" y="93"/>
                    <a:pt x="32" y="92"/>
                    <a:pt x="32" y="90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51"/>
                    <a:pt x="33" y="50"/>
                    <a:pt x="35" y="50"/>
                  </a:cubicBezTo>
                  <a:cubicBezTo>
                    <a:pt x="64" y="50"/>
                    <a:pt x="64" y="50"/>
                    <a:pt x="64" y="50"/>
                  </a:cubicBezTo>
                  <a:close/>
                  <a:moveTo>
                    <a:pt x="18" y="127"/>
                  </a:moveTo>
                  <a:cubicBezTo>
                    <a:pt x="25" y="127"/>
                    <a:pt x="25" y="127"/>
                    <a:pt x="25" y="127"/>
                  </a:cubicBezTo>
                  <a:cubicBezTo>
                    <a:pt x="27" y="127"/>
                    <a:pt x="28" y="126"/>
                    <a:pt x="28" y="125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1"/>
                    <a:pt x="27" y="110"/>
                    <a:pt x="25" y="110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18" y="115"/>
                    <a:pt x="18" y="115"/>
                    <a:pt x="18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8" y="127"/>
                    <a:pt x="18" y="127"/>
                    <a:pt x="18" y="127"/>
                  </a:cubicBezTo>
                  <a:close/>
                  <a:moveTo>
                    <a:pt x="18" y="104"/>
                  </a:moveTo>
                  <a:cubicBezTo>
                    <a:pt x="25" y="104"/>
                    <a:pt x="25" y="104"/>
                    <a:pt x="25" y="104"/>
                  </a:cubicBezTo>
                  <a:cubicBezTo>
                    <a:pt x="27" y="104"/>
                    <a:pt x="28" y="103"/>
                    <a:pt x="28" y="101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28" y="87"/>
                    <a:pt x="27" y="86"/>
                    <a:pt x="25" y="86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8" y="104"/>
                    <a:pt x="18" y="104"/>
                    <a:pt x="18" y="104"/>
                  </a:cubicBezTo>
                  <a:close/>
                  <a:moveTo>
                    <a:pt x="18" y="80"/>
                  </a:moveTo>
                  <a:cubicBezTo>
                    <a:pt x="18" y="76"/>
                    <a:pt x="18" y="76"/>
                    <a:pt x="18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7" y="63"/>
                    <a:pt x="28" y="64"/>
                    <a:pt x="28" y="65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8" y="79"/>
                    <a:pt x="27" y="80"/>
                    <a:pt x="25" y="80"/>
                  </a:cubicBezTo>
                  <a:cubicBezTo>
                    <a:pt x="18" y="80"/>
                    <a:pt x="18" y="80"/>
                    <a:pt x="18" y="80"/>
                  </a:cubicBezTo>
                  <a:close/>
                  <a:moveTo>
                    <a:pt x="18" y="57"/>
                  </a:moveTo>
                  <a:cubicBezTo>
                    <a:pt x="25" y="57"/>
                    <a:pt x="25" y="57"/>
                    <a:pt x="25" y="57"/>
                  </a:cubicBezTo>
                  <a:cubicBezTo>
                    <a:pt x="27" y="57"/>
                    <a:pt x="28" y="56"/>
                    <a:pt x="28" y="54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0"/>
                    <a:pt x="27" y="39"/>
                    <a:pt x="25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7"/>
                    <a:pt x="18" y="57"/>
                    <a:pt x="18" y="57"/>
                  </a:cubicBezTo>
                  <a:close/>
                  <a:moveTo>
                    <a:pt x="18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8" y="32"/>
                    <a:pt x="28" y="31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7"/>
                    <a:pt x="27" y="16"/>
                    <a:pt x="25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8" y="28"/>
                    <a:pt x="18" y="28"/>
                    <a:pt x="18" y="28"/>
                  </a:cubicBezTo>
                  <a:lnTo>
                    <a:pt x="18" y="33"/>
                  </a:lnTo>
                  <a:close/>
                  <a:moveTo>
                    <a:pt x="18" y="10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10" y="10"/>
                    <a:pt x="9" y="9"/>
                    <a:pt x="9" y="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4"/>
                    <a:pt x="10" y="133"/>
                    <a:pt x="11" y="133"/>
                  </a:cubicBezTo>
                  <a:cubicBezTo>
                    <a:pt x="18" y="133"/>
                    <a:pt x="18" y="133"/>
                    <a:pt x="18" y="133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3" y="138"/>
                    <a:pt x="13" y="138"/>
                    <a:pt x="13" y="138"/>
                  </a:cubicBezTo>
                  <a:cubicBezTo>
                    <a:pt x="13" y="141"/>
                    <a:pt x="13" y="141"/>
                    <a:pt x="13" y="141"/>
                  </a:cubicBezTo>
                  <a:cubicBezTo>
                    <a:pt x="13" y="142"/>
                    <a:pt x="12" y="143"/>
                    <a:pt x="11" y="143"/>
                  </a:cubicBezTo>
                  <a:cubicBezTo>
                    <a:pt x="2" y="143"/>
                    <a:pt x="2" y="143"/>
                    <a:pt x="2" y="143"/>
                  </a:cubicBezTo>
                  <a:cubicBezTo>
                    <a:pt x="1" y="143"/>
                    <a:pt x="0" y="142"/>
                    <a:pt x="0" y="14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2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10"/>
                    <a:pt x="18" y="10"/>
                    <a:pt x="18" y="10"/>
                  </a:cubicBezTo>
                  <a:close/>
                  <a:moveTo>
                    <a:pt x="18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9" y="17"/>
                    <a:pt x="9" y="18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10" y="33"/>
                    <a:pt x="11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16"/>
                    <a:pt x="18" y="16"/>
                    <a:pt x="18" y="16"/>
                  </a:cubicBezTo>
                  <a:close/>
                  <a:moveTo>
                    <a:pt x="18" y="39"/>
                  </a:moveTo>
                  <a:cubicBezTo>
                    <a:pt x="11" y="39"/>
                    <a:pt x="11" y="39"/>
                    <a:pt x="11" y="39"/>
                  </a:cubicBezTo>
                  <a:cubicBezTo>
                    <a:pt x="10" y="39"/>
                    <a:pt x="9" y="40"/>
                    <a:pt x="9" y="42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6"/>
                    <a:pt x="10" y="57"/>
                    <a:pt x="11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39"/>
                    <a:pt x="18" y="39"/>
                    <a:pt x="18" y="39"/>
                  </a:cubicBezTo>
                  <a:close/>
                  <a:moveTo>
                    <a:pt x="18" y="63"/>
                  </a:moveTo>
                  <a:cubicBezTo>
                    <a:pt x="11" y="63"/>
                    <a:pt x="11" y="63"/>
                    <a:pt x="11" y="63"/>
                  </a:cubicBezTo>
                  <a:cubicBezTo>
                    <a:pt x="10" y="63"/>
                    <a:pt x="9" y="64"/>
                    <a:pt x="9" y="65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9" y="79"/>
                    <a:pt x="10" y="80"/>
                    <a:pt x="11" y="80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3"/>
                    <a:pt x="18" y="63"/>
                    <a:pt x="18" y="63"/>
                  </a:cubicBezTo>
                  <a:close/>
                  <a:moveTo>
                    <a:pt x="18" y="86"/>
                  </a:moveTo>
                  <a:cubicBezTo>
                    <a:pt x="11" y="86"/>
                    <a:pt x="11" y="86"/>
                    <a:pt x="11" y="86"/>
                  </a:cubicBezTo>
                  <a:cubicBezTo>
                    <a:pt x="10" y="86"/>
                    <a:pt x="9" y="87"/>
                    <a:pt x="9" y="8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103"/>
                    <a:pt x="10" y="104"/>
                    <a:pt x="11" y="104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8" y="86"/>
                    <a:pt x="18" y="86"/>
                    <a:pt x="18" y="86"/>
                  </a:cubicBezTo>
                  <a:close/>
                  <a:moveTo>
                    <a:pt x="18" y="110"/>
                  </a:moveTo>
                  <a:cubicBezTo>
                    <a:pt x="11" y="110"/>
                    <a:pt x="11" y="110"/>
                    <a:pt x="11" y="110"/>
                  </a:cubicBezTo>
                  <a:cubicBezTo>
                    <a:pt x="10" y="110"/>
                    <a:pt x="9" y="111"/>
                    <a:pt x="9" y="112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9" y="126"/>
                    <a:pt x="10" y="127"/>
                    <a:pt x="11" y="127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8" y="115"/>
                    <a:pt x="18" y="115"/>
                    <a:pt x="18" y="115"/>
                  </a:cubicBezTo>
                  <a:lnTo>
                    <a:pt x="18" y="11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Freeform: Shape 35">
              <a:extLst>
                <a:ext uri="{FF2B5EF4-FFF2-40B4-BE49-F238E27FC236}">
                  <a16:creationId xmlns:a16="http://schemas.microsoft.com/office/drawing/2014/main" id="{F79F722D-8605-4180-9C00-4801A67F7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3045" y="4747525"/>
              <a:ext cx="35719" cy="35719"/>
            </a:xfrm>
            <a:custGeom>
              <a:avLst/>
              <a:gdLst>
                <a:gd name="T0" fmla="*/ 10 w 21"/>
                <a:gd name="T1" fmla="*/ 0 h 21"/>
                <a:gd name="T2" fmla="*/ 18 w 21"/>
                <a:gd name="T3" fmla="*/ 3 h 21"/>
                <a:gd name="T4" fmla="*/ 21 w 21"/>
                <a:gd name="T5" fmla="*/ 10 h 21"/>
                <a:gd name="T6" fmla="*/ 18 w 21"/>
                <a:gd name="T7" fmla="*/ 18 h 21"/>
                <a:gd name="T8" fmla="*/ 18 w 21"/>
                <a:gd name="T9" fmla="*/ 18 h 21"/>
                <a:gd name="T10" fmla="*/ 10 w 21"/>
                <a:gd name="T11" fmla="*/ 21 h 21"/>
                <a:gd name="T12" fmla="*/ 10 w 21"/>
                <a:gd name="T13" fmla="*/ 16 h 21"/>
                <a:gd name="T14" fmla="*/ 14 w 21"/>
                <a:gd name="T15" fmla="*/ 14 h 21"/>
                <a:gd name="T16" fmla="*/ 14 w 21"/>
                <a:gd name="T17" fmla="*/ 14 h 21"/>
                <a:gd name="T18" fmla="*/ 16 w 21"/>
                <a:gd name="T19" fmla="*/ 10 h 21"/>
                <a:gd name="T20" fmla="*/ 14 w 21"/>
                <a:gd name="T21" fmla="*/ 6 h 21"/>
                <a:gd name="T22" fmla="*/ 10 w 21"/>
                <a:gd name="T23" fmla="*/ 5 h 21"/>
                <a:gd name="T24" fmla="*/ 10 w 21"/>
                <a:gd name="T25" fmla="*/ 0 h 21"/>
                <a:gd name="T26" fmla="*/ 10 w 21"/>
                <a:gd name="T27" fmla="*/ 0 h 21"/>
                <a:gd name="T28" fmla="*/ 10 w 21"/>
                <a:gd name="T29" fmla="*/ 0 h 21"/>
                <a:gd name="T30" fmla="*/ 10 w 21"/>
                <a:gd name="T31" fmla="*/ 5 h 21"/>
                <a:gd name="T32" fmla="*/ 10 w 21"/>
                <a:gd name="T33" fmla="*/ 5 h 21"/>
                <a:gd name="T34" fmla="*/ 6 w 21"/>
                <a:gd name="T35" fmla="*/ 6 h 21"/>
                <a:gd name="T36" fmla="*/ 6 w 21"/>
                <a:gd name="T37" fmla="*/ 6 h 21"/>
                <a:gd name="T38" fmla="*/ 5 w 21"/>
                <a:gd name="T39" fmla="*/ 10 h 21"/>
                <a:gd name="T40" fmla="*/ 6 w 21"/>
                <a:gd name="T41" fmla="*/ 14 h 21"/>
                <a:gd name="T42" fmla="*/ 10 w 21"/>
                <a:gd name="T43" fmla="*/ 16 h 21"/>
                <a:gd name="T44" fmla="*/ 10 w 21"/>
                <a:gd name="T45" fmla="*/ 16 h 21"/>
                <a:gd name="T46" fmla="*/ 10 w 21"/>
                <a:gd name="T47" fmla="*/ 21 h 21"/>
                <a:gd name="T48" fmla="*/ 10 w 21"/>
                <a:gd name="T49" fmla="*/ 21 h 21"/>
                <a:gd name="T50" fmla="*/ 3 w 21"/>
                <a:gd name="T51" fmla="*/ 18 h 21"/>
                <a:gd name="T52" fmla="*/ 0 w 21"/>
                <a:gd name="T53" fmla="*/ 10 h 21"/>
                <a:gd name="T54" fmla="*/ 3 w 21"/>
                <a:gd name="T55" fmla="*/ 3 h 21"/>
                <a:gd name="T56" fmla="*/ 3 w 21"/>
                <a:gd name="T57" fmla="*/ 3 h 21"/>
                <a:gd name="T58" fmla="*/ 10 w 21"/>
                <a:gd name="T5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cubicBezTo>
                    <a:pt x="13" y="0"/>
                    <a:pt x="16" y="1"/>
                    <a:pt x="18" y="3"/>
                  </a:cubicBezTo>
                  <a:cubicBezTo>
                    <a:pt x="19" y="5"/>
                    <a:pt x="21" y="7"/>
                    <a:pt x="21" y="10"/>
                  </a:cubicBezTo>
                  <a:cubicBezTo>
                    <a:pt x="21" y="13"/>
                    <a:pt x="19" y="16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19"/>
                    <a:pt x="13" y="21"/>
                    <a:pt x="10" y="21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2" y="16"/>
                    <a:pt x="13" y="15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3"/>
                    <a:pt x="16" y="12"/>
                    <a:pt x="16" y="10"/>
                  </a:cubicBezTo>
                  <a:cubicBezTo>
                    <a:pt x="16" y="9"/>
                    <a:pt x="15" y="7"/>
                    <a:pt x="14" y="6"/>
                  </a:cubicBezTo>
                  <a:cubicBezTo>
                    <a:pt x="13" y="5"/>
                    <a:pt x="12" y="5"/>
                    <a:pt x="10" y="5"/>
                  </a:cubicBezTo>
                  <a:lnTo>
                    <a:pt x="10" y="0"/>
                  </a:lnTo>
                  <a:close/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7"/>
                    <a:pt x="5" y="9"/>
                    <a:pt x="5" y="10"/>
                  </a:cubicBezTo>
                  <a:cubicBezTo>
                    <a:pt x="5" y="12"/>
                    <a:pt x="5" y="13"/>
                    <a:pt x="6" y="14"/>
                  </a:cubicBezTo>
                  <a:cubicBezTo>
                    <a:pt x="7" y="15"/>
                    <a:pt x="9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7" y="21"/>
                    <a:pt x="5" y="19"/>
                    <a:pt x="3" y="18"/>
                  </a:cubicBezTo>
                  <a:cubicBezTo>
                    <a:pt x="1" y="16"/>
                    <a:pt x="0" y="13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Freeform: Shape 36">
              <a:extLst>
                <a:ext uri="{FF2B5EF4-FFF2-40B4-BE49-F238E27FC236}">
                  <a16:creationId xmlns:a16="http://schemas.microsoft.com/office/drawing/2014/main" id="{B491C04D-D6C2-4291-BABD-5B46F5FD3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0430" y="4717759"/>
              <a:ext cx="28575" cy="29766"/>
            </a:xfrm>
            <a:custGeom>
              <a:avLst/>
              <a:gdLst>
                <a:gd name="T0" fmla="*/ 8 w 17"/>
                <a:gd name="T1" fmla="*/ 0 h 17"/>
                <a:gd name="T2" fmla="*/ 14 w 17"/>
                <a:gd name="T3" fmla="*/ 3 h 17"/>
                <a:gd name="T4" fmla="*/ 17 w 17"/>
                <a:gd name="T5" fmla="*/ 9 h 17"/>
                <a:gd name="T6" fmla="*/ 14 w 17"/>
                <a:gd name="T7" fmla="*/ 15 h 17"/>
                <a:gd name="T8" fmla="*/ 14 w 17"/>
                <a:gd name="T9" fmla="*/ 15 h 17"/>
                <a:gd name="T10" fmla="*/ 14 w 17"/>
                <a:gd name="T11" fmla="*/ 15 h 17"/>
                <a:gd name="T12" fmla="*/ 8 w 17"/>
                <a:gd name="T13" fmla="*/ 17 h 17"/>
                <a:gd name="T14" fmla="*/ 8 w 17"/>
                <a:gd name="T15" fmla="*/ 17 h 17"/>
                <a:gd name="T16" fmla="*/ 8 w 17"/>
                <a:gd name="T17" fmla="*/ 13 h 17"/>
                <a:gd name="T18" fmla="*/ 8 w 17"/>
                <a:gd name="T19" fmla="*/ 13 h 17"/>
                <a:gd name="T20" fmla="*/ 11 w 17"/>
                <a:gd name="T21" fmla="*/ 12 h 17"/>
                <a:gd name="T22" fmla="*/ 11 w 17"/>
                <a:gd name="T23" fmla="*/ 12 h 17"/>
                <a:gd name="T24" fmla="*/ 12 w 17"/>
                <a:gd name="T25" fmla="*/ 9 h 17"/>
                <a:gd name="T26" fmla="*/ 11 w 17"/>
                <a:gd name="T27" fmla="*/ 6 h 17"/>
                <a:gd name="T28" fmla="*/ 8 w 17"/>
                <a:gd name="T29" fmla="*/ 5 h 17"/>
                <a:gd name="T30" fmla="*/ 8 w 17"/>
                <a:gd name="T31" fmla="*/ 5 h 17"/>
                <a:gd name="T32" fmla="*/ 8 w 17"/>
                <a:gd name="T33" fmla="*/ 0 h 17"/>
                <a:gd name="T34" fmla="*/ 8 w 17"/>
                <a:gd name="T35" fmla="*/ 17 h 17"/>
                <a:gd name="T36" fmla="*/ 2 w 17"/>
                <a:gd name="T37" fmla="*/ 15 h 17"/>
                <a:gd name="T38" fmla="*/ 2 w 17"/>
                <a:gd name="T39" fmla="*/ 15 h 17"/>
                <a:gd name="T40" fmla="*/ 2 w 17"/>
                <a:gd name="T41" fmla="*/ 15 h 17"/>
                <a:gd name="T42" fmla="*/ 0 w 17"/>
                <a:gd name="T43" fmla="*/ 9 h 17"/>
                <a:gd name="T44" fmla="*/ 2 w 17"/>
                <a:gd name="T45" fmla="*/ 3 h 17"/>
                <a:gd name="T46" fmla="*/ 2 w 17"/>
                <a:gd name="T47" fmla="*/ 3 h 17"/>
                <a:gd name="T48" fmla="*/ 8 w 17"/>
                <a:gd name="T49" fmla="*/ 0 h 17"/>
                <a:gd name="T50" fmla="*/ 8 w 17"/>
                <a:gd name="T51" fmla="*/ 5 h 17"/>
                <a:gd name="T52" fmla="*/ 6 w 17"/>
                <a:gd name="T53" fmla="*/ 6 h 17"/>
                <a:gd name="T54" fmla="*/ 6 w 17"/>
                <a:gd name="T55" fmla="*/ 6 h 17"/>
                <a:gd name="T56" fmla="*/ 6 w 17"/>
                <a:gd name="T57" fmla="*/ 6 h 17"/>
                <a:gd name="T58" fmla="*/ 5 w 17"/>
                <a:gd name="T59" fmla="*/ 9 h 17"/>
                <a:gd name="T60" fmla="*/ 6 w 17"/>
                <a:gd name="T61" fmla="*/ 12 h 17"/>
                <a:gd name="T62" fmla="*/ 6 w 17"/>
                <a:gd name="T63" fmla="*/ 12 h 17"/>
                <a:gd name="T64" fmla="*/ 8 w 17"/>
                <a:gd name="T65" fmla="*/ 13 h 17"/>
                <a:gd name="T66" fmla="*/ 8 w 17"/>
                <a:gd name="T6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17">
                  <a:moveTo>
                    <a:pt x="8" y="0"/>
                  </a:moveTo>
                  <a:cubicBezTo>
                    <a:pt x="11" y="0"/>
                    <a:pt x="13" y="1"/>
                    <a:pt x="14" y="3"/>
                  </a:cubicBezTo>
                  <a:cubicBezTo>
                    <a:pt x="16" y="4"/>
                    <a:pt x="17" y="7"/>
                    <a:pt x="17" y="9"/>
                  </a:cubicBezTo>
                  <a:cubicBezTo>
                    <a:pt x="17" y="11"/>
                    <a:pt x="16" y="13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7"/>
                    <a:pt x="11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10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1"/>
                    <a:pt x="12" y="10"/>
                    <a:pt x="12" y="9"/>
                  </a:cubicBezTo>
                  <a:cubicBezTo>
                    <a:pt x="12" y="8"/>
                    <a:pt x="12" y="7"/>
                    <a:pt x="11" y="6"/>
                  </a:cubicBezTo>
                  <a:cubicBezTo>
                    <a:pt x="10" y="6"/>
                    <a:pt x="9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8" y="17"/>
                  </a:moveTo>
                  <a:cubicBezTo>
                    <a:pt x="6" y="17"/>
                    <a:pt x="4" y="17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3"/>
                    <a:pt x="0" y="11"/>
                    <a:pt x="0" y="9"/>
                  </a:cubicBezTo>
                  <a:cubicBezTo>
                    <a:pt x="0" y="7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0"/>
                    <a:pt x="5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7" y="13"/>
                    <a:pt x="8" y="13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Freeform: Shape 37">
              <a:extLst>
                <a:ext uri="{FF2B5EF4-FFF2-40B4-BE49-F238E27FC236}">
                  <a16:creationId xmlns:a16="http://schemas.microsoft.com/office/drawing/2014/main" id="{81630D5E-F633-4C79-A7B9-4AD831C76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189" y="4683231"/>
              <a:ext cx="21431" cy="21431"/>
            </a:xfrm>
            <a:custGeom>
              <a:avLst/>
              <a:gdLst>
                <a:gd name="T0" fmla="*/ 6 w 13"/>
                <a:gd name="T1" fmla="*/ 0 h 13"/>
                <a:gd name="T2" fmla="*/ 11 w 13"/>
                <a:gd name="T3" fmla="*/ 2 h 13"/>
                <a:gd name="T4" fmla="*/ 11 w 13"/>
                <a:gd name="T5" fmla="*/ 2 h 13"/>
                <a:gd name="T6" fmla="*/ 13 w 13"/>
                <a:gd name="T7" fmla="*/ 7 h 13"/>
                <a:gd name="T8" fmla="*/ 11 w 13"/>
                <a:gd name="T9" fmla="*/ 11 h 13"/>
                <a:gd name="T10" fmla="*/ 11 w 13"/>
                <a:gd name="T11" fmla="*/ 11 h 13"/>
                <a:gd name="T12" fmla="*/ 6 w 13"/>
                <a:gd name="T13" fmla="*/ 13 h 13"/>
                <a:gd name="T14" fmla="*/ 6 w 13"/>
                <a:gd name="T15" fmla="*/ 9 h 13"/>
                <a:gd name="T16" fmla="*/ 8 w 13"/>
                <a:gd name="T17" fmla="*/ 8 h 13"/>
                <a:gd name="T18" fmla="*/ 8 w 13"/>
                <a:gd name="T19" fmla="*/ 8 h 13"/>
                <a:gd name="T20" fmla="*/ 8 w 13"/>
                <a:gd name="T21" fmla="*/ 7 h 13"/>
                <a:gd name="T22" fmla="*/ 8 w 13"/>
                <a:gd name="T23" fmla="*/ 5 h 13"/>
                <a:gd name="T24" fmla="*/ 8 w 13"/>
                <a:gd name="T25" fmla="*/ 5 h 13"/>
                <a:gd name="T26" fmla="*/ 6 w 13"/>
                <a:gd name="T27" fmla="*/ 5 h 13"/>
                <a:gd name="T28" fmla="*/ 6 w 13"/>
                <a:gd name="T29" fmla="*/ 0 h 13"/>
                <a:gd name="T30" fmla="*/ 6 w 13"/>
                <a:gd name="T31" fmla="*/ 13 h 13"/>
                <a:gd name="T32" fmla="*/ 1 w 13"/>
                <a:gd name="T33" fmla="*/ 11 h 13"/>
                <a:gd name="T34" fmla="*/ 0 w 13"/>
                <a:gd name="T35" fmla="*/ 7 h 13"/>
                <a:gd name="T36" fmla="*/ 1 w 13"/>
                <a:gd name="T37" fmla="*/ 2 h 13"/>
                <a:gd name="T38" fmla="*/ 1 w 13"/>
                <a:gd name="T39" fmla="*/ 2 h 13"/>
                <a:gd name="T40" fmla="*/ 6 w 13"/>
                <a:gd name="T41" fmla="*/ 0 h 13"/>
                <a:gd name="T42" fmla="*/ 6 w 13"/>
                <a:gd name="T43" fmla="*/ 5 h 13"/>
                <a:gd name="T44" fmla="*/ 5 w 13"/>
                <a:gd name="T45" fmla="*/ 5 h 13"/>
                <a:gd name="T46" fmla="*/ 5 w 13"/>
                <a:gd name="T47" fmla="*/ 5 h 13"/>
                <a:gd name="T48" fmla="*/ 5 w 13"/>
                <a:gd name="T49" fmla="*/ 5 h 13"/>
                <a:gd name="T50" fmla="*/ 4 w 13"/>
                <a:gd name="T51" fmla="*/ 7 h 13"/>
                <a:gd name="T52" fmla="*/ 5 w 13"/>
                <a:gd name="T53" fmla="*/ 8 h 13"/>
                <a:gd name="T54" fmla="*/ 6 w 13"/>
                <a:gd name="T55" fmla="*/ 9 h 13"/>
                <a:gd name="T56" fmla="*/ 6 w 13"/>
                <a:gd name="T5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cubicBezTo>
                    <a:pt x="8" y="0"/>
                    <a:pt x="10" y="1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3"/>
                    <a:pt x="13" y="5"/>
                    <a:pt x="13" y="7"/>
                  </a:cubicBezTo>
                  <a:cubicBezTo>
                    <a:pt x="13" y="8"/>
                    <a:pt x="12" y="10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3"/>
                    <a:pt x="8" y="13"/>
                    <a:pt x="6" y="1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7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6" y="5"/>
                  </a:cubicBezTo>
                  <a:lnTo>
                    <a:pt x="6" y="0"/>
                  </a:lnTo>
                  <a:close/>
                  <a:moveTo>
                    <a:pt x="6" y="13"/>
                  </a:moveTo>
                  <a:cubicBezTo>
                    <a:pt x="4" y="13"/>
                    <a:pt x="3" y="13"/>
                    <a:pt x="1" y="11"/>
                  </a:cubicBezTo>
                  <a:cubicBezTo>
                    <a:pt x="0" y="10"/>
                    <a:pt x="0" y="8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4" y="6"/>
                    <a:pt x="4" y="7"/>
                  </a:cubicBezTo>
                  <a:cubicBezTo>
                    <a:pt x="4" y="7"/>
                    <a:pt x="5" y="8"/>
                    <a:pt x="5" y="8"/>
                  </a:cubicBezTo>
                  <a:cubicBezTo>
                    <a:pt x="5" y="8"/>
                    <a:pt x="6" y="9"/>
                    <a:pt x="6" y="9"/>
                  </a:cubicBezTo>
                  <a:lnTo>
                    <a:pt x="6" y="1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Freeform: Shape 38">
              <a:extLst>
                <a:ext uri="{FF2B5EF4-FFF2-40B4-BE49-F238E27FC236}">
                  <a16:creationId xmlns:a16="http://schemas.microsoft.com/office/drawing/2014/main" id="{C8CAC109-A516-475C-8039-056AEA637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3045" y="4623700"/>
              <a:ext cx="35719" cy="33338"/>
            </a:xfrm>
            <a:custGeom>
              <a:avLst/>
              <a:gdLst>
                <a:gd name="T0" fmla="*/ 10 w 21"/>
                <a:gd name="T1" fmla="*/ 0 h 20"/>
                <a:gd name="T2" fmla="*/ 18 w 21"/>
                <a:gd name="T3" fmla="*/ 3 h 20"/>
                <a:gd name="T4" fmla="*/ 18 w 21"/>
                <a:gd name="T5" fmla="*/ 3 h 20"/>
                <a:gd name="T6" fmla="*/ 21 w 21"/>
                <a:gd name="T7" fmla="*/ 10 h 20"/>
                <a:gd name="T8" fmla="*/ 18 w 21"/>
                <a:gd name="T9" fmla="*/ 17 h 20"/>
                <a:gd name="T10" fmla="*/ 18 w 21"/>
                <a:gd name="T11" fmla="*/ 17 h 20"/>
                <a:gd name="T12" fmla="*/ 10 w 21"/>
                <a:gd name="T13" fmla="*/ 20 h 20"/>
                <a:gd name="T14" fmla="*/ 10 w 21"/>
                <a:gd name="T15" fmla="*/ 16 h 20"/>
                <a:gd name="T16" fmla="*/ 14 w 21"/>
                <a:gd name="T17" fmla="*/ 14 h 20"/>
                <a:gd name="T18" fmla="*/ 14 w 21"/>
                <a:gd name="T19" fmla="*/ 14 h 20"/>
                <a:gd name="T20" fmla="*/ 16 w 21"/>
                <a:gd name="T21" fmla="*/ 10 h 20"/>
                <a:gd name="T22" fmla="*/ 14 w 21"/>
                <a:gd name="T23" fmla="*/ 6 h 20"/>
                <a:gd name="T24" fmla="*/ 14 w 21"/>
                <a:gd name="T25" fmla="*/ 6 h 20"/>
                <a:gd name="T26" fmla="*/ 10 w 21"/>
                <a:gd name="T27" fmla="*/ 4 h 20"/>
                <a:gd name="T28" fmla="*/ 10 w 21"/>
                <a:gd name="T29" fmla="*/ 0 h 20"/>
                <a:gd name="T30" fmla="*/ 10 w 21"/>
                <a:gd name="T31" fmla="*/ 0 h 20"/>
                <a:gd name="T32" fmla="*/ 10 w 21"/>
                <a:gd name="T33" fmla="*/ 0 h 20"/>
                <a:gd name="T34" fmla="*/ 10 w 21"/>
                <a:gd name="T35" fmla="*/ 4 h 20"/>
                <a:gd name="T36" fmla="*/ 10 w 21"/>
                <a:gd name="T37" fmla="*/ 4 h 20"/>
                <a:gd name="T38" fmla="*/ 6 w 21"/>
                <a:gd name="T39" fmla="*/ 6 h 20"/>
                <a:gd name="T40" fmla="*/ 5 w 21"/>
                <a:gd name="T41" fmla="*/ 10 h 20"/>
                <a:gd name="T42" fmla="*/ 6 w 21"/>
                <a:gd name="T43" fmla="*/ 14 h 20"/>
                <a:gd name="T44" fmla="*/ 6 w 21"/>
                <a:gd name="T45" fmla="*/ 14 h 20"/>
                <a:gd name="T46" fmla="*/ 6 w 21"/>
                <a:gd name="T47" fmla="*/ 14 h 20"/>
                <a:gd name="T48" fmla="*/ 10 w 21"/>
                <a:gd name="T49" fmla="*/ 16 h 20"/>
                <a:gd name="T50" fmla="*/ 10 w 21"/>
                <a:gd name="T51" fmla="*/ 16 h 20"/>
                <a:gd name="T52" fmla="*/ 10 w 21"/>
                <a:gd name="T53" fmla="*/ 20 h 20"/>
                <a:gd name="T54" fmla="*/ 10 w 21"/>
                <a:gd name="T55" fmla="*/ 20 h 20"/>
                <a:gd name="T56" fmla="*/ 3 w 21"/>
                <a:gd name="T57" fmla="*/ 17 h 20"/>
                <a:gd name="T58" fmla="*/ 3 w 21"/>
                <a:gd name="T59" fmla="*/ 17 h 20"/>
                <a:gd name="T60" fmla="*/ 0 w 21"/>
                <a:gd name="T61" fmla="*/ 10 h 20"/>
                <a:gd name="T62" fmla="*/ 3 w 21"/>
                <a:gd name="T63" fmla="*/ 3 h 20"/>
                <a:gd name="T64" fmla="*/ 10 w 21"/>
                <a:gd name="T6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20">
                  <a:moveTo>
                    <a:pt x="10" y="0"/>
                  </a:moveTo>
                  <a:cubicBezTo>
                    <a:pt x="13" y="0"/>
                    <a:pt x="16" y="1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5"/>
                    <a:pt x="21" y="7"/>
                    <a:pt x="21" y="10"/>
                  </a:cubicBezTo>
                  <a:cubicBezTo>
                    <a:pt x="21" y="13"/>
                    <a:pt x="19" y="16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6" y="19"/>
                    <a:pt x="13" y="20"/>
                    <a:pt x="10" y="20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2" y="16"/>
                    <a:pt x="13" y="15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3"/>
                    <a:pt x="16" y="12"/>
                    <a:pt x="16" y="10"/>
                  </a:cubicBezTo>
                  <a:cubicBezTo>
                    <a:pt x="16" y="9"/>
                    <a:pt x="15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5"/>
                    <a:pt x="12" y="4"/>
                    <a:pt x="10" y="4"/>
                  </a:cubicBezTo>
                  <a:lnTo>
                    <a:pt x="10" y="0"/>
                  </a:lnTo>
                  <a:close/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7" y="5"/>
                    <a:pt x="6" y="6"/>
                  </a:cubicBezTo>
                  <a:cubicBezTo>
                    <a:pt x="5" y="7"/>
                    <a:pt x="5" y="8"/>
                    <a:pt x="5" y="10"/>
                  </a:cubicBezTo>
                  <a:cubicBezTo>
                    <a:pt x="5" y="12"/>
                    <a:pt x="5" y="13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5"/>
                    <a:pt x="9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7" y="20"/>
                    <a:pt x="5" y="19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16"/>
                    <a:pt x="0" y="13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Freeform: Shape 39">
              <a:extLst>
                <a:ext uri="{FF2B5EF4-FFF2-40B4-BE49-F238E27FC236}">
                  <a16:creationId xmlns:a16="http://schemas.microsoft.com/office/drawing/2014/main" id="{93940FF5-E7F9-43FD-BEAC-64C87A078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807" y="4016482"/>
              <a:ext cx="247650" cy="248841"/>
            </a:xfrm>
            <a:custGeom>
              <a:avLst/>
              <a:gdLst>
                <a:gd name="T0" fmla="*/ 73 w 146"/>
                <a:gd name="T1" fmla="*/ 142 h 147"/>
                <a:gd name="T2" fmla="*/ 122 w 146"/>
                <a:gd name="T3" fmla="*/ 122 h 147"/>
                <a:gd name="T4" fmla="*/ 142 w 146"/>
                <a:gd name="T5" fmla="*/ 74 h 147"/>
                <a:gd name="T6" fmla="*/ 122 w 146"/>
                <a:gd name="T7" fmla="*/ 25 h 147"/>
                <a:gd name="T8" fmla="*/ 73 w 146"/>
                <a:gd name="T9" fmla="*/ 5 h 147"/>
                <a:gd name="T10" fmla="*/ 73 w 146"/>
                <a:gd name="T11" fmla="*/ 0 h 147"/>
                <a:gd name="T12" fmla="*/ 125 w 146"/>
                <a:gd name="T13" fmla="*/ 22 h 147"/>
                <a:gd name="T14" fmla="*/ 146 w 146"/>
                <a:gd name="T15" fmla="*/ 74 h 147"/>
                <a:gd name="T16" fmla="*/ 125 w 146"/>
                <a:gd name="T17" fmla="*/ 125 h 147"/>
                <a:gd name="T18" fmla="*/ 73 w 146"/>
                <a:gd name="T19" fmla="*/ 147 h 147"/>
                <a:gd name="T20" fmla="*/ 73 w 146"/>
                <a:gd name="T21" fmla="*/ 142 h 147"/>
                <a:gd name="T22" fmla="*/ 73 w 146"/>
                <a:gd name="T23" fmla="*/ 96 h 147"/>
                <a:gd name="T24" fmla="*/ 88 w 146"/>
                <a:gd name="T25" fmla="*/ 90 h 147"/>
                <a:gd name="T26" fmla="*/ 90 w 146"/>
                <a:gd name="T27" fmla="*/ 89 h 147"/>
                <a:gd name="T28" fmla="*/ 112 w 146"/>
                <a:gd name="T29" fmla="*/ 38 h 147"/>
                <a:gd name="T30" fmla="*/ 112 w 146"/>
                <a:gd name="T31" fmla="*/ 38 h 147"/>
                <a:gd name="T32" fmla="*/ 112 w 146"/>
                <a:gd name="T33" fmla="*/ 38 h 147"/>
                <a:gd name="T34" fmla="*/ 112 w 146"/>
                <a:gd name="T35" fmla="*/ 36 h 147"/>
                <a:gd name="T36" fmla="*/ 108 w 146"/>
                <a:gd name="T37" fmla="*/ 35 h 147"/>
                <a:gd name="T38" fmla="*/ 73 w 146"/>
                <a:gd name="T39" fmla="*/ 51 h 147"/>
                <a:gd name="T40" fmla="*/ 73 w 146"/>
                <a:gd name="T41" fmla="*/ 56 h 147"/>
                <a:gd name="T42" fmla="*/ 105 w 146"/>
                <a:gd name="T43" fmla="*/ 42 h 147"/>
                <a:gd name="T44" fmla="*/ 86 w 146"/>
                <a:gd name="T45" fmla="*/ 86 h 147"/>
                <a:gd name="T46" fmla="*/ 73 w 146"/>
                <a:gd name="T47" fmla="*/ 91 h 147"/>
                <a:gd name="T48" fmla="*/ 73 w 146"/>
                <a:gd name="T49" fmla="*/ 96 h 147"/>
                <a:gd name="T50" fmla="*/ 73 w 146"/>
                <a:gd name="T51" fmla="*/ 5 h 147"/>
                <a:gd name="T52" fmla="*/ 25 w 146"/>
                <a:gd name="T53" fmla="*/ 25 h 147"/>
                <a:gd name="T54" fmla="*/ 5 w 146"/>
                <a:gd name="T55" fmla="*/ 74 h 147"/>
                <a:gd name="T56" fmla="*/ 25 w 146"/>
                <a:gd name="T57" fmla="*/ 122 h 147"/>
                <a:gd name="T58" fmla="*/ 73 w 146"/>
                <a:gd name="T59" fmla="*/ 142 h 147"/>
                <a:gd name="T60" fmla="*/ 73 w 146"/>
                <a:gd name="T61" fmla="*/ 147 h 147"/>
                <a:gd name="T62" fmla="*/ 22 w 146"/>
                <a:gd name="T63" fmla="*/ 125 h 147"/>
                <a:gd name="T64" fmla="*/ 0 w 146"/>
                <a:gd name="T65" fmla="*/ 74 h 147"/>
                <a:gd name="T66" fmla="*/ 22 w 146"/>
                <a:gd name="T67" fmla="*/ 22 h 147"/>
                <a:gd name="T68" fmla="*/ 73 w 146"/>
                <a:gd name="T69" fmla="*/ 0 h 147"/>
                <a:gd name="T70" fmla="*/ 73 w 146"/>
                <a:gd name="T71" fmla="*/ 5 h 147"/>
                <a:gd name="T72" fmla="*/ 73 w 146"/>
                <a:gd name="T73" fmla="*/ 51 h 147"/>
                <a:gd name="T74" fmla="*/ 58 w 146"/>
                <a:gd name="T75" fmla="*/ 57 h 147"/>
                <a:gd name="T76" fmla="*/ 57 w 146"/>
                <a:gd name="T77" fmla="*/ 59 h 147"/>
                <a:gd name="T78" fmla="*/ 35 w 146"/>
                <a:gd name="T79" fmla="*/ 109 h 147"/>
                <a:gd name="T80" fmla="*/ 35 w 146"/>
                <a:gd name="T81" fmla="*/ 109 h 147"/>
                <a:gd name="T82" fmla="*/ 35 w 146"/>
                <a:gd name="T83" fmla="*/ 109 h 147"/>
                <a:gd name="T84" fmla="*/ 35 w 146"/>
                <a:gd name="T85" fmla="*/ 111 h 147"/>
                <a:gd name="T86" fmla="*/ 38 w 146"/>
                <a:gd name="T87" fmla="*/ 112 h 147"/>
                <a:gd name="T88" fmla="*/ 73 w 146"/>
                <a:gd name="T89" fmla="*/ 96 h 147"/>
                <a:gd name="T90" fmla="*/ 73 w 146"/>
                <a:gd name="T91" fmla="*/ 91 h 147"/>
                <a:gd name="T92" fmla="*/ 42 w 146"/>
                <a:gd name="T93" fmla="*/ 105 h 147"/>
                <a:gd name="T94" fmla="*/ 61 w 146"/>
                <a:gd name="T95" fmla="*/ 61 h 147"/>
                <a:gd name="T96" fmla="*/ 73 w 146"/>
                <a:gd name="T97" fmla="*/ 56 h 147"/>
                <a:gd name="T98" fmla="*/ 73 w 146"/>
                <a:gd name="T99" fmla="*/ 5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147">
                  <a:moveTo>
                    <a:pt x="73" y="142"/>
                  </a:moveTo>
                  <a:cubicBezTo>
                    <a:pt x="92" y="142"/>
                    <a:pt x="109" y="134"/>
                    <a:pt x="122" y="122"/>
                  </a:cubicBezTo>
                  <a:cubicBezTo>
                    <a:pt x="134" y="110"/>
                    <a:pt x="142" y="92"/>
                    <a:pt x="142" y="74"/>
                  </a:cubicBezTo>
                  <a:cubicBezTo>
                    <a:pt x="142" y="55"/>
                    <a:pt x="134" y="38"/>
                    <a:pt x="122" y="25"/>
                  </a:cubicBezTo>
                  <a:cubicBezTo>
                    <a:pt x="109" y="13"/>
                    <a:pt x="92" y="5"/>
                    <a:pt x="73" y="5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93" y="0"/>
                    <a:pt x="112" y="9"/>
                    <a:pt x="125" y="22"/>
                  </a:cubicBezTo>
                  <a:cubicBezTo>
                    <a:pt x="138" y="35"/>
                    <a:pt x="146" y="53"/>
                    <a:pt x="146" y="74"/>
                  </a:cubicBezTo>
                  <a:cubicBezTo>
                    <a:pt x="146" y="94"/>
                    <a:pt x="138" y="112"/>
                    <a:pt x="125" y="125"/>
                  </a:cubicBezTo>
                  <a:cubicBezTo>
                    <a:pt x="112" y="139"/>
                    <a:pt x="93" y="147"/>
                    <a:pt x="73" y="147"/>
                  </a:cubicBezTo>
                  <a:cubicBezTo>
                    <a:pt x="73" y="142"/>
                    <a:pt x="73" y="142"/>
                    <a:pt x="73" y="142"/>
                  </a:cubicBezTo>
                  <a:close/>
                  <a:moveTo>
                    <a:pt x="73" y="96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9" y="90"/>
                    <a:pt x="89" y="89"/>
                    <a:pt x="90" y="89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38"/>
                    <a:pt x="112" y="37"/>
                    <a:pt x="112" y="36"/>
                  </a:cubicBezTo>
                  <a:cubicBezTo>
                    <a:pt x="111" y="35"/>
                    <a:pt x="110" y="35"/>
                    <a:pt x="108" y="35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73" y="91"/>
                    <a:pt x="73" y="91"/>
                    <a:pt x="73" y="91"/>
                  </a:cubicBezTo>
                  <a:lnTo>
                    <a:pt x="73" y="96"/>
                  </a:lnTo>
                  <a:close/>
                  <a:moveTo>
                    <a:pt x="73" y="5"/>
                  </a:moveTo>
                  <a:cubicBezTo>
                    <a:pt x="54" y="5"/>
                    <a:pt x="37" y="13"/>
                    <a:pt x="25" y="25"/>
                  </a:cubicBezTo>
                  <a:cubicBezTo>
                    <a:pt x="13" y="38"/>
                    <a:pt x="5" y="55"/>
                    <a:pt x="5" y="74"/>
                  </a:cubicBezTo>
                  <a:cubicBezTo>
                    <a:pt x="5" y="92"/>
                    <a:pt x="13" y="110"/>
                    <a:pt x="25" y="122"/>
                  </a:cubicBezTo>
                  <a:cubicBezTo>
                    <a:pt x="37" y="134"/>
                    <a:pt x="54" y="142"/>
                    <a:pt x="73" y="142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53" y="147"/>
                    <a:pt x="35" y="139"/>
                    <a:pt x="22" y="125"/>
                  </a:cubicBezTo>
                  <a:cubicBezTo>
                    <a:pt x="8" y="112"/>
                    <a:pt x="0" y="94"/>
                    <a:pt x="0" y="74"/>
                  </a:cubicBezTo>
                  <a:cubicBezTo>
                    <a:pt x="0" y="53"/>
                    <a:pt x="8" y="35"/>
                    <a:pt x="22" y="22"/>
                  </a:cubicBezTo>
                  <a:cubicBezTo>
                    <a:pt x="35" y="9"/>
                    <a:pt x="53" y="0"/>
                    <a:pt x="73" y="0"/>
                  </a:cubicBezTo>
                  <a:cubicBezTo>
                    <a:pt x="73" y="5"/>
                    <a:pt x="73" y="5"/>
                    <a:pt x="73" y="5"/>
                  </a:cubicBezTo>
                  <a:close/>
                  <a:moveTo>
                    <a:pt x="73" y="51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7"/>
                    <a:pt x="57" y="58"/>
                    <a:pt x="57" y="5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5" y="109"/>
                    <a:pt x="35" y="110"/>
                    <a:pt x="35" y="111"/>
                  </a:cubicBezTo>
                  <a:cubicBezTo>
                    <a:pt x="35" y="112"/>
                    <a:pt x="37" y="112"/>
                    <a:pt x="38" y="112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42" y="105"/>
                    <a:pt x="42" y="105"/>
                    <a:pt x="42" y="105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73" y="56"/>
                    <a:pt x="73" y="56"/>
                    <a:pt x="73" y="56"/>
                  </a:cubicBezTo>
                  <a:lnTo>
                    <a:pt x="73" y="5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Freeform: Shape 40">
              <a:extLst>
                <a:ext uri="{FF2B5EF4-FFF2-40B4-BE49-F238E27FC236}">
                  <a16:creationId xmlns:a16="http://schemas.microsoft.com/office/drawing/2014/main" id="{9E0AD7CE-B668-486C-9DCB-6D9F7CF63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1773" y="4121256"/>
              <a:ext cx="35719" cy="35719"/>
            </a:xfrm>
            <a:custGeom>
              <a:avLst/>
              <a:gdLst>
                <a:gd name="T0" fmla="*/ 10 w 21"/>
                <a:gd name="T1" fmla="*/ 0 h 21"/>
                <a:gd name="T2" fmla="*/ 18 w 21"/>
                <a:gd name="T3" fmla="*/ 3 h 21"/>
                <a:gd name="T4" fmla="*/ 21 w 21"/>
                <a:gd name="T5" fmla="*/ 11 h 21"/>
                <a:gd name="T6" fmla="*/ 18 w 21"/>
                <a:gd name="T7" fmla="*/ 18 h 21"/>
                <a:gd name="T8" fmla="*/ 18 w 21"/>
                <a:gd name="T9" fmla="*/ 18 h 21"/>
                <a:gd name="T10" fmla="*/ 10 w 21"/>
                <a:gd name="T11" fmla="*/ 21 h 21"/>
                <a:gd name="T12" fmla="*/ 10 w 21"/>
                <a:gd name="T13" fmla="*/ 21 h 21"/>
                <a:gd name="T14" fmla="*/ 10 w 21"/>
                <a:gd name="T15" fmla="*/ 16 h 21"/>
                <a:gd name="T16" fmla="*/ 10 w 21"/>
                <a:gd name="T17" fmla="*/ 16 h 21"/>
                <a:gd name="T18" fmla="*/ 14 w 21"/>
                <a:gd name="T19" fmla="*/ 15 h 21"/>
                <a:gd name="T20" fmla="*/ 14 w 21"/>
                <a:gd name="T21" fmla="*/ 15 h 21"/>
                <a:gd name="T22" fmla="*/ 16 w 21"/>
                <a:gd name="T23" fmla="*/ 11 h 21"/>
                <a:gd name="T24" fmla="*/ 14 w 21"/>
                <a:gd name="T25" fmla="*/ 7 h 21"/>
                <a:gd name="T26" fmla="*/ 10 w 21"/>
                <a:gd name="T27" fmla="*/ 5 h 21"/>
                <a:gd name="T28" fmla="*/ 10 w 21"/>
                <a:gd name="T29" fmla="*/ 5 h 21"/>
                <a:gd name="T30" fmla="*/ 10 w 21"/>
                <a:gd name="T31" fmla="*/ 0 h 21"/>
                <a:gd name="T32" fmla="*/ 10 w 21"/>
                <a:gd name="T33" fmla="*/ 21 h 21"/>
                <a:gd name="T34" fmla="*/ 3 w 21"/>
                <a:gd name="T35" fmla="*/ 18 h 21"/>
                <a:gd name="T36" fmla="*/ 0 w 21"/>
                <a:gd name="T37" fmla="*/ 11 h 21"/>
                <a:gd name="T38" fmla="*/ 3 w 21"/>
                <a:gd name="T39" fmla="*/ 3 h 21"/>
                <a:gd name="T40" fmla="*/ 3 w 21"/>
                <a:gd name="T41" fmla="*/ 3 h 21"/>
                <a:gd name="T42" fmla="*/ 10 w 21"/>
                <a:gd name="T43" fmla="*/ 0 h 21"/>
                <a:gd name="T44" fmla="*/ 10 w 21"/>
                <a:gd name="T45" fmla="*/ 5 h 21"/>
                <a:gd name="T46" fmla="*/ 6 w 21"/>
                <a:gd name="T47" fmla="*/ 7 h 21"/>
                <a:gd name="T48" fmla="*/ 6 w 21"/>
                <a:gd name="T49" fmla="*/ 7 h 21"/>
                <a:gd name="T50" fmla="*/ 6 w 21"/>
                <a:gd name="T51" fmla="*/ 7 h 21"/>
                <a:gd name="T52" fmla="*/ 5 w 21"/>
                <a:gd name="T53" fmla="*/ 11 h 21"/>
                <a:gd name="T54" fmla="*/ 6 w 21"/>
                <a:gd name="T55" fmla="*/ 15 h 21"/>
                <a:gd name="T56" fmla="*/ 10 w 21"/>
                <a:gd name="T57" fmla="*/ 16 h 21"/>
                <a:gd name="T58" fmla="*/ 10 w 21"/>
                <a:gd name="T5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cubicBezTo>
                    <a:pt x="13" y="0"/>
                    <a:pt x="16" y="1"/>
                    <a:pt x="18" y="3"/>
                  </a:cubicBezTo>
                  <a:cubicBezTo>
                    <a:pt x="20" y="5"/>
                    <a:pt x="21" y="8"/>
                    <a:pt x="21" y="11"/>
                  </a:cubicBezTo>
                  <a:cubicBezTo>
                    <a:pt x="21" y="14"/>
                    <a:pt x="20" y="16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20"/>
                    <a:pt x="13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2" y="16"/>
                    <a:pt x="13" y="16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6" y="12"/>
                    <a:pt x="16" y="11"/>
                  </a:cubicBezTo>
                  <a:cubicBezTo>
                    <a:pt x="16" y="9"/>
                    <a:pt x="15" y="8"/>
                    <a:pt x="14" y="7"/>
                  </a:cubicBezTo>
                  <a:cubicBezTo>
                    <a:pt x="13" y="6"/>
                    <a:pt x="12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0"/>
                    <a:pt x="10" y="0"/>
                    <a:pt x="10" y="0"/>
                  </a:cubicBezTo>
                  <a:close/>
                  <a:moveTo>
                    <a:pt x="10" y="21"/>
                  </a:moveTo>
                  <a:cubicBezTo>
                    <a:pt x="7" y="21"/>
                    <a:pt x="5" y="20"/>
                    <a:pt x="3" y="18"/>
                  </a:cubicBezTo>
                  <a:cubicBezTo>
                    <a:pt x="1" y="16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7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8"/>
                    <a:pt x="5" y="9"/>
                    <a:pt x="5" y="11"/>
                  </a:cubicBezTo>
                  <a:cubicBezTo>
                    <a:pt x="5" y="12"/>
                    <a:pt x="5" y="14"/>
                    <a:pt x="6" y="15"/>
                  </a:cubicBezTo>
                  <a:cubicBezTo>
                    <a:pt x="7" y="16"/>
                    <a:pt x="9" y="16"/>
                    <a:pt x="10" y="16"/>
                  </a:cubicBezTo>
                  <a:lnTo>
                    <a:pt x="10" y="2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Freeform: Shape 41">
              <a:extLst>
                <a:ext uri="{FF2B5EF4-FFF2-40B4-BE49-F238E27FC236}">
                  <a16:creationId xmlns:a16="http://schemas.microsoft.com/office/drawing/2014/main" id="{4FBB1B34-0E8F-4ACC-AF3B-06ED93A10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7351" y="5227346"/>
              <a:ext cx="80963" cy="97631"/>
            </a:xfrm>
            <a:custGeom>
              <a:avLst/>
              <a:gdLst>
                <a:gd name="T0" fmla="*/ 24 w 48"/>
                <a:gd name="T1" fmla="*/ 47 h 58"/>
                <a:gd name="T2" fmla="*/ 35 w 48"/>
                <a:gd name="T3" fmla="*/ 30 h 58"/>
                <a:gd name="T4" fmla="*/ 43 w 48"/>
                <a:gd name="T5" fmla="*/ 4 h 58"/>
                <a:gd name="T6" fmla="*/ 24 w 48"/>
                <a:gd name="T7" fmla="*/ 4 h 58"/>
                <a:gd name="T8" fmla="*/ 24 w 48"/>
                <a:gd name="T9" fmla="*/ 0 h 58"/>
                <a:gd name="T10" fmla="*/ 45 w 48"/>
                <a:gd name="T11" fmla="*/ 0 h 58"/>
                <a:gd name="T12" fmla="*/ 45 w 48"/>
                <a:gd name="T13" fmla="*/ 0 h 58"/>
                <a:gd name="T14" fmla="*/ 46 w 48"/>
                <a:gd name="T15" fmla="*/ 0 h 58"/>
                <a:gd name="T16" fmla="*/ 48 w 48"/>
                <a:gd name="T17" fmla="*/ 2 h 58"/>
                <a:gd name="T18" fmla="*/ 39 w 48"/>
                <a:gd name="T19" fmla="*/ 32 h 58"/>
                <a:gd name="T20" fmla="*/ 24 w 48"/>
                <a:gd name="T21" fmla="*/ 54 h 58"/>
                <a:gd name="T22" fmla="*/ 24 w 48"/>
                <a:gd name="T23" fmla="*/ 47 h 58"/>
                <a:gd name="T24" fmla="*/ 5 w 48"/>
                <a:gd name="T25" fmla="*/ 4 h 58"/>
                <a:gd name="T26" fmla="*/ 10 w 48"/>
                <a:gd name="T27" fmla="*/ 30 h 58"/>
                <a:gd name="T28" fmla="*/ 20 w 48"/>
                <a:gd name="T29" fmla="*/ 52 h 58"/>
                <a:gd name="T30" fmla="*/ 24 w 48"/>
                <a:gd name="T31" fmla="*/ 47 h 58"/>
                <a:gd name="T32" fmla="*/ 24 w 48"/>
                <a:gd name="T33" fmla="*/ 54 h 58"/>
                <a:gd name="T34" fmla="*/ 21 w 48"/>
                <a:gd name="T35" fmla="*/ 57 h 58"/>
                <a:gd name="T36" fmla="*/ 20 w 48"/>
                <a:gd name="T37" fmla="*/ 58 h 58"/>
                <a:gd name="T38" fmla="*/ 17 w 48"/>
                <a:gd name="T39" fmla="*/ 57 h 58"/>
                <a:gd name="T40" fmla="*/ 5 w 48"/>
                <a:gd name="T41" fmla="*/ 31 h 58"/>
                <a:gd name="T42" fmla="*/ 0 w 48"/>
                <a:gd name="T43" fmla="*/ 2 h 58"/>
                <a:gd name="T44" fmla="*/ 0 w 48"/>
                <a:gd name="T45" fmla="*/ 2 h 58"/>
                <a:gd name="T46" fmla="*/ 3 w 48"/>
                <a:gd name="T47" fmla="*/ 0 h 58"/>
                <a:gd name="T48" fmla="*/ 24 w 48"/>
                <a:gd name="T49" fmla="*/ 0 h 58"/>
                <a:gd name="T50" fmla="*/ 24 w 48"/>
                <a:gd name="T51" fmla="*/ 4 h 58"/>
                <a:gd name="T52" fmla="*/ 5 w 48"/>
                <a:gd name="T53" fmla="*/ 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58">
                  <a:moveTo>
                    <a:pt x="24" y="47"/>
                  </a:moveTo>
                  <a:cubicBezTo>
                    <a:pt x="28" y="42"/>
                    <a:pt x="32" y="36"/>
                    <a:pt x="35" y="30"/>
                  </a:cubicBezTo>
                  <a:cubicBezTo>
                    <a:pt x="39" y="22"/>
                    <a:pt x="42" y="14"/>
                    <a:pt x="4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7" y="0"/>
                    <a:pt x="48" y="1"/>
                    <a:pt x="48" y="2"/>
                  </a:cubicBezTo>
                  <a:cubicBezTo>
                    <a:pt x="47" y="13"/>
                    <a:pt x="44" y="23"/>
                    <a:pt x="39" y="32"/>
                  </a:cubicBezTo>
                  <a:cubicBezTo>
                    <a:pt x="35" y="40"/>
                    <a:pt x="30" y="48"/>
                    <a:pt x="24" y="54"/>
                  </a:cubicBezTo>
                  <a:lnTo>
                    <a:pt x="24" y="47"/>
                  </a:lnTo>
                  <a:close/>
                  <a:moveTo>
                    <a:pt x="5" y="4"/>
                  </a:moveTo>
                  <a:cubicBezTo>
                    <a:pt x="6" y="13"/>
                    <a:pt x="7" y="22"/>
                    <a:pt x="10" y="30"/>
                  </a:cubicBezTo>
                  <a:cubicBezTo>
                    <a:pt x="12" y="38"/>
                    <a:pt x="16" y="46"/>
                    <a:pt x="20" y="52"/>
                  </a:cubicBezTo>
                  <a:cubicBezTo>
                    <a:pt x="21" y="50"/>
                    <a:pt x="23" y="49"/>
                    <a:pt x="24" y="47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3" y="55"/>
                    <a:pt x="22" y="56"/>
                    <a:pt x="21" y="57"/>
                  </a:cubicBezTo>
                  <a:cubicBezTo>
                    <a:pt x="21" y="57"/>
                    <a:pt x="21" y="58"/>
                    <a:pt x="20" y="58"/>
                  </a:cubicBezTo>
                  <a:cubicBezTo>
                    <a:pt x="19" y="58"/>
                    <a:pt x="18" y="58"/>
                    <a:pt x="17" y="57"/>
                  </a:cubicBezTo>
                  <a:cubicBezTo>
                    <a:pt x="12" y="50"/>
                    <a:pt x="8" y="41"/>
                    <a:pt x="5" y="31"/>
                  </a:cubicBezTo>
                  <a:cubicBezTo>
                    <a:pt x="3" y="22"/>
                    <a:pt x="1" y="1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4"/>
                    <a:pt x="24" y="4"/>
                    <a:pt x="24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Freeform: Shape 42">
              <a:extLst>
                <a:ext uri="{FF2B5EF4-FFF2-40B4-BE49-F238E27FC236}">
                  <a16:creationId xmlns:a16="http://schemas.microsoft.com/office/drawing/2014/main" id="{DCBF4D76-6E0E-41E1-B792-D4C48B1CD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7351" y="5111856"/>
              <a:ext cx="80963" cy="100013"/>
            </a:xfrm>
            <a:custGeom>
              <a:avLst/>
              <a:gdLst>
                <a:gd name="T0" fmla="*/ 24 w 48"/>
                <a:gd name="T1" fmla="*/ 54 h 59"/>
                <a:gd name="T2" fmla="*/ 43 w 48"/>
                <a:gd name="T3" fmla="*/ 54 h 59"/>
                <a:gd name="T4" fmla="*/ 35 w 48"/>
                <a:gd name="T5" fmla="*/ 28 h 59"/>
                <a:gd name="T6" fmla="*/ 24 w 48"/>
                <a:gd name="T7" fmla="*/ 11 h 59"/>
                <a:gd name="T8" fmla="*/ 24 w 48"/>
                <a:gd name="T9" fmla="*/ 4 h 59"/>
                <a:gd name="T10" fmla="*/ 39 w 48"/>
                <a:gd name="T11" fmla="*/ 26 h 59"/>
                <a:gd name="T12" fmla="*/ 48 w 48"/>
                <a:gd name="T13" fmla="*/ 56 h 59"/>
                <a:gd name="T14" fmla="*/ 48 w 48"/>
                <a:gd name="T15" fmla="*/ 56 h 59"/>
                <a:gd name="T16" fmla="*/ 45 w 48"/>
                <a:gd name="T17" fmla="*/ 59 h 59"/>
                <a:gd name="T18" fmla="*/ 24 w 48"/>
                <a:gd name="T19" fmla="*/ 59 h 59"/>
                <a:gd name="T20" fmla="*/ 24 w 48"/>
                <a:gd name="T21" fmla="*/ 54 h 59"/>
                <a:gd name="T22" fmla="*/ 20 w 48"/>
                <a:gd name="T23" fmla="*/ 6 h 59"/>
                <a:gd name="T24" fmla="*/ 10 w 48"/>
                <a:gd name="T25" fmla="*/ 28 h 59"/>
                <a:gd name="T26" fmla="*/ 5 w 48"/>
                <a:gd name="T27" fmla="*/ 54 h 59"/>
                <a:gd name="T28" fmla="*/ 24 w 48"/>
                <a:gd name="T29" fmla="*/ 54 h 59"/>
                <a:gd name="T30" fmla="*/ 24 w 48"/>
                <a:gd name="T31" fmla="*/ 59 h 59"/>
                <a:gd name="T32" fmla="*/ 3 w 48"/>
                <a:gd name="T33" fmla="*/ 59 h 59"/>
                <a:gd name="T34" fmla="*/ 3 w 48"/>
                <a:gd name="T35" fmla="*/ 59 h 59"/>
                <a:gd name="T36" fmla="*/ 2 w 48"/>
                <a:gd name="T37" fmla="*/ 59 h 59"/>
                <a:gd name="T38" fmla="*/ 0 w 48"/>
                <a:gd name="T39" fmla="*/ 56 h 59"/>
                <a:gd name="T40" fmla="*/ 5 w 48"/>
                <a:gd name="T41" fmla="*/ 27 h 59"/>
                <a:gd name="T42" fmla="*/ 17 w 48"/>
                <a:gd name="T43" fmla="*/ 1 h 59"/>
                <a:gd name="T44" fmla="*/ 17 w 48"/>
                <a:gd name="T45" fmla="*/ 1 h 59"/>
                <a:gd name="T46" fmla="*/ 17 w 48"/>
                <a:gd name="T47" fmla="*/ 1 h 59"/>
                <a:gd name="T48" fmla="*/ 21 w 48"/>
                <a:gd name="T49" fmla="*/ 1 h 59"/>
                <a:gd name="T50" fmla="*/ 24 w 48"/>
                <a:gd name="T51" fmla="*/ 4 h 59"/>
                <a:gd name="T52" fmla="*/ 24 w 48"/>
                <a:gd name="T53" fmla="*/ 11 h 59"/>
                <a:gd name="T54" fmla="*/ 20 w 48"/>
                <a:gd name="T55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59">
                  <a:moveTo>
                    <a:pt x="24" y="54"/>
                  </a:moveTo>
                  <a:cubicBezTo>
                    <a:pt x="43" y="54"/>
                    <a:pt x="43" y="54"/>
                    <a:pt x="43" y="54"/>
                  </a:cubicBezTo>
                  <a:cubicBezTo>
                    <a:pt x="42" y="45"/>
                    <a:pt x="39" y="36"/>
                    <a:pt x="35" y="28"/>
                  </a:cubicBezTo>
                  <a:cubicBezTo>
                    <a:pt x="32" y="22"/>
                    <a:pt x="28" y="16"/>
                    <a:pt x="24" y="11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0" y="10"/>
                    <a:pt x="35" y="18"/>
                    <a:pt x="39" y="26"/>
                  </a:cubicBezTo>
                  <a:cubicBezTo>
                    <a:pt x="44" y="35"/>
                    <a:pt x="47" y="45"/>
                    <a:pt x="48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8"/>
                    <a:pt x="47" y="59"/>
                    <a:pt x="45" y="59"/>
                  </a:cubicBezTo>
                  <a:cubicBezTo>
                    <a:pt x="24" y="59"/>
                    <a:pt x="24" y="59"/>
                    <a:pt x="24" y="59"/>
                  </a:cubicBezTo>
                  <a:lnTo>
                    <a:pt x="24" y="54"/>
                  </a:lnTo>
                  <a:close/>
                  <a:moveTo>
                    <a:pt x="20" y="6"/>
                  </a:moveTo>
                  <a:cubicBezTo>
                    <a:pt x="16" y="13"/>
                    <a:pt x="12" y="20"/>
                    <a:pt x="10" y="28"/>
                  </a:cubicBezTo>
                  <a:cubicBezTo>
                    <a:pt x="7" y="36"/>
                    <a:pt x="6" y="45"/>
                    <a:pt x="5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" y="59"/>
                    <a:pt x="0" y="57"/>
                    <a:pt x="0" y="56"/>
                  </a:cubicBezTo>
                  <a:cubicBezTo>
                    <a:pt x="1" y="46"/>
                    <a:pt x="3" y="36"/>
                    <a:pt x="5" y="27"/>
                  </a:cubicBezTo>
                  <a:cubicBezTo>
                    <a:pt x="8" y="17"/>
                    <a:pt x="12" y="8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2"/>
                    <a:pt x="23" y="3"/>
                    <a:pt x="24" y="4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9"/>
                    <a:pt x="21" y="8"/>
                    <a:pt x="20" y="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Freeform: Shape 43">
              <a:extLst>
                <a:ext uri="{FF2B5EF4-FFF2-40B4-BE49-F238E27FC236}">
                  <a16:creationId xmlns:a16="http://schemas.microsoft.com/office/drawing/2014/main" id="{1EC06F27-5A3A-4C62-9778-999B8A387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3773" y="5076137"/>
              <a:ext cx="72629" cy="135731"/>
            </a:xfrm>
            <a:custGeom>
              <a:avLst/>
              <a:gdLst>
                <a:gd name="T0" fmla="*/ 21 w 43"/>
                <a:gd name="T1" fmla="*/ 57 h 80"/>
                <a:gd name="T2" fmla="*/ 24 w 43"/>
                <a:gd name="T3" fmla="*/ 43 h 80"/>
                <a:gd name="T4" fmla="*/ 37 w 43"/>
                <a:gd name="T5" fmla="*/ 16 h 80"/>
                <a:gd name="T6" fmla="*/ 21 w 43"/>
                <a:gd name="T7" fmla="*/ 9 h 80"/>
                <a:gd name="T8" fmla="*/ 21 w 43"/>
                <a:gd name="T9" fmla="*/ 8 h 80"/>
                <a:gd name="T10" fmla="*/ 21 w 43"/>
                <a:gd name="T11" fmla="*/ 3 h 80"/>
                <a:gd name="T12" fmla="*/ 23 w 43"/>
                <a:gd name="T13" fmla="*/ 4 h 80"/>
                <a:gd name="T14" fmla="*/ 41 w 43"/>
                <a:gd name="T15" fmla="*/ 13 h 80"/>
                <a:gd name="T16" fmla="*/ 42 w 43"/>
                <a:gd name="T17" fmla="*/ 13 h 80"/>
                <a:gd name="T18" fmla="*/ 42 w 43"/>
                <a:gd name="T19" fmla="*/ 16 h 80"/>
                <a:gd name="T20" fmla="*/ 29 w 43"/>
                <a:gd name="T21" fmla="*/ 45 h 80"/>
                <a:gd name="T22" fmla="*/ 23 w 43"/>
                <a:gd name="T23" fmla="*/ 77 h 80"/>
                <a:gd name="T24" fmla="*/ 23 w 43"/>
                <a:gd name="T25" fmla="*/ 77 h 80"/>
                <a:gd name="T26" fmla="*/ 21 w 43"/>
                <a:gd name="T27" fmla="*/ 80 h 80"/>
                <a:gd name="T28" fmla="*/ 21 w 43"/>
                <a:gd name="T29" fmla="*/ 57 h 80"/>
                <a:gd name="T30" fmla="*/ 5 w 43"/>
                <a:gd name="T31" fmla="*/ 5 h 80"/>
                <a:gd name="T32" fmla="*/ 5 w 43"/>
                <a:gd name="T33" fmla="*/ 75 h 80"/>
                <a:gd name="T34" fmla="*/ 19 w 43"/>
                <a:gd name="T35" fmla="*/ 75 h 80"/>
                <a:gd name="T36" fmla="*/ 21 w 43"/>
                <a:gd name="T37" fmla="*/ 57 h 80"/>
                <a:gd name="T38" fmla="*/ 21 w 43"/>
                <a:gd name="T39" fmla="*/ 80 h 80"/>
                <a:gd name="T40" fmla="*/ 21 w 43"/>
                <a:gd name="T41" fmla="*/ 80 h 80"/>
                <a:gd name="T42" fmla="*/ 2 w 43"/>
                <a:gd name="T43" fmla="*/ 80 h 80"/>
                <a:gd name="T44" fmla="*/ 0 w 43"/>
                <a:gd name="T45" fmla="*/ 77 h 80"/>
                <a:gd name="T46" fmla="*/ 0 w 43"/>
                <a:gd name="T47" fmla="*/ 2 h 80"/>
                <a:gd name="T48" fmla="*/ 0 w 43"/>
                <a:gd name="T49" fmla="*/ 2 h 80"/>
                <a:gd name="T50" fmla="*/ 0 w 43"/>
                <a:gd name="T51" fmla="*/ 2 h 80"/>
                <a:gd name="T52" fmla="*/ 3 w 43"/>
                <a:gd name="T53" fmla="*/ 0 h 80"/>
                <a:gd name="T54" fmla="*/ 21 w 43"/>
                <a:gd name="T55" fmla="*/ 3 h 80"/>
                <a:gd name="T56" fmla="*/ 21 w 43"/>
                <a:gd name="T57" fmla="*/ 8 h 80"/>
                <a:gd name="T58" fmla="*/ 5 w 43"/>
                <a:gd name="T59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3" h="80">
                  <a:moveTo>
                    <a:pt x="21" y="57"/>
                  </a:moveTo>
                  <a:cubicBezTo>
                    <a:pt x="22" y="52"/>
                    <a:pt x="23" y="48"/>
                    <a:pt x="24" y="43"/>
                  </a:cubicBezTo>
                  <a:cubicBezTo>
                    <a:pt x="28" y="33"/>
                    <a:pt x="32" y="24"/>
                    <a:pt x="37" y="16"/>
                  </a:cubicBezTo>
                  <a:cubicBezTo>
                    <a:pt x="32" y="13"/>
                    <a:pt x="27" y="10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4"/>
                    <a:pt x="22" y="4"/>
                    <a:pt x="23" y="4"/>
                  </a:cubicBezTo>
                  <a:cubicBezTo>
                    <a:pt x="29" y="6"/>
                    <a:pt x="36" y="9"/>
                    <a:pt x="41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5"/>
                    <a:pt x="42" y="16"/>
                  </a:cubicBezTo>
                  <a:cubicBezTo>
                    <a:pt x="37" y="24"/>
                    <a:pt x="32" y="34"/>
                    <a:pt x="29" y="45"/>
                  </a:cubicBezTo>
                  <a:cubicBezTo>
                    <a:pt x="26" y="55"/>
                    <a:pt x="24" y="66"/>
                    <a:pt x="23" y="77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79"/>
                    <a:pt x="22" y="80"/>
                    <a:pt x="21" y="80"/>
                  </a:cubicBezTo>
                  <a:lnTo>
                    <a:pt x="21" y="57"/>
                  </a:lnTo>
                  <a:close/>
                  <a:moveTo>
                    <a:pt x="5" y="5"/>
                  </a:moveTo>
                  <a:cubicBezTo>
                    <a:pt x="5" y="75"/>
                    <a:pt x="5" y="75"/>
                    <a:pt x="5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69"/>
                    <a:pt x="20" y="63"/>
                    <a:pt x="21" y="57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1" y="80"/>
                    <a:pt x="0" y="79"/>
                    <a:pt x="0" y="7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9" y="0"/>
                    <a:pt x="15" y="2"/>
                    <a:pt x="21" y="3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7"/>
                    <a:pt x="10" y="6"/>
                    <a:pt x="5" y="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Freeform: Shape 44">
              <a:extLst>
                <a:ext uri="{FF2B5EF4-FFF2-40B4-BE49-F238E27FC236}">
                  <a16:creationId xmlns:a16="http://schemas.microsoft.com/office/drawing/2014/main" id="{D820D50A-BB68-4666-8945-7FCAD2B91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667" y="5227346"/>
              <a:ext cx="72629" cy="133350"/>
            </a:xfrm>
            <a:custGeom>
              <a:avLst/>
              <a:gdLst>
                <a:gd name="T0" fmla="*/ 38 w 43"/>
                <a:gd name="T1" fmla="*/ 74 h 79"/>
                <a:gd name="T2" fmla="*/ 38 w 43"/>
                <a:gd name="T3" fmla="*/ 4 h 79"/>
                <a:gd name="T4" fmla="*/ 24 w 43"/>
                <a:gd name="T5" fmla="*/ 4 h 79"/>
                <a:gd name="T6" fmla="*/ 22 w 43"/>
                <a:gd name="T7" fmla="*/ 19 h 79"/>
                <a:gd name="T8" fmla="*/ 22 w 43"/>
                <a:gd name="T9" fmla="*/ 0 h 79"/>
                <a:gd name="T10" fmla="*/ 41 w 43"/>
                <a:gd name="T11" fmla="*/ 0 h 79"/>
                <a:gd name="T12" fmla="*/ 43 w 43"/>
                <a:gd name="T13" fmla="*/ 2 h 79"/>
                <a:gd name="T14" fmla="*/ 43 w 43"/>
                <a:gd name="T15" fmla="*/ 77 h 79"/>
                <a:gd name="T16" fmla="*/ 43 w 43"/>
                <a:gd name="T17" fmla="*/ 77 h 79"/>
                <a:gd name="T18" fmla="*/ 43 w 43"/>
                <a:gd name="T19" fmla="*/ 77 h 79"/>
                <a:gd name="T20" fmla="*/ 41 w 43"/>
                <a:gd name="T21" fmla="*/ 79 h 79"/>
                <a:gd name="T22" fmla="*/ 22 w 43"/>
                <a:gd name="T23" fmla="*/ 76 h 79"/>
                <a:gd name="T24" fmla="*/ 22 w 43"/>
                <a:gd name="T25" fmla="*/ 71 h 79"/>
                <a:gd name="T26" fmla="*/ 38 w 43"/>
                <a:gd name="T27" fmla="*/ 74 h 79"/>
                <a:gd name="T28" fmla="*/ 22 w 43"/>
                <a:gd name="T29" fmla="*/ 19 h 79"/>
                <a:gd name="T30" fmla="*/ 18 w 43"/>
                <a:gd name="T31" fmla="*/ 36 h 79"/>
                <a:gd name="T32" fmla="*/ 6 w 43"/>
                <a:gd name="T33" fmla="*/ 63 h 79"/>
                <a:gd name="T34" fmla="*/ 21 w 43"/>
                <a:gd name="T35" fmla="*/ 70 h 79"/>
                <a:gd name="T36" fmla="*/ 22 w 43"/>
                <a:gd name="T37" fmla="*/ 71 h 79"/>
                <a:gd name="T38" fmla="*/ 22 w 43"/>
                <a:gd name="T39" fmla="*/ 76 h 79"/>
                <a:gd name="T40" fmla="*/ 20 w 43"/>
                <a:gd name="T41" fmla="*/ 75 h 79"/>
                <a:gd name="T42" fmla="*/ 1 w 43"/>
                <a:gd name="T43" fmla="*/ 66 h 79"/>
                <a:gd name="T44" fmla="*/ 1 w 43"/>
                <a:gd name="T45" fmla="*/ 66 h 79"/>
                <a:gd name="T46" fmla="*/ 0 w 43"/>
                <a:gd name="T47" fmla="*/ 62 h 79"/>
                <a:gd name="T48" fmla="*/ 13 w 43"/>
                <a:gd name="T49" fmla="*/ 34 h 79"/>
                <a:gd name="T50" fmla="*/ 19 w 43"/>
                <a:gd name="T51" fmla="*/ 2 h 79"/>
                <a:gd name="T52" fmla="*/ 19 w 43"/>
                <a:gd name="T53" fmla="*/ 2 h 79"/>
                <a:gd name="T54" fmla="*/ 21 w 43"/>
                <a:gd name="T55" fmla="*/ 0 h 79"/>
                <a:gd name="T56" fmla="*/ 22 w 43"/>
                <a:gd name="T57" fmla="*/ 0 h 79"/>
                <a:gd name="T58" fmla="*/ 22 w 43"/>
                <a:gd name="T59" fmla="*/ 1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3" h="79">
                  <a:moveTo>
                    <a:pt x="38" y="74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9"/>
                    <a:pt x="23" y="14"/>
                    <a:pt x="22" y="19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3" y="1"/>
                    <a:pt x="43" y="2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78"/>
                    <a:pt x="42" y="79"/>
                    <a:pt x="41" y="79"/>
                  </a:cubicBezTo>
                  <a:cubicBezTo>
                    <a:pt x="34" y="79"/>
                    <a:pt x="28" y="78"/>
                    <a:pt x="22" y="76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7" y="72"/>
                    <a:pt x="33" y="74"/>
                    <a:pt x="38" y="74"/>
                  </a:cubicBezTo>
                  <a:close/>
                  <a:moveTo>
                    <a:pt x="22" y="19"/>
                  </a:moveTo>
                  <a:cubicBezTo>
                    <a:pt x="21" y="25"/>
                    <a:pt x="20" y="30"/>
                    <a:pt x="18" y="36"/>
                  </a:cubicBezTo>
                  <a:cubicBezTo>
                    <a:pt x="15" y="46"/>
                    <a:pt x="11" y="55"/>
                    <a:pt x="6" y="63"/>
                  </a:cubicBezTo>
                  <a:cubicBezTo>
                    <a:pt x="11" y="66"/>
                    <a:pt x="16" y="68"/>
                    <a:pt x="21" y="70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21" y="75"/>
                    <a:pt x="21" y="75"/>
                    <a:pt x="20" y="75"/>
                  </a:cubicBezTo>
                  <a:cubicBezTo>
                    <a:pt x="13" y="73"/>
                    <a:pt x="7" y="69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6" y="54"/>
                    <a:pt x="10" y="45"/>
                    <a:pt x="13" y="34"/>
                  </a:cubicBezTo>
                  <a:cubicBezTo>
                    <a:pt x="16" y="24"/>
                    <a:pt x="18" y="14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20" y="0"/>
                    <a:pt x="21" y="0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2" y="1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Freeform: Shape 45">
              <a:extLst>
                <a:ext uri="{FF2B5EF4-FFF2-40B4-BE49-F238E27FC236}">
                  <a16:creationId xmlns:a16="http://schemas.microsoft.com/office/drawing/2014/main" id="{82AE6D00-CD4E-4648-A045-673643259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667" y="5076137"/>
              <a:ext cx="72629" cy="135731"/>
            </a:xfrm>
            <a:custGeom>
              <a:avLst/>
              <a:gdLst>
                <a:gd name="T0" fmla="*/ 24 w 43"/>
                <a:gd name="T1" fmla="*/ 75 h 80"/>
                <a:gd name="T2" fmla="*/ 38 w 43"/>
                <a:gd name="T3" fmla="*/ 75 h 80"/>
                <a:gd name="T4" fmla="*/ 38 w 43"/>
                <a:gd name="T5" fmla="*/ 5 h 80"/>
                <a:gd name="T6" fmla="*/ 22 w 43"/>
                <a:gd name="T7" fmla="*/ 9 h 80"/>
                <a:gd name="T8" fmla="*/ 22 w 43"/>
                <a:gd name="T9" fmla="*/ 4 h 80"/>
                <a:gd name="T10" fmla="*/ 40 w 43"/>
                <a:gd name="T11" fmla="*/ 0 h 80"/>
                <a:gd name="T12" fmla="*/ 41 w 43"/>
                <a:gd name="T13" fmla="*/ 0 h 80"/>
                <a:gd name="T14" fmla="*/ 43 w 43"/>
                <a:gd name="T15" fmla="*/ 2 h 80"/>
                <a:gd name="T16" fmla="*/ 43 w 43"/>
                <a:gd name="T17" fmla="*/ 77 h 80"/>
                <a:gd name="T18" fmla="*/ 41 w 43"/>
                <a:gd name="T19" fmla="*/ 80 h 80"/>
                <a:gd name="T20" fmla="*/ 22 w 43"/>
                <a:gd name="T21" fmla="*/ 80 h 80"/>
                <a:gd name="T22" fmla="*/ 22 w 43"/>
                <a:gd name="T23" fmla="*/ 60 h 80"/>
                <a:gd name="T24" fmla="*/ 24 w 43"/>
                <a:gd name="T25" fmla="*/ 75 h 80"/>
                <a:gd name="T26" fmla="*/ 22 w 43"/>
                <a:gd name="T27" fmla="*/ 9 h 80"/>
                <a:gd name="T28" fmla="*/ 21 w 43"/>
                <a:gd name="T29" fmla="*/ 9 h 80"/>
                <a:gd name="T30" fmla="*/ 6 w 43"/>
                <a:gd name="T31" fmla="*/ 16 h 80"/>
                <a:gd name="T32" fmla="*/ 18 w 43"/>
                <a:gd name="T33" fmla="*/ 44 h 80"/>
                <a:gd name="T34" fmla="*/ 22 w 43"/>
                <a:gd name="T35" fmla="*/ 60 h 80"/>
                <a:gd name="T36" fmla="*/ 22 w 43"/>
                <a:gd name="T37" fmla="*/ 80 h 80"/>
                <a:gd name="T38" fmla="*/ 21 w 43"/>
                <a:gd name="T39" fmla="*/ 80 h 80"/>
                <a:gd name="T40" fmla="*/ 21 w 43"/>
                <a:gd name="T41" fmla="*/ 80 h 80"/>
                <a:gd name="T42" fmla="*/ 19 w 43"/>
                <a:gd name="T43" fmla="*/ 77 h 80"/>
                <a:gd name="T44" fmla="*/ 13 w 43"/>
                <a:gd name="T45" fmla="*/ 45 h 80"/>
                <a:gd name="T46" fmla="*/ 0 w 43"/>
                <a:gd name="T47" fmla="*/ 17 h 80"/>
                <a:gd name="T48" fmla="*/ 0 w 43"/>
                <a:gd name="T49" fmla="*/ 17 h 80"/>
                <a:gd name="T50" fmla="*/ 1 w 43"/>
                <a:gd name="T51" fmla="*/ 14 h 80"/>
                <a:gd name="T52" fmla="*/ 20 w 43"/>
                <a:gd name="T53" fmla="*/ 4 h 80"/>
                <a:gd name="T54" fmla="*/ 22 w 43"/>
                <a:gd name="T55" fmla="*/ 4 h 80"/>
                <a:gd name="T56" fmla="*/ 22 w 43"/>
                <a:gd name="T57" fmla="*/ 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80">
                  <a:moveTo>
                    <a:pt x="24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3" y="6"/>
                    <a:pt x="27" y="7"/>
                    <a:pt x="22" y="9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8" y="2"/>
                    <a:pt x="34" y="0"/>
                    <a:pt x="4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3" y="1"/>
                    <a:pt x="43" y="2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79"/>
                    <a:pt x="42" y="80"/>
                    <a:pt x="41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3" y="65"/>
                    <a:pt x="23" y="70"/>
                    <a:pt x="24" y="75"/>
                  </a:cubicBezTo>
                  <a:close/>
                  <a:moveTo>
                    <a:pt x="22" y="9"/>
                  </a:moveTo>
                  <a:cubicBezTo>
                    <a:pt x="21" y="9"/>
                    <a:pt x="21" y="9"/>
                    <a:pt x="21" y="9"/>
                  </a:cubicBezTo>
                  <a:cubicBezTo>
                    <a:pt x="16" y="11"/>
                    <a:pt x="11" y="13"/>
                    <a:pt x="6" y="16"/>
                  </a:cubicBezTo>
                  <a:cubicBezTo>
                    <a:pt x="11" y="24"/>
                    <a:pt x="15" y="33"/>
                    <a:pt x="18" y="44"/>
                  </a:cubicBezTo>
                  <a:cubicBezTo>
                    <a:pt x="20" y="49"/>
                    <a:pt x="21" y="55"/>
                    <a:pt x="22" y="6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0" y="80"/>
                    <a:pt x="19" y="79"/>
                    <a:pt x="19" y="77"/>
                  </a:cubicBezTo>
                  <a:cubicBezTo>
                    <a:pt x="18" y="66"/>
                    <a:pt x="16" y="55"/>
                    <a:pt x="13" y="45"/>
                  </a:cubicBezTo>
                  <a:cubicBezTo>
                    <a:pt x="10" y="34"/>
                    <a:pt x="6" y="25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6"/>
                    <a:pt x="0" y="14"/>
                    <a:pt x="1" y="14"/>
                  </a:cubicBezTo>
                  <a:cubicBezTo>
                    <a:pt x="7" y="10"/>
                    <a:pt x="13" y="7"/>
                    <a:pt x="20" y="4"/>
                  </a:cubicBezTo>
                  <a:cubicBezTo>
                    <a:pt x="21" y="4"/>
                    <a:pt x="21" y="4"/>
                    <a:pt x="22" y="4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Freeform: Shape 46">
              <a:extLst>
                <a:ext uri="{FF2B5EF4-FFF2-40B4-BE49-F238E27FC236}">
                  <a16:creationId xmlns:a16="http://schemas.microsoft.com/office/drawing/2014/main" id="{354BAD99-78B9-4C1C-A1E6-80DBF79EC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564" y="5227346"/>
              <a:ext cx="79772" cy="97631"/>
            </a:xfrm>
            <a:custGeom>
              <a:avLst/>
              <a:gdLst>
                <a:gd name="T0" fmla="*/ 24 w 47"/>
                <a:gd name="T1" fmla="*/ 0 h 58"/>
                <a:gd name="T2" fmla="*/ 45 w 47"/>
                <a:gd name="T3" fmla="*/ 0 h 58"/>
                <a:gd name="T4" fmla="*/ 47 w 47"/>
                <a:gd name="T5" fmla="*/ 2 h 58"/>
                <a:gd name="T6" fmla="*/ 42 w 47"/>
                <a:gd name="T7" fmla="*/ 31 h 58"/>
                <a:gd name="T8" fmla="*/ 31 w 47"/>
                <a:gd name="T9" fmla="*/ 56 h 58"/>
                <a:gd name="T10" fmla="*/ 27 w 47"/>
                <a:gd name="T11" fmla="*/ 57 h 58"/>
                <a:gd name="T12" fmla="*/ 24 w 47"/>
                <a:gd name="T13" fmla="*/ 54 h 58"/>
                <a:gd name="T14" fmla="*/ 24 w 47"/>
                <a:gd name="T15" fmla="*/ 47 h 58"/>
                <a:gd name="T16" fmla="*/ 28 w 47"/>
                <a:gd name="T17" fmla="*/ 51 h 58"/>
                <a:gd name="T18" fmla="*/ 37 w 47"/>
                <a:gd name="T19" fmla="*/ 30 h 58"/>
                <a:gd name="T20" fmla="*/ 42 w 47"/>
                <a:gd name="T21" fmla="*/ 4 h 58"/>
                <a:gd name="T22" fmla="*/ 24 w 47"/>
                <a:gd name="T23" fmla="*/ 4 h 58"/>
                <a:gd name="T24" fmla="*/ 24 w 47"/>
                <a:gd name="T25" fmla="*/ 0 h 58"/>
                <a:gd name="T26" fmla="*/ 2 w 47"/>
                <a:gd name="T27" fmla="*/ 12 h 58"/>
                <a:gd name="T28" fmla="*/ 0 w 47"/>
                <a:gd name="T29" fmla="*/ 2 h 58"/>
                <a:gd name="T30" fmla="*/ 3 w 47"/>
                <a:gd name="T31" fmla="*/ 0 h 58"/>
                <a:gd name="T32" fmla="*/ 24 w 47"/>
                <a:gd name="T33" fmla="*/ 0 h 58"/>
                <a:gd name="T34" fmla="*/ 24 w 47"/>
                <a:gd name="T35" fmla="*/ 4 h 58"/>
                <a:gd name="T36" fmla="*/ 5 w 47"/>
                <a:gd name="T37" fmla="*/ 4 h 58"/>
                <a:gd name="T38" fmla="*/ 8 w 47"/>
                <a:gd name="T39" fmla="*/ 16 h 58"/>
                <a:gd name="T40" fmla="*/ 13 w 47"/>
                <a:gd name="T41" fmla="*/ 30 h 58"/>
                <a:gd name="T42" fmla="*/ 24 w 47"/>
                <a:gd name="T43" fmla="*/ 47 h 58"/>
                <a:gd name="T44" fmla="*/ 24 w 47"/>
                <a:gd name="T45" fmla="*/ 54 h 58"/>
                <a:gd name="T46" fmla="*/ 9 w 47"/>
                <a:gd name="T47" fmla="*/ 32 h 58"/>
                <a:gd name="T48" fmla="*/ 2 w 47"/>
                <a:gd name="T4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58">
                  <a:moveTo>
                    <a:pt x="2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7" y="1"/>
                    <a:pt x="47" y="2"/>
                  </a:cubicBezTo>
                  <a:cubicBezTo>
                    <a:pt x="47" y="12"/>
                    <a:pt x="45" y="22"/>
                    <a:pt x="42" y="31"/>
                  </a:cubicBezTo>
                  <a:cubicBezTo>
                    <a:pt x="39" y="40"/>
                    <a:pt x="35" y="49"/>
                    <a:pt x="31" y="56"/>
                  </a:cubicBezTo>
                  <a:cubicBezTo>
                    <a:pt x="30" y="57"/>
                    <a:pt x="29" y="58"/>
                    <a:pt x="27" y="57"/>
                  </a:cubicBezTo>
                  <a:cubicBezTo>
                    <a:pt x="26" y="56"/>
                    <a:pt x="25" y="55"/>
                    <a:pt x="24" y="54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8"/>
                    <a:pt x="27" y="50"/>
                    <a:pt x="28" y="51"/>
                  </a:cubicBezTo>
                  <a:cubicBezTo>
                    <a:pt x="32" y="45"/>
                    <a:pt x="35" y="38"/>
                    <a:pt x="37" y="30"/>
                  </a:cubicBezTo>
                  <a:cubicBezTo>
                    <a:pt x="40" y="22"/>
                    <a:pt x="41" y="13"/>
                    <a:pt x="42" y="4"/>
                  </a:cubicBezTo>
                  <a:cubicBezTo>
                    <a:pt x="24" y="4"/>
                    <a:pt x="24" y="4"/>
                    <a:pt x="24" y="4"/>
                  </a:cubicBezTo>
                  <a:lnTo>
                    <a:pt x="24" y="0"/>
                  </a:lnTo>
                  <a:close/>
                  <a:moveTo>
                    <a:pt x="2" y="12"/>
                  </a:moveTo>
                  <a:cubicBezTo>
                    <a:pt x="1" y="8"/>
                    <a:pt x="1" y="5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8"/>
                    <a:pt x="7" y="12"/>
                    <a:pt x="8" y="16"/>
                  </a:cubicBezTo>
                  <a:cubicBezTo>
                    <a:pt x="9" y="21"/>
                    <a:pt x="11" y="25"/>
                    <a:pt x="13" y="30"/>
                  </a:cubicBezTo>
                  <a:cubicBezTo>
                    <a:pt x="16" y="36"/>
                    <a:pt x="19" y="42"/>
                    <a:pt x="24" y="47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18" y="47"/>
                    <a:pt x="12" y="40"/>
                    <a:pt x="9" y="32"/>
                  </a:cubicBezTo>
                  <a:cubicBezTo>
                    <a:pt x="5" y="26"/>
                    <a:pt x="3" y="19"/>
                    <a:pt x="2" y="1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Freeform: Shape 47">
              <a:extLst>
                <a:ext uri="{FF2B5EF4-FFF2-40B4-BE49-F238E27FC236}">
                  <a16:creationId xmlns:a16="http://schemas.microsoft.com/office/drawing/2014/main" id="{06A61D31-22DC-465A-882A-EE8033641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564" y="5111856"/>
              <a:ext cx="79772" cy="100013"/>
            </a:xfrm>
            <a:custGeom>
              <a:avLst/>
              <a:gdLst>
                <a:gd name="T0" fmla="*/ 28 w 47"/>
                <a:gd name="T1" fmla="*/ 7 h 59"/>
                <a:gd name="T2" fmla="*/ 24 w 47"/>
                <a:gd name="T3" fmla="*/ 11 h 59"/>
                <a:gd name="T4" fmla="*/ 24 w 47"/>
                <a:gd name="T5" fmla="*/ 4 h 59"/>
                <a:gd name="T6" fmla="*/ 27 w 47"/>
                <a:gd name="T7" fmla="*/ 1 h 59"/>
                <a:gd name="T8" fmla="*/ 27 w 47"/>
                <a:gd name="T9" fmla="*/ 1 h 59"/>
                <a:gd name="T10" fmla="*/ 31 w 47"/>
                <a:gd name="T11" fmla="*/ 2 h 59"/>
                <a:gd name="T12" fmla="*/ 42 w 47"/>
                <a:gd name="T13" fmla="*/ 27 h 59"/>
                <a:gd name="T14" fmla="*/ 47 w 47"/>
                <a:gd name="T15" fmla="*/ 56 h 59"/>
                <a:gd name="T16" fmla="*/ 47 w 47"/>
                <a:gd name="T17" fmla="*/ 56 h 59"/>
                <a:gd name="T18" fmla="*/ 45 w 47"/>
                <a:gd name="T19" fmla="*/ 59 h 59"/>
                <a:gd name="T20" fmla="*/ 24 w 47"/>
                <a:gd name="T21" fmla="*/ 59 h 59"/>
                <a:gd name="T22" fmla="*/ 24 w 47"/>
                <a:gd name="T23" fmla="*/ 54 h 59"/>
                <a:gd name="T24" fmla="*/ 42 w 47"/>
                <a:gd name="T25" fmla="*/ 54 h 59"/>
                <a:gd name="T26" fmla="*/ 37 w 47"/>
                <a:gd name="T27" fmla="*/ 29 h 59"/>
                <a:gd name="T28" fmla="*/ 28 w 47"/>
                <a:gd name="T29" fmla="*/ 7 h 59"/>
                <a:gd name="T30" fmla="*/ 24 w 47"/>
                <a:gd name="T31" fmla="*/ 11 h 59"/>
                <a:gd name="T32" fmla="*/ 13 w 47"/>
                <a:gd name="T33" fmla="*/ 28 h 59"/>
                <a:gd name="T34" fmla="*/ 5 w 47"/>
                <a:gd name="T35" fmla="*/ 54 h 59"/>
                <a:gd name="T36" fmla="*/ 24 w 47"/>
                <a:gd name="T37" fmla="*/ 54 h 59"/>
                <a:gd name="T38" fmla="*/ 24 w 47"/>
                <a:gd name="T39" fmla="*/ 59 h 59"/>
                <a:gd name="T40" fmla="*/ 3 w 47"/>
                <a:gd name="T41" fmla="*/ 59 h 59"/>
                <a:gd name="T42" fmla="*/ 3 w 47"/>
                <a:gd name="T43" fmla="*/ 59 h 59"/>
                <a:gd name="T44" fmla="*/ 3 w 47"/>
                <a:gd name="T45" fmla="*/ 59 h 59"/>
                <a:gd name="T46" fmla="*/ 0 w 47"/>
                <a:gd name="T47" fmla="*/ 56 h 59"/>
                <a:gd name="T48" fmla="*/ 9 w 47"/>
                <a:gd name="T49" fmla="*/ 26 h 59"/>
                <a:gd name="T50" fmla="*/ 24 w 47"/>
                <a:gd name="T51" fmla="*/ 4 h 59"/>
                <a:gd name="T52" fmla="*/ 24 w 47"/>
                <a:gd name="T53" fmla="*/ 1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" h="59">
                  <a:moveTo>
                    <a:pt x="28" y="7"/>
                  </a:moveTo>
                  <a:cubicBezTo>
                    <a:pt x="27" y="8"/>
                    <a:pt x="25" y="10"/>
                    <a:pt x="24" y="11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3"/>
                    <a:pt x="26" y="2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8" y="0"/>
                    <a:pt x="30" y="1"/>
                    <a:pt x="31" y="2"/>
                  </a:cubicBezTo>
                  <a:cubicBezTo>
                    <a:pt x="35" y="9"/>
                    <a:pt x="39" y="17"/>
                    <a:pt x="42" y="27"/>
                  </a:cubicBezTo>
                  <a:cubicBezTo>
                    <a:pt x="45" y="36"/>
                    <a:pt x="47" y="46"/>
                    <a:pt x="47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7" y="58"/>
                    <a:pt x="46" y="59"/>
                    <a:pt x="45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1" y="45"/>
                    <a:pt x="40" y="36"/>
                    <a:pt x="37" y="29"/>
                  </a:cubicBezTo>
                  <a:cubicBezTo>
                    <a:pt x="35" y="20"/>
                    <a:pt x="32" y="13"/>
                    <a:pt x="28" y="7"/>
                  </a:cubicBezTo>
                  <a:close/>
                  <a:moveTo>
                    <a:pt x="24" y="11"/>
                  </a:moveTo>
                  <a:cubicBezTo>
                    <a:pt x="19" y="17"/>
                    <a:pt x="16" y="22"/>
                    <a:pt x="13" y="28"/>
                  </a:cubicBezTo>
                  <a:cubicBezTo>
                    <a:pt x="9" y="36"/>
                    <a:pt x="6" y="45"/>
                    <a:pt x="5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1" y="59"/>
                    <a:pt x="0" y="57"/>
                    <a:pt x="0" y="56"/>
                  </a:cubicBezTo>
                  <a:cubicBezTo>
                    <a:pt x="1" y="45"/>
                    <a:pt x="4" y="35"/>
                    <a:pt x="9" y="26"/>
                  </a:cubicBezTo>
                  <a:cubicBezTo>
                    <a:pt x="12" y="18"/>
                    <a:pt x="18" y="11"/>
                    <a:pt x="24" y="4"/>
                  </a:cubicBezTo>
                  <a:lnTo>
                    <a:pt x="24" y="1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Freeform: Shape 48">
              <a:extLst>
                <a:ext uri="{FF2B5EF4-FFF2-40B4-BE49-F238E27FC236}">
                  <a16:creationId xmlns:a16="http://schemas.microsoft.com/office/drawing/2014/main" id="{B86CB691-17D8-4321-ADC3-C58FBF9D0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3773" y="5227346"/>
              <a:ext cx="72629" cy="133350"/>
            </a:xfrm>
            <a:custGeom>
              <a:avLst/>
              <a:gdLst>
                <a:gd name="T0" fmla="*/ 21 w 43"/>
                <a:gd name="T1" fmla="*/ 71 h 79"/>
                <a:gd name="T2" fmla="*/ 21 w 43"/>
                <a:gd name="T3" fmla="*/ 71 h 79"/>
                <a:gd name="T4" fmla="*/ 37 w 43"/>
                <a:gd name="T5" fmla="*/ 63 h 79"/>
                <a:gd name="T6" fmla="*/ 24 w 43"/>
                <a:gd name="T7" fmla="*/ 36 h 79"/>
                <a:gd name="T8" fmla="*/ 21 w 43"/>
                <a:gd name="T9" fmla="*/ 22 h 79"/>
                <a:gd name="T10" fmla="*/ 21 w 43"/>
                <a:gd name="T11" fmla="*/ 0 h 79"/>
                <a:gd name="T12" fmla="*/ 23 w 43"/>
                <a:gd name="T13" fmla="*/ 2 h 79"/>
                <a:gd name="T14" fmla="*/ 29 w 43"/>
                <a:gd name="T15" fmla="*/ 34 h 79"/>
                <a:gd name="T16" fmla="*/ 42 w 43"/>
                <a:gd name="T17" fmla="*/ 63 h 79"/>
                <a:gd name="T18" fmla="*/ 42 w 43"/>
                <a:gd name="T19" fmla="*/ 63 h 79"/>
                <a:gd name="T20" fmla="*/ 42 w 43"/>
                <a:gd name="T21" fmla="*/ 63 h 79"/>
                <a:gd name="T22" fmla="*/ 42 w 43"/>
                <a:gd name="T23" fmla="*/ 66 h 79"/>
                <a:gd name="T24" fmla="*/ 23 w 43"/>
                <a:gd name="T25" fmla="*/ 75 h 79"/>
                <a:gd name="T26" fmla="*/ 21 w 43"/>
                <a:gd name="T27" fmla="*/ 76 h 79"/>
                <a:gd name="T28" fmla="*/ 21 w 43"/>
                <a:gd name="T29" fmla="*/ 71 h 79"/>
                <a:gd name="T30" fmla="*/ 5 w 43"/>
                <a:gd name="T31" fmla="*/ 74 h 79"/>
                <a:gd name="T32" fmla="*/ 21 w 43"/>
                <a:gd name="T33" fmla="*/ 71 h 79"/>
                <a:gd name="T34" fmla="*/ 21 w 43"/>
                <a:gd name="T35" fmla="*/ 76 h 79"/>
                <a:gd name="T36" fmla="*/ 3 w 43"/>
                <a:gd name="T37" fmla="*/ 79 h 79"/>
                <a:gd name="T38" fmla="*/ 2 w 43"/>
                <a:gd name="T39" fmla="*/ 79 h 79"/>
                <a:gd name="T40" fmla="*/ 0 w 43"/>
                <a:gd name="T41" fmla="*/ 77 h 79"/>
                <a:gd name="T42" fmla="*/ 0 w 43"/>
                <a:gd name="T43" fmla="*/ 2 h 79"/>
                <a:gd name="T44" fmla="*/ 2 w 43"/>
                <a:gd name="T45" fmla="*/ 0 h 79"/>
                <a:gd name="T46" fmla="*/ 21 w 43"/>
                <a:gd name="T47" fmla="*/ 0 h 79"/>
                <a:gd name="T48" fmla="*/ 21 w 43"/>
                <a:gd name="T49" fmla="*/ 0 h 79"/>
                <a:gd name="T50" fmla="*/ 21 w 43"/>
                <a:gd name="T51" fmla="*/ 0 h 79"/>
                <a:gd name="T52" fmla="*/ 21 w 43"/>
                <a:gd name="T53" fmla="*/ 22 h 79"/>
                <a:gd name="T54" fmla="*/ 19 w 43"/>
                <a:gd name="T55" fmla="*/ 4 h 79"/>
                <a:gd name="T56" fmla="*/ 5 w 43"/>
                <a:gd name="T57" fmla="*/ 4 h 79"/>
                <a:gd name="T58" fmla="*/ 5 w 43"/>
                <a:gd name="T59" fmla="*/ 7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3" h="79">
                  <a:moveTo>
                    <a:pt x="21" y="71"/>
                  </a:moveTo>
                  <a:cubicBezTo>
                    <a:pt x="21" y="71"/>
                    <a:pt x="21" y="71"/>
                    <a:pt x="21" y="71"/>
                  </a:cubicBezTo>
                  <a:cubicBezTo>
                    <a:pt x="27" y="69"/>
                    <a:pt x="32" y="66"/>
                    <a:pt x="37" y="63"/>
                  </a:cubicBezTo>
                  <a:cubicBezTo>
                    <a:pt x="32" y="55"/>
                    <a:pt x="28" y="46"/>
                    <a:pt x="24" y="36"/>
                  </a:cubicBezTo>
                  <a:cubicBezTo>
                    <a:pt x="23" y="31"/>
                    <a:pt x="22" y="27"/>
                    <a:pt x="21" y="2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3" y="1"/>
                    <a:pt x="23" y="2"/>
                  </a:cubicBezTo>
                  <a:cubicBezTo>
                    <a:pt x="24" y="13"/>
                    <a:pt x="26" y="24"/>
                    <a:pt x="29" y="34"/>
                  </a:cubicBezTo>
                  <a:cubicBezTo>
                    <a:pt x="32" y="45"/>
                    <a:pt x="37" y="55"/>
                    <a:pt x="42" y="63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3" y="64"/>
                    <a:pt x="43" y="65"/>
                    <a:pt x="42" y="66"/>
                  </a:cubicBezTo>
                  <a:cubicBezTo>
                    <a:pt x="36" y="70"/>
                    <a:pt x="30" y="73"/>
                    <a:pt x="23" y="75"/>
                  </a:cubicBezTo>
                  <a:cubicBezTo>
                    <a:pt x="22" y="75"/>
                    <a:pt x="22" y="76"/>
                    <a:pt x="21" y="76"/>
                  </a:cubicBezTo>
                  <a:lnTo>
                    <a:pt x="21" y="71"/>
                  </a:lnTo>
                  <a:close/>
                  <a:moveTo>
                    <a:pt x="5" y="74"/>
                  </a:moveTo>
                  <a:cubicBezTo>
                    <a:pt x="10" y="74"/>
                    <a:pt x="16" y="72"/>
                    <a:pt x="21" y="71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15" y="78"/>
                    <a:pt x="9" y="79"/>
                    <a:pt x="3" y="79"/>
                  </a:cubicBezTo>
                  <a:cubicBezTo>
                    <a:pt x="3" y="79"/>
                    <a:pt x="3" y="79"/>
                    <a:pt x="2" y="79"/>
                  </a:cubicBezTo>
                  <a:cubicBezTo>
                    <a:pt x="1" y="79"/>
                    <a:pt x="0" y="78"/>
                    <a:pt x="0" y="7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0" y="16"/>
                    <a:pt x="19" y="10"/>
                    <a:pt x="19" y="4"/>
                  </a:cubicBezTo>
                  <a:cubicBezTo>
                    <a:pt x="5" y="4"/>
                    <a:pt x="5" y="4"/>
                    <a:pt x="5" y="4"/>
                  </a:cubicBezTo>
                  <a:lnTo>
                    <a:pt x="5" y="7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Freeform: Shape 49">
              <a:extLst>
                <a:ext uri="{FF2B5EF4-FFF2-40B4-BE49-F238E27FC236}">
                  <a16:creationId xmlns:a16="http://schemas.microsoft.com/office/drawing/2014/main" id="{53B1ADFE-FC67-478C-A0C1-AC862D3DF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6364" y="3612859"/>
              <a:ext cx="169069" cy="458391"/>
            </a:xfrm>
            <a:custGeom>
              <a:avLst/>
              <a:gdLst>
                <a:gd name="T0" fmla="*/ 60 w 100"/>
                <a:gd name="T1" fmla="*/ 266 h 270"/>
                <a:gd name="T2" fmla="*/ 60 w 100"/>
                <a:gd name="T3" fmla="*/ 129 h 270"/>
                <a:gd name="T4" fmla="*/ 62 w 100"/>
                <a:gd name="T5" fmla="*/ 127 h 270"/>
                <a:gd name="T6" fmla="*/ 86 w 100"/>
                <a:gd name="T7" fmla="*/ 107 h 270"/>
                <a:gd name="T8" fmla="*/ 95 w 100"/>
                <a:gd name="T9" fmla="*/ 73 h 270"/>
                <a:gd name="T10" fmla="*/ 81 w 100"/>
                <a:gd name="T11" fmla="*/ 25 h 270"/>
                <a:gd name="T12" fmla="*/ 50 w 100"/>
                <a:gd name="T13" fmla="*/ 5 h 270"/>
                <a:gd name="T14" fmla="*/ 50 w 100"/>
                <a:gd name="T15" fmla="*/ 5 h 270"/>
                <a:gd name="T16" fmla="*/ 50 w 100"/>
                <a:gd name="T17" fmla="*/ 0 h 270"/>
                <a:gd name="T18" fmla="*/ 50 w 100"/>
                <a:gd name="T19" fmla="*/ 0 h 270"/>
                <a:gd name="T20" fmla="*/ 85 w 100"/>
                <a:gd name="T21" fmla="*/ 23 h 270"/>
                <a:gd name="T22" fmla="*/ 100 w 100"/>
                <a:gd name="T23" fmla="*/ 73 h 270"/>
                <a:gd name="T24" fmla="*/ 90 w 100"/>
                <a:gd name="T25" fmla="*/ 110 h 270"/>
                <a:gd name="T26" fmla="*/ 65 w 100"/>
                <a:gd name="T27" fmla="*/ 131 h 270"/>
                <a:gd name="T28" fmla="*/ 65 w 100"/>
                <a:gd name="T29" fmla="*/ 268 h 270"/>
                <a:gd name="T30" fmla="*/ 62 w 100"/>
                <a:gd name="T31" fmla="*/ 270 h 270"/>
                <a:gd name="T32" fmla="*/ 50 w 100"/>
                <a:gd name="T33" fmla="*/ 270 h 270"/>
                <a:gd name="T34" fmla="*/ 50 w 100"/>
                <a:gd name="T35" fmla="*/ 266 h 270"/>
                <a:gd name="T36" fmla="*/ 60 w 100"/>
                <a:gd name="T37" fmla="*/ 266 h 270"/>
                <a:gd name="T38" fmla="*/ 50 w 100"/>
                <a:gd name="T39" fmla="*/ 5 h 270"/>
                <a:gd name="T40" fmla="*/ 20 w 100"/>
                <a:gd name="T41" fmla="*/ 25 h 270"/>
                <a:gd name="T42" fmla="*/ 5 w 100"/>
                <a:gd name="T43" fmla="*/ 73 h 270"/>
                <a:gd name="T44" fmla="*/ 14 w 100"/>
                <a:gd name="T45" fmla="*/ 107 h 270"/>
                <a:gd name="T46" fmla="*/ 39 w 100"/>
                <a:gd name="T47" fmla="*/ 127 h 270"/>
                <a:gd name="T48" fmla="*/ 40 w 100"/>
                <a:gd name="T49" fmla="*/ 129 h 270"/>
                <a:gd name="T50" fmla="*/ 40 w 100"/>
                <a:gd name="T51" fmla="*/ 129 h 270"/>
                <a:gd name="T52" fmla="*/ 40 w 100"/>
                <a:gd name="T53" fmla="*/ 266 h 270"/>
                <a:gd name="T54" fmla="*/ 50 w 100"/>
                <a:gd name="T55" fmla="*/ 266 h 270"/>
                <a:gd name="T56" fmla="*/ 50 w 100"/>
                <a:gd name="T57" fmla="*/ 270 h 270"/>
                <a:gd name="T58" fmla="*/ 38 w 100"/>
                <a:gd name="T59" fmla="*/ 270 h 270"/>
                <a:gd name="T60" fmla="*/ 35 w 100"/>
                <a:gd name="T61" fmla="*/ 268 h 270"/>
                <a:gd name="T62" fmla="*/ 35 w 100"/>
                <a:gd name="T63" fmla="*/ 131 h 270"/>
                <a:gd name="T64" fmla="*/ 10 w 100"/>
                <a:gd name="T65" fmla="*/ 110 h 270"/>
                <a:gd name="T66" fmla="*/ 0 w 100"/>
                <a:gd name="T67" fmla="*/ 73 h 270"/>
                <a:gd name="T68" fmla="*/ 16 w 100"/>
                <a:gd name="T69" fmla="*/ 23 h 270"/>
                <a:gd name="T70" fmla="*/ 50 w 100"/>
                <a:gd name="T71" fmla="*/ 0 h 270"/>
                <a:gd name="T72" fmla="*/ 50 w 100"/>
                <a:gd name="T73" fmla="*/ 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270">
                  <a:moveTo>
                    <a:pt x="60" y="266"/>
                  </a:moveTo>
                  <a:cubicBezTo>
                    <a:pt x="60" y="129"/>
                    <a:pt x="60" y="129"/>
                    <a:pt x="60" y="129"/>
                  </a:cubicBezTo>
                  <a:cubicBezTo>
                    <a:pt x="60" y="128"/>
                    <a:pt x="61" y="127"/>
                    <a:pt x="62" y="127"/>
                  </a:cubicBezTo>
                  <a:cubicBezTo>
                    <a:pt x="72" y="124"/>
                    <a:pt x="80" y="117"/>
                    <a:pt x="86" y="107"/>
                  </a:cubicBezTo>
                  <a:cubicBezTo>
                    <a:pt x="92" y="98"/>
                    <a:pt x="95" y="86"/>
                    <a:pt x="95" y="73"/>
                  </a:cubicBezTo>
                  <a:cubicBezTo>
                    <a:pt x="95" y="57"/>
                    <a:pt x="90" y="39"/>
                    <a:pt x="81" y="25"/>
                  </a:cubicBezTo>
                  <a:cubicBezTo>
                    <a:pt x="72" y="13"/>
                    <a:pt x="62" y="5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4" y="0"/>
                    <a:pt x="76" y="10"/>
                    <a:pt x="85" y="23"/>
                  </a:cubicBezTo>
                  <a:cubicBezTo>
                    <a:pt x="94" y="37"/>
                    <a:pt x="100" y="56"/>
                    <a:pt x="100" y="73"/>
                  </a:cubicBezTo>
                  <a:cubicBezTo>
                    <a:pt x="100" y="87"/>
                    <a:pt x="96" y="100"/>
                    <a:pt x="90" y="110"/>
                  </a:cubicBezTo>
                  <a:cubicBezTo>
                    <a:pt x="84" y="120"/>
                    <a:pt x="75" y="127"/>
                    <a:pt x="65" y="131"/>
                  </a:cubicBezTo>
                  <a:cubicBezTo>
                    <a:pt x="65" y="268"/>
                    <a:pt x="65" y="268"/>
                    <a:pt x="65" y="268"/>
                  </a:cubicBezTo>
                  <a:cubicBezTo>
                    <a:pt x="65" y="269"/>
                    <a:pt x="64" y="270"/>
                    <a:pt x="62" y="270"/>
                  </a:cubicBezTo>
                  <a:cubicBezTo>
                    <a:pt x="50" y="270"/>
                    <a:pt x="50" y="270"/>
                    <a:pt x="50" y="270"/>
                  </a:cubicBezTo>
                  <a:cubicBezTo>
                    <a:pt x="50" y="266"/>
                    <a:pt x="50" y="266"/>
                    <a:pt x="50" y="266"/>
                  </a:cubicBezTo>
                  <a:lnTo>
                    <a:pt x="60" y="266"/>
                  </a:lnTo>
                  <a:close/>
                  <a:moveTo>
                    <a:pt x="50" y="5"/>
                  </a:moveTo>
                  <a:cubicBezTo>
                    <a:pt x="39" y="5"/>
                    <a:pt x="28" y="13"/>
                    <a:pt x="20" y="25"/>
                  </a:cubicBezTo>
                  <a:cubicBezTo>
                    <a:pt x="11" y="39"/>
                    <a:pt x="5" y="57"/>
                    <a:pt x="5" y="73"/>
                  </a:cubicBezTo>
                  <a:cubicBezTo>
                    <a:pt x="5" y="86"/>
                    <a:pt x="9" y="98"/>
                    <a:pt x="14" y="107"/>
                  </a:cubicBezTo>
                  <a:cubicBezTo>
                    <a:pt x="20" y="117"/>
                    <a:pt x="29" y="124"/>
                    <a:pt x="39" y="127"/>
                  </a:cubicBezTo>
                  <a:cubicBezTo>
                    <a:pt x="40" y="127"/>
                    <a:pt x="40" y="128"/>
                    <a:pt x="40" y="129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0" y="266"/>
                    <a:pt x="40" y="266"/>
                    <a:pt x="40" y="266"/>
                  </a:cubicBezTo>
                  <a:cubicBezTo>
                    <a:pt x="50" y="266"/>
                    <a:pt x="50" y="266"/>
                    <a:pt x="50" y="266"/>
                  </a:cubicBezTo>
                  <a:cubicBezTo>
                    <a:pt x="50" y="270"/>
                    <a:pt x="50" y="270"/>
                    <a:pt x="50" y="270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7" y="270"/>
                    <a:pt x="35" y="269"/>
                    <a:pt x="35" y="268"/>
                  </a:cubicBezTo>
                  <a:cubicBezTo>
                    <a:pt x="35" y="131"/>
                    <a:pt x="35" y="131"/>
                    <a:pt x="35" y="131"/>
                  </a:cubicBezTo>
                  <a:cubicBezTo>
                    <a:pt x="25" y="127"/>
                    <a:pt x="17" y="119"/>
                    <a:pt x="10" y="110"/>
                  </a:cubicBezTo>
                  <a:cubicBezTo>
                    <a:pt x="4" y="100"/>
                    <a:pt x="0" y="87"/>
                    <a:pt x="0" y="73"/>
                  </a:cubicBezTo>
                  <a:cubicBezTo>
                    <a:pt x="0" y="56"/>
                    <a:pt x="6" y="37"/>
                    <a:pt x="16" y="23"/>
                  </a:cubicBezTo>
                  <a:cubicBezTo>
                    <a:pt x="25" y="10"/>
                    <a:pt x="37" y="0"/>
                    <a:pt x="50" y="0"/>
                  </a:cubicBez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Freeform: Shape 50">
              <a:extLst>
                <a:ext uri="{FF2B5EF4-FFF2-40B4-BE49-F238E27FC236}">
                  <a16:creationId xmlns:a16="http://schemas.microsoft.com/office/drawing/2014/main" id="{548C4ED1-580E-4656-B228-A3F509514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4811" y="4903497"/>
              <a:ext cx="116681" cy="116681"/>
            </a:xfrm>
            <a:custGeom>
              <a:avLst/>
              <a:gdLst>
                <a:gd name="T0" fmla="*/ 35 w 69"/>
                <a:gd name="T1" fmla="*/ 64 h 69"/>
                <a:gd name="T2" fmla="*/ 56 w 69"/>
                <a:gd name="T3" fmla="*/ 55 h 69"/>
                <a:gd name="T4" fmla="*/ 64 w 69"/>
                <a:gd name="T5" fmla="*/ 34 h 69"/>
                <a:gd name="T6" fmla="*/ 56 w 69"/>
                <a:gd name="T7" fmla="*/ 13 h 69"/>
                <a:gd name="T8" fmla="*/ 35 w 69"/>
                <a:gd name="T9" fmla="*/ 5 h 69"/>
                <a:gd name="T10" fmla="*/ 35 w 69"/>
                <a:gd name="T11" fmla="*/ 0 h 69"/>
                <a:gd name="T12" fmla="*/ 59 w 69"/>
                <a:gd name="T13" fmla="*/ 10 h 69"/>
                <a:gd name="T14" fmla="*/ 69 w 69"/>
                <a:gd name="T15" fmla="*/ 34 h 69"/>
                <a:gd name="T16" fmla="*/ 59 w 69"/>
                <a:gd name="T17" fmla="*/ 59 h 69"/>
                <a:gd name="T18" fmla="*/ 35 w 69"/>
                <a:gd name="T19" fmla="*/ 69 h 69"/>
                <a:gd name="T20" fmla="*/ 35 w 69"/>
                <a:gd name="T21" fmla="*/ 64 h 69"/>
                <a:gd name="T22" fmla="*/ 35 w 69"/>
                <a:gd name="T23" fmla="*/ 27 h 69"/>
                <a:gd name="T24" fmla="*/ 35 w 69"/>
                <a:gd name="T25" fmla="*/ 32 h 69"/>
                <a:gd name="T26" fmla="*/ 40 w 69"/>
                <a:gd name="T27" fmla="*/ 32 h 69"/>
                <a:gd name="T28" fmla="*/ 36 w 69"/>
                <a:gd name="T29" fmla="*/ 36 h 69"/>
                <a:gd name="T30" fmla="*/ 35 w 69"/>
                <a:gd name="T31" fmla="*/ 37 h 69"/>
                <a:gd name="T32" fmla="*/ 35 w 69"/>
                <a:gd name="T33" fmla="*/ 45 h 69"/>
                <a:gd name="T34" fmla="*/ 40 w 69"/>
                <a:gd name="T35" fmla="*/ 39 h 69"/>
                <a:gd name="T36" fmla="*/ 47 w 69"/>
                <a:gd name="T37" fmla="*/ 31 h 69"/>
                <a:gd name="T38" fmla="*/ 48 w 69"/>
                <a:gd name="T39" fmla="*/ 30 h 69"/>
                <a:gd name="T40" fmla="*/ 45 w 69"/>
                <a:gd name="T41" fmla="*/ 27 h 69"/>
                <a:gd name="T42" fmla="*/ 35 w 69"/>
                <a:gd name="T43" fmla="*/ 27 h 69"/>
                <a:gd name="T44" fmla="*/ 21 w 69"/>
                <a:gd name="T45" fmla="*/ 61 h 69"/>
                <a:gd name="T46" fmla="*/ 26 w 69"/>
                <a:gd name="T47" fmla="*/ 63 h 69"/>
                <a:gd name="T48" fmla="*/ 35 w 69"/>
                <a:gd name="T49" fmla="*/ 64 h 69"/>
                <a:gd name="T50" fmla="*/ 35 w 69"/>
                <a:gd name="T51" fmla="*/ 64 h 69"/>
                <a:gd name="T52" fmla="*/ 35 w 69"/>
                <a:gd name="T53" fmla="*/ 69 h 69"/>
                <a:gd name="T54" fmla="*/ 35 w 69"/>
                <a:gd name="T55" fmla="*/ 69 h 69"/>
                <a:gd name="T56" fmla="*/ 25 w 69"/>
                <a:gd name="T57" fmla="*/ 68 h 69"/>
                <a:gd name="T58" fmla="*/ 16 w 69"/>
                <a:gd name="T59" fmla="*/ 63 h 69"/>
                <a:gd name="T60" fmla="*/ 16 w 69"/>
                <a:gd name="T61" fmla="*/ 63 h 69"/>
                <a:gd name="T62" fmla="*/ 15 w 69"/>
                <a:gd name="T63" fmla="*/ 63 h 69"/>
                <a:gd name="T64" fmla="*/ 15 w 69"/>
                <a:gd name="T65" fmla="*/ 60 h 69"/>
                <a:gd name="T66" fmla="*/ 35 w 69"/>
                <a:gd name="T67" fmla="*/ 37 h 69"/>
                <a:gd name="T68" fmla="*/ 35 w 69"/>
                <a:gd name="T69" fmla="*/ 45 h 69"/>
                <a:gd name="T70" fmla="*/ 21 w 69"/>
                <a:gd name="T71" fmla="*/ 61 h 69"/>
                <a:gd name="T72" fmla="*/ 35 w 69"/>
                <a:gd name="T73" fmla="*/ 5 h 69"/>
                <a:gd name="T74" fmla="*/ 35 w 69"/>
                <a:gd name="T75" fmla="*/ 5 h 69"/>
                <a:gd name="T76" fmla="*/ 15 w 69"/>
                <a:gd name="T77" fmla="*/ 12 h 69"/>
                <a:gd name="T78" fmla="*/ 6 w 69"/>
                <a:gd name="T79" fmla="*/ 27 h 69"/>
                <a:gd name="T80" fmla="*/ 35 w 69"/>
                <a:gd name="T81" fmla="*/ 27 h 69"/>
                <a:gd name="T82" fmla="*/ 35 w 69"/>
                <a:gd name="T83" fmla="*/ 27 h 69"/>
                <a:gd name="T84" fmla="*/ 35 w 69"/>
                <a:gd name="T85" fmla="*/ 32 h 69"/>
                <a:gd name="T86" fmla="*/ 35 w 69"/>
                <a:gd name="T87" fmla="*/ 32 h 69"/>
                <a:gd name="T88" fmla="*/ 3 w 69"/>
                <a:gd name="T89" fmla="*/ 32 h 69"/>
                <a:gd name="T90" fmla="*/ 3 w 69"/>
                <a:gd name="T91" fmla="*/ 32 h 69"/>
                <a:gd name="T92" fmla="*/ 2 w 69"/>
                <a:gd name="T93" fmla="*/ 32 h 69"/>
                <a:gd name="T94" fmla="*/ 0 w 69"/>
                <a:gd name="T95" fmla="*/ 29 h 69"/>
                <a:gd name="T96" fmla="*/ 12 w 69"/>
                <a:gd name="T97" fmla="*/ 8 h 69"/>
                <a:gd name="T98" fmla="*/ 35 w 69"/>
                <a:gd name="T99" fmla="*/ 0 h 69"/>
                <a:gd name="T100" fmla="*/ 35 w 69"/>
                <a:gd name="T101" fmla="*/ 0 h 69"/>
                <a:gd name="T102" fmla="*/ 35 w 69"/>
                <a:gd name="T103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9" h="69">
                  <a:moveTo>
                    <a:pt x="35" y="64"/>
                  </a:moveTo>
                  <a:cubicBezTo>
                    <a:pt x="43" y="64"/>
                    <a:pt x="50" y="61"/>
                    <a:pt x="56" y="55"/>
                  </a:cubicBezTo>
                  <a:cubicBezTo>
                    <a:pt x="61" y="50"/>
                    <a:pt x="64" y="43"/>
                    <a:pt x="64" y="34"/>
                  </a:cubicBezTo>
                  <a:cubicBezTo>
                    <a:pt x="64" y="26"/>
                    <a:pt x="61" y="19"/>
                    <a:pt x="56" y="13"/>
                  </a:cubicBezTo>
                  <a:cubicBezTo>
                    <a:pt x="50" y="8"/>
                    <a:pt x="43" y="5"/>
                    <a:pt x="35" y="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4" y="0"/>
                    <a:pt x="53" y="4"/>
                    <a:pt x="59" y="10"/>
                  </a:cubicBezTo>
                  <a:cubicBezTo>
                    <a:pt x="65" y="16"/>
                    <a:pt x="69" y="25"/>
                    <a:pt x="69" y="34"/>
                  </a:cubicBezTo>
                  <a:cubicBezTo>
                    <a:pt x="69" y="44"/>
                    <a:pt x="65" y="53"/>
                    <a:pt x="59" y="59"/>
                  </a:cubicBezTo>
                  <a:cubicBezTo>
                    <a:pt x="53" y="65"/>
                    <a:pt x="44" y="69"/>
                    <a:pt x="35" y="69"/>
                  </a:cubicBezTo>
                  <a:cubicBezTo>
                    <a:pt x="35" y="64"/>
                    <a:pt x="35" y="64"/>
                    <a:pt x="35" y="64"/>
                  </a:cubicBezTo>
                  <a:close/>
                  <a:moveTo>
                    <a:pt x="35" y="27"/>
                  </a:moveTo>
                  <a:cubicBezTo>
                    <a:pt x="35" y="32"/>
                    <a:pt x="35" y="32"/>
                    <a:pt x="35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8" y="30"/>
                    <a:pt x="48" y="30"/>
                  </a:cubicBezTo>
                  <a:cubicBezTo>
                    <a:pt x="48" y="28"/>
                    <a:pt x="46" y="27"/>
                    <a:pt x="45" y="27"/>
                  </a:cubicBezTo>
                  <a:lnTo>
                    <a:pt x="35" y="27"/>
                  </a:lnTo>
                  <a:close/>
                  <a:moveTo>
                    <a:pt x="21" y="61"/>
                  </a:moveTo>
                  <a:cubicBezTo>
                    <a:pt x="22" y="62"/>
                    <a:pt x="24" y="62"/>
                    <a:pt x="26" y="63"/>
                  </a:cubicBezTo>
                  <a:cubicBezTo>
                    <a:pt x="29" y="64"/>
                    <a:pt x="32" y="64"/>
                    <a:pt x="35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1" y="69"/>
                    <a:pt x="28" y="68"/>
                    <a:pt x="25" y="68"/>
                  </a:cubicBezTo>
                  <a:cubicBezTo>
                    <a:pt x="22" y="67"/>
                    <a:pt x="19" y="65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5" y="63"/>
                  </a:cubicBezTo>
                  <a:cubicBezTo>
                    <a:pt x="14" y="62"/>
                    <a:pt x="14" y="61"/>
                    <a:pt x="15" y="60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21" y="61"/>
                    <a:pt x="21" y="61"/>
                    <a:pt x="21" y="61"/>
                  </a:cubicBezTo>
                  <a:close/>
                  <a:moveTo>
                    <a:pt x="35" y="5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27" y="5"/>
                    <a:pt x="20" y="7"/>
                    <a:pt x="15" y="12"/>
                  </a:cubicBezTo>
                  <a:cubicBezTo>
                    <a:pt x="11" y="16"/>
                    <a:pt x="7" y="21"/>
                    <a:pt x="6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2" y="32"/>
                  </a:cubicBezTo>
                  <a:cubicBezTo>
                    <a:pt x="1" y="32"/>
                    <a:pt x="0" y="31"/>
                    <a:pt x="0" y="29"/>
                  </a:cubicBezTo>
                  <a:cubicBezTo>
                    <a:pt x="2" y="21"/>
                    <a:pt x="6" y="14"/>
                    <a:pt x="12" y="8"/>
                  </a:cubicBezTo>
                  <a:cubicBezTo>
                    <a:pt x="18" y="3"/>
                    <a:pt x="26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35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Freeform: Shape 51">
              <a:extLst>
                <a:ext uri="{FF2B5EF4-FFF2-40B4-BE49-F238E27FC236}">
                  <a16:creationId xmlns:a16="http://schemas.microsoft.com/office/drawing/2014/main" id="{F03958F6-4328-491A-9834-B0119FEA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551" y="4957075"/>
              <a:ext cx="232172" cy="219075"/>
            </a:xfrm>
            <a:custGeom>
              <a:avLst/>
              <a:gdLst>
                <a:gd name="T0" fmla="*/ 69 w 137"/>
                <a:gd name="T1" fmla="*/ 124 h 129"/>
                <a:gd name="T2" fmla="*/ 86 w 137"/>
                <a:gd name="T3" fmla="*/ 124 h 129"/>
                <a:gd name="T4" fmla="*/ 84 w 137"/>
                <a:gd name="T5" fmla="*/ 122 h 129"/>
                <a:gd name="T6" fmla="*/ 75 w 137"/>
                <a:gd name="T7" fmla="*/ 119 h 129"/>
                <a:gd name="T8" fmla="*/ 73 w 137"/>
                <a:gd name="T9" fmla="*/ 116 h 129"/>
                <a:gd name="T10" fmla="*/ 73 w 137"/>
                <a:gd name="T11" fmla="*/ 116 h 129"/>
                <a:gd name="T12" fmla="*/ 73 w 137"/>
                <a:gd name="T13" fmla="*/ 76 h 129"/>
                <a:gd name="T14" fmla="*/ 73 w 137"/>
                <a:gd name="T15" fmla="*/ 73 h 129"/>
                <a:gd name="T16" fmla="*/ 73 w 137"/>
                <a:gd name="T17" fmla="*/ 69 h 129"/>
                <a:gd name="T18" fmla="*/ 74 w 137"/>
                <a:gd name="T19" fmla="*/ 67 h 129"/>
                <a:gd name="T20" fmla="*/ 111 w 137"/>
                <a:gd name="T21" fmla="*/ 25 h 129"/>
                <a:gd name="T22" fmla="*/ 129 w 137"/>
                <a:gd name="T23" fmla="*/ 5 h 129"/>
                <a:gd name="T24" fmla="*/ 102 w 137"/>
                <a:gd name="T25" fmla="*/ 5 h 129"/>
                <a:gd name="T26" fmla="*/ 69 w 137"/>
                <a:gd name="T27" fmla="*/ 5 h 129"/>
                <a:gd name="T28" fmla="*/ 69 w 137"/>
                <a:gd name="T29" fmla="*/ 0 h 129"/>
                <a:gd name="T30" fmla="*/ 102 w 137"/>
                <a:gd name="T31" fmla="*/ 0 h 129"/>
                <a:gd name="T32" fmla="*/ 135 w 137"/>
                <a:gd name="T33" fmla="*/ 0 h 129"/>
                <a:gd name="T34" fmla="*/ 135 w 137"/>
                <a:gd name="T35" fmla="*/ 0 h 129"/>
                <a:gd name="T36" fmla="*/ 136 w 137"/>
                <a:gd name="T37" fmla="*/ 1 h 129"/>
                <a:gd name="T38" fmla="*/ 136 w 137"/>
                <a:gd name="T39" fmla="*/ 4 h 129"/>
                <a:gd name="T40" fmla="*/ 115 w 137"/>
                <a:gd name="T41" fmla="*/ 28 h 129"/>
                <a:gd name="T42" fmla="*/ 78 w 137"/>
                <a:gd name="T43" fmla="*/ 70 h 129"/>
                <a:gd name="T44" fmla="*/ 78 w 137"/>
                <a:gd name="T45" fmla="*/ 73 h 129"/>
                <a:gd name="T46" fmla="*/ 78 w 137"/>
                <a:gd name="T47" fmla="*/ 76 h 129"/>
                <a:gd name="T48" fmla="*/ 78 w 137"/>
                <a:gd name="T49" fmla="*/ 114 h 129"/>
                <a:gd name="T50" fmla="*/ 87 w 137"/>
                <a:gd name="T51" fmla="*/ 119 h 129"/>
                <a:gd name="T52" fmla="*/ 91 w 137"/>
                <a:gd name="T53" fmla="*/ 127 h 129"/>
                <a:gd name="T54" fmla="*/ 89 w 137"/>
                <a:gd name="T55" fmla="*/ 129 h 129"/>
                <a:gd name="T56" fmla="*/ 69 w 137"/>
                <a:gd name="T57" fmla="*/ 129 h 129"/>
                <a:gd name="T58" fmla="*/ 69 w 137"/>
                <a:gd name="T59" fmla="*/ 124 h 129"/>
                <a:gd name="T60" fmla="*/ 64 w 137"/>
                <a:gd name="T61" fmla="*/ 69 h 129"/>
                <a:gd name="T62" fmla="*/ 64 w 137"/>
                <a:gd name="T63" fmla="*/ 73 h 129"/>
                <a:gd name="T64" fmla="*/ 64 w 137"/>
                <a:gd name="T65" fmla="*/ 76 h 129"/>
                <a:gd name="T66" fmla="*/ 64 w 137"/>
                <a:gd name="T67" fmla="*/ 116 h 129"/>
                <a:gd name="T68" fmla="*/ 62 w 137"/>
                <a:gd name="T69" fmla="*/ 118 h 129"/>
                <a:gd name="T70" fmla="*/ 52 w 137"/>
                <a:gd name="T71" fmla="*/ 122 h 129"/>
                <a:gd name="T72" fmla="*/ 49 w 137"/>
                <a:gd name="T73" fmla="*/ 124 h 129"/>
                <a:gd name="T74" fmla="*/ 69 w 137"/>
                <a:gd name="T75" fmla="*/ 124 h 129"/>
                <a:gd name="T76" fmla="*/ 69 w 137"/>
                <a:gd name="T77" fmla="*/ 129 h 129"/>
                <a:gd name="T78" fmla="*/ 46 w 137"/>
                <a:gd name="T79" fmla="*/ 129 h 129"/>
                <a:gd name="T80" fmla="*/ 44 w 137"/>
                <a:gd name="T81" fmla="*/ 127 h 129"/>
                <a:gd name="T82" fmla="*/ 49 w 137"/>
                <a:gd name="T83" fmla="*/ 118 h 129"/>
                <a:gd name="T84" fmla="*/ 59 w 137"/>
                <a:gd name="T85" fmla="*/ 114 h 129"/>
                <a:gd name="T86" fmla="*/ 59 w 137"/>
                <a:gd name="T87" fmla="*/ 76 h 129"/>
                <a:gd name="T88" fmla="*/ 59 w 137"/>
                <a:gd name="T89" fmla="*/ 73 h 129"/>
                <a:gd name="T90" fmla="*/ 59 w 137"/>
                <a:gd name="T91" fmla="*/ 70 h 129"/>
                <a:gd name="T92" fmla="*/ 1 w 137"/>
                <a:gd name="T93" fmla="*/ 4 h 129"/>
                <a:gd name="T94" fmla="*/ 0 w 137"/>
                <a:gd name="T95" fmla="*/ 2 h 129"/>
                <a:gd name="T96" fmla="*/ 2 w 137"/>
                <a:gd name="T97" fmla="*/ 0 h 129"/>
                <a:gd name="T98" fmla="*/ 69 w 137"/>
                <a:gd name="T99" fmla="*/ 0 h 129"/>
                <a:gd name="T100" fmla="*/ 69 w 137"/>
                <a:gd name="T101" fmla="*/ 5 h 129"/>
                <a:gd name="T102" fmla="*/ 8 w 137"/>
                <a:gd name="T103" fmla="*/ 5 h 129"/>
                <a:gd name="T104" fmla="*/ 63 w 137"/>
                <a:gd name="T105" fmla="*/ 67 h 129"/>
                <a:gd name="T106" fmla="*/ 64 w 137"/>
                <a:gd name="T107" fmla="*/ 6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7" h="129">
                  <a:moveTo>
                    <a:pt x="69" y="124"/>
                  </a:moveTo>
                  <a:cubicBezTo>
                    <a:pt x="86" y="124"/>
                    <a:pt x="86" y="124"/>
                    <a:pt x="86" y="124"/>
                  </a:cubicBezTo>
                  <a:cubicBezTo>
                    <a:pt x="85" y="124"/>
                    <a:pt x="85" y="123"/>
                    <a:pt x="84" y="122"/>
                  </a:cubicBezTo>
                  <a:cubicBezTo>
                    <a:pt x="82" y="121"/>
                    <a:pt x="79" y="119"/>
                    <a:pt x="75" y="119"/>
                  </a:cubicBezTo>
                  <a:cubicBezTo>
                    <a:pt x="74" y="118"/>
                    <a:pt x="73" y="117"/>
                    <a:pt x="73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68"/>
                    <a:pt x="74" y="68"/>
                    <a:pt x="74" y="67"/>
                  </a:cubicBezTo>
                  <a:cubicBezTo>
                    <a:pt x="111" y="25"/>
                    <a:pt x="111" y="25"/>
                    <a:pt x="111" y="25"/>
                  </a:cubicBezTo>
                  <a:cubicBezTo>
                    <a:pt x="129" y="5"/>
                    <a:pt x="129" y="5"/>
                    <a:pt x="129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5" y="0"/>
                    <a:pt x="136" y="0"/>
                    <a:pt x="136" y="1"/>
                  </a:cubicBezTo>
                  <a:cubicBezTo>
                    <a:pt x="137" y="2"/>
                    <a:pt x="137" y="3"/>
                    <a:pt x="136" y="4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82" y="115"/>
                    <a:pt x="85" y="117"/>
                    <a:pt x="87" y="119"/>
                  </a:cubicBezTo>
                  <a:cubicBezTo>
                    <a:pt x="90" y="121"/>
                    <a:pt x="91" y="124"/>
                    <a:pt x="91" y="127"/>
                  </a:cubicBezTo>
                  <a:cubicBezTo>
                    <a:pt x="91" y="128"/>
                    <a:pt x="90" y="129"/>
                    <a:pt x="89" y="129"/>
                  </a:cubicBezTo>
                  <a:cubicBezTo>
                    <a:pt x="69" y="129"/>
                    <a:pt x="69" y="129"/>
                    <a:pt x="69" y="129"/>
                  </a:cubicBezTo>
                  <a:lnTo>
                    <a:pt x="69" y="124"/>
                  </a:lnTo>
                  <a:close/>
                  <a:moveTo>
                    <a:pt x="64" y="69"/>
                  </a:moveTo>
                  <a:cubicBezTo>
                    <a:pt x="64" y="73"/>
                    <a:pt x="64" y="73"/>
                    <a:pt x="64" y="73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4" y="117"/>
                    <a:pt x="63" y="118"/>
                    <a:pt x="62" y="118"/>
                  </a:cubicBezTo>
                  <a:cubicBezTo>
                    <a:pt x="58" y="119"/>
                    <a:pt x="54" y="120"/>
                    <a:pt x="52" y="122"/>
                  </a:cubicBezTo>
                  <a:cubicBezTo>
                    <a:pt x="51" y="123"/>
                    <a:pt x="50" y="123"/>
                    <a:pt x="49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45" y="129"/>
                    <a:pt x="44" y="128"/>
                    <a:pt x="44" y="127"/>
                  </a:cubicBezTo>
                  <a:cubicBezTo>
                    <a:pt x="44" y="123"/>
                    <a:pt x="46" y="120"/>
                    <a:pt x="49" y="118"/>
                  </a:cubicBezTo>
                  <a:cubicBezTo>
                    <a:pt x="52" y="116"/>
                    <a:pt x="55" y="115"/>
                    <a:pt x="59" y="114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4" y="68"/>
                    <a:pt x="64" y="68"/>
                    <a:pt x="64" y="6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Freeform: Shape 52">
              <a:extLst>
                <a:ext uri="{FF2B5EF4-FFF2-40B4-BE49-F238E27FC236}">
                  <a16:creationId xmlns:a16="http://schemas.microsoft.com/office/drawing/2014/main" id="{6437D900-1F8C-4B8A-AF2C-4985EE69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1545" y="4291515"/>
              <a:ext cx="67866" cy="64294"/>
            </a:xfrm>
            <a:custGeom>
              <a:avLst/>
              <a:gdLst>
                <a:gd name="T0" fmla="*/ 27 w 40"/>
                <a:gd name="T1" fmla="*/ 7 h 38"/>
                <a:gd name="T2" fmla="*/ 20 w 40"/>
                <a:gd name="T3" fmla="*/ 16 h 38"/>
                <a:gd name="T4" fmla="*/ 20 w 40"/>
                <a:gd name="T5" fmla="*/ 8 h 38"/>
                <a:gd name="T6" fmla="*/ 25 w 40"/>
                <a:gd name="T7" fmla="*/ 2 h 38"/>
                <a:gd name="T8" fmla="*/ 26 w 40"/>
                <a:gd name="T9" fmla="*/ 1 h 38"/>
                <a:gd name="T10" fmla="*/ 29 w 40"/>
                <a:gd name="T11" fmla="*/ 2 h 38"/>
                <a:gd name="T12" fmla="*/ 33 w 40"/>
                <a:gd name="T13" fmla="*/ 6 h 38"/>
                <a:gd name="T14" fmla="*/ 38 w 40"/>
                <a:gd name="T15" fmla="*/ 9 h 38"/>
                <a:gd name="T16" fmla="*/ 38 w 40"/>
                <a:gd name="T17" fmla="*/ 9 h 38"/>
                <a:gd name="T18" fmla="*/ 39 w 40"/>
                <a:gd name="T19" fmla="*/ 9 h 38"/>
                <a:gd name="T20" fmla="*/ 39 w 40"/>
                <a:gd name="T21" fmla="*/ 12 h 38"/>
                <a:gd name="T22" fmla="*/ 20 w 40"/>
                <a:gd name="T23" fmla="*/ 37 h 38"/>
                <a:gd name="T24" fmla="*/ 20 w 40"/>
                <a:gd name="T25" fmla="*/ 37 h 38"/>
                <a:gd name="T26" fmla="*/ 20 w 40"/>
                <a:gd name="T27" fmla="*/ 30 h 38"/>
                <a:gd name="T28" fmla="*/ 33 w 40"/>
                <a:gd name="T29" fmla="*/ 12 h 38"/>
                <a:gd name="T30" fmla="*/ 30 w 40"/>
                <a:gd name="T31" fmla="*/ 10 h 38"/>
                <a:gd name="T32" fmla="*/ 27 w 40"/>
                <a:gd name="T33" fmla="*/ 7 h 38"/>
                <a:gd name="T34" fmla="*/ 20 w 40"/>
                <a:gd name="T35" fmla="*/ 16 h 38"/>
                <a:gd name="T36" fmla="*/ 7 w 40"/>
                <a:gd name="T37" fmla="*/ 34 h 38"/>
                <a:gd name="T38" fmla="*/ 17 w 40"/>
                <a:gd name="T39" fmla="*/ 34 h 38"/>
                <a:gd name="T40" fmla="*/ 20 w 40"/>
                <a:gd name="T41" fmla="*/ 30 h 38"/>
                <a:gd name="T42" fmla="*/ 20 w 40"/>
                <a:gd name="T43" fmla="*/ 37 h 38"/>
                <a:gd name="T44" fmla="*/ 18 w 40"/>
                <a:gd name="T45" fmla="*/ 38 h 38"/>
                <a:gd name="T46" fmla="*/ 2 w 40"/>
                <a:gd name="T47" fmla="*/ 38 h 38"/>
                <a:gd name="T48" fmla="*/ 2 w 40"/>
                <a:gd name="T49" fmla="*/ 38 h 38"/>
                <a:gd name="T50" fmla="*/ 1 w 40"/>
                <a:gd name="T51" fmla="*/ 38 h 38"/>
                <a:gd name="T52" fmla="*/ 0 w 40"/>
                <a:gd name="T53" fmla="*/ 35 h 38"/>
                <a:gd name="T54" fmla="*/ 20 w 40"/>
                <a:gd name="T55" fmla="*/ 8 h 38"/>
                <a:gd name="T56" fmla="*/ 20 w 40"/>
                <a:gd name="T57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" h="38">
                  <a:moveTo>
                    <a:pt x="27" y="7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29" y="1"/>
                    <a:pt x="29" y="2"/>
                  </a:cubicBezTo>
                  <a:cubicBezTo>
                    <a:pt x="30" y="4"/>
                    <a:pt x="31" y="5"/>
                    <a:pt x="33" y="6"/>
                  </a:cubicBezTo>
                  <a:cubicBezTo>
                    <a:pt x="34" y="8"/>
                    <a:pt x="36" y="8"/>
                    <a:pt x="38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9"/>
                    <a:pt x="39" y="9"/>
                    <a:pt x="39" y="9"/>
                  </a:cubicBezTo>
                  <a:cubicBezTo>
                    <a:pt x="40" y="10"/>
                    <a:pt x="40" y="11"/>
                    <a:pt x="39" y="12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2" y="12"/>
                    <a:pt x="31" y="11"/>
                    <a:pt x="30" y="10"/>
                  </a:cubicBezTo>
                  <a:cubicBezTo>
                    <a:pt x="29" y="9"/>
                    <a:pt x="28" y="8"/>
                    <a:pt x="27" y="7"/>
                  </a:cubicBezTo>
                  <a:close/>
                  <a:moveTo>
                    <a:pt x="20" y="16"/>
                  </a:moveTo>
                  <a:cubicBezTo>
                    <a:pt x="7" y="34"/>
                    <a:pt x="7" y="34"/>
                    <a:pt x="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8"/>
                    <a:pt x="19" y="38"/>
                    <a:pt x="18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8"/>
                  </a:cubicBezTo>
                  <a:cubicBezTo>
                    <a:pt x="0" y="37"/>
                    <a:pt x="0" y="36"/>
                    <a:pt x="0" y="35"/>
                  </a:cubicBezTo>
                  <a:cubicBezTo>
                    <a:pt x="20" y="8"/>
                    <a:pt x="20" y="8"/>
                    <a:pt x="20" y="8"/>
                  </a:cubicBezTo>
                  <a:lnTo>
                    <a:pt x="20" y="1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Freeform: Shape 53">
              <a:extLst>
                <a:ext uri="{FF2B5EF4-FFF2-40B4-BE49-F238E27FC236}">
                  <a16:creationId xmlns:a16="http://schemas.microsoft.com/office/drawing/2014/main" id="{BC449742-3CB7-4833-8F82-B1452B10D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9170" y="4267703"/>
              <a:ext cx="39291" cy="38100"/>
            </a:xfrm>
            <a:custGeom>
              <a:avLst/>
              <a:gdLst>
                <a:gd name="T0" fmla="*/ 12 w 23"/>
                <a:gd name="T1" fmla="*/ 18 h 23"/>
                <a:gd name="T2" fmla="*/ 12 w 23"/>
                <a:gd name="T3" fmla="*/ 18 h 23"/>
                <a:gd name="T4" fmla="*/ 13 w 23"/>
                <a:gd name="T5" fmla="*/ 18 h 23"/>
                <a:gd name="T6" fmla="*/ 13 w 23"/>
                <a:gd name="T7" fmla="*/ 18 h 23"/>
                <a:gd name="T8" fmla="*/ 18 w 23"/>
                <a:gd name="T9" fmla="*/ 12 h 23"/>
                <a:gd name="T10" fmla="*/ 18 w 23"/>
                <a:gd name="T11" fmla="*/ 11 h 23"/>
                <a:gd name="T12" fmla="*/ 18 w 23"/>
                <a:gd name="T13" fmla="*/ 11 h 23"/>
                <a:gd name="T14" fmla="*/ 18 w 23"/>
                <a:gd name="T15" fmla="*/ 11 h 23"/>
                <a:gd name="T16" fmla="*/ 18 w 23"/>
                <a:gd name="T17" fmla="*/ 10 h 23"/>
                <a:gd name="T18" fmla="*/ 12 w 23"/>
                <a:gd name="T19" fmla="*/ 5 h 23"/>
                <a:gd name="T20" fmla="*/ 12 w 23"/>
                <a:gd name="T21" fmla="*/ 0 h 23"/>
                <a:gd name="T22" fmla="*/ 19 w 23"/>
                <a:gd name="T23" fmla="*/ 2 h 23"/>
                <a:gd name="T24" fmla="*/ 23 w 23"/>
                <a:gd name="T25" fmla="*/ 9 h 23"/>
                <a:gd name="T26" fmla="*/ 23 w 23"/>
                <a:gd name="T27" fmla="*/ 10 h 23"/>
                <a:gd name="T28" fmla="*/ 23 w 23"/>
                <a:gd name="T29" fmla="*/ 10 h 23"/>
                <a:gd name="T30" fmla="*/ 23 w 23"/>
                <a:gd name="T31" fmla="*/ 11 h 23"/>
                <a:gd name="T32" fmla="*/ 23 w 23"/>
                <a:gd name="T33" fmla="*/ 11 h 23"/>
                <a:gd name="T34" fmla="*/ 23 w 23"/>
                <a:gd name="T35" fmla="*/ 11 h 23"/>
                <a:gd name="T36" fmla="*/ 21 w 23"/>
                <a:gd name="T37" fmla="*/ 19 h 23"/>
                <a:gd name="T38" fmla="*/ 14 w 23"/>
                <a:gd name="T39" fmla="*/ 23 h 23"/>
                <a:gd name="T40" fmla="*/ 14 w 23"/>
                <a:gd name="T41" fmla="*/ 23 h 23"/>
                <a:gd name="T42" fmla="*/ 13 w 23"/>
                <a:gd name="T43" fmla="*/ 23 h 23"/>
                <a:gd name="T44" fmla="*/ 12 w 23"/>
                <a:gd name="T45" fmla="*/ 23 h 23"/>
                <a:gd name="T46" fmla="*/ 12 w 23"/>
                <a:gd name="T47" fmla="*/ 18 h 23"/>
                <a:gd name="T48" fmla="*/ 12 w 23"/>
                <a:gd name="T49" fmla="*/ 18 h 23"/>
                <a:gd name="T50" fmla="*/ 12 w 23"/>
                <a:gd name="T51" fmla="*/ 23 h 23"/>
                <a:gd name="T52" fmla="*/ 0 w 23"/>
                <a:gd name="T53" fmla="*/ 14 h 23"/>
                <a:gd name="T54" fmla="*/ 0 w 23"/>
                <a:gd name="T55" fmla="*/ 14 h 23"/>
                <a:gd name="T56" fmla="*/ 0 w 23"/>
                <a:gd name="T57" fmla="*/ 13 h 23"/>
                <a:gd name="T58" fmla="*/ 0 w 23"/>
                <a:gd name="T59" fmla="*/ 13 h 23"/>
                <a:gd name="T60" fmla="*/ 9 w 23"/>
                <a:gd name="T61" fmla="*/ 0 h 23"/>
                <a:gd name="T62" fmla="*/ 9 w 23"/>
                <a:gd name="T63" fmla="*/ 0 h 23"/>
                <a:gd name="T64" fmla="*/ 12 w 23"/>
                <a:gd name="T65" fmla="*/ 0 h 23"/>
                <a:gd name="T66" fmla="*/ 11 w 23"/>
                <a:gd name="T67" fmla="*/ 5 h 23"/>
                <a:gd name="T68" fmla="*/ 10 w 23"/>
                <a:gd name="T69" fmla="*/ 5 h 23"/>
                <a:gd name="T70" fmla="*/ 5 w 23"/>
                <a:gd name="T71" fmla="*/ 13 h 23"/>
                <a:gd name="T72" fmla="*/ 5 w 23"/>
                <a:gd name="T73" fmla="*/ 13 h 23"/>
                <a:gd name="T74" fmla="*/ 5 w 23"/>
                <a:gd name="T75" fmla="*/ 13 h 23"/>
                <a:gd name="T76" fmla="*/ 12 w 23"/>
                <a:gd name="T77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" h="23"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5" y="18"/>
                    <a:pt x="16" y="17"/>
                    <a:pt x="17" y="16"/>
                  </a:cubicBezTo>
                  <a:cubicBezTo>
                    <a:pt x="18" y="15"/>
                    <a:pt x="18" y="13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8"/>
                    <a:pt x="17" y="7"/>
                    <a:pt x="16" y="6"/>
                  </a:cubicBezTo>
                  <a:cubicBezTo>
                    <a:pt x="15" y="5"/>
                    <a:pt x="13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7" y="1"/>
                    <a:pt x="19" y="2"/>
                  </a:cubicBezTo>
                  <a:cubicBezTo>
                    <a:pt x="21" y="4"/>
                    <a:pt x="22" y="6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4"/>
                    <a:pt x="22" y="17"/>
                    <a:pt x="21" y="19"/>
                  </a:cubicBezTo>
                  <a:cubicBezTo>
                    <a:pt x="19" y="21"/>
                    <a:pt x="17" y="22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lnTo>
                    <a:pt x="12" y="18"/>
                  </a:lnTo>
                  <a:close/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9" y="23"/>
                    <a:pt x="6" y="22"/>
                    <a:pt x="4" y="21"/>
                  </a:cubicBezTo>
                  <a:cubicBezTo>
                    <a:pt x="2" y="19"/>
                    <a:pt x="1" y="17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0"/>
                    <a:pt x="0" y="7"/>
                    <a:pt x="2" y="5"/>
                  </a:cubicBezTo>
                  <a:cubicBezTo>
                    <a:pt x="4" y="3"/>
                    <a:pt x="6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5"/>
                    <a:pt x="7" y="6"/>
                    <a:pt x="6" y="8"/>
                  </a:cubicBezTo>
                  <a:cubicBezTo>
                    <a:pt x="5" y="9"/>
                    <a:pt x="5" y="11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6" y="16"/>
                    <a:pt x="7" y="17"/>
                  </a:cubicBezTo>
                  <a:cubicBezTo>
                    <a:pt x="8" y="18"/>
                    <a:pt x="10" y="18"/>
                    <a:pt x="12" y="1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Freeform: Shape 54">
              <a:extLst>
                <a:ext uri="{FF2B5EF4-FFF2-40B4-BE49-F238E27FC236}">
                  <a16:creationId xmlns:a16="http://schemas.microsoft.com/office/drawing/2014/main" id="{DA623430-7065-46C4-88BC-C5A68B538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7511" y="4291515"/>
              <a:ext cx="66675" cy="64294"/>
            </a:xfrm>
            <a:custGeom>
              <a:avLst/>
              <a:gdLst>
                <a:gd name="T0" fmla="*/ 23 w 40"/>
                <a:gd name="T1" fmla="*/ 34 h 38"/>
                <a:gd name="T2" fmla="*/ 33 w 40"/>
                <a:gd name="T3" fmla="*/ 34 h 38"/>
                <a:gd name="T4" fmla="*/ 20 w 40"/>
                <a:gd name="T5" fmla="*/ 16 h 38"/>
                <a:gd name="T6" fmla="*/ 20 w 40"/>
                <a:gd name="T7" fmla="*/ 8 h 38"/>
                <a:gd name="T8" fmla="*/ 39 w 40"/>
                <a:gd name="T9" fmla="*/ 34 h 38"/>
                <a:gd name="T10" fmla="*/ 40 w 40"/>
                <a:gd name="T11" fmla="*/ 36 h 38"/>
                <a:gd name="T12" fmla="*/ 37 w 40"/>
                <a:gd name="T13" fmla="*/ 38 h 38"/>
                <a:gd name="T14" fmla="*/ 21 w 40"/>
                <a:gd name="T15" fmla="*/ 38 h 38"/>
                <a:gd name="T16" fmla="*/ 21 w 40"/>
                <a:gd name="T17" fmla="*/ 38 h 38"/>
                <a:gd name="T18" fmla="*/ 20 w 40"/>
                <a:gd name="T19" fmla="*/ 37 h 38"/>
                <a:gd name="T20" fmla="*/ 20 w 40"/>
                <a:gd name="T21" fmla="*/ 37 h 38"/>
                <a:gd name="T22" fmla="*/ 20 w 40"/>
                <a:gd name="T23" fmla="*/ 30 h 38"/>
                <a:gd name="T24" fmla="*/ 23 w 40"/>
                <a:gd name="T25" fmla="*/ 34 h 38"/>
                <a:gd name="T26" fmla="*/ 20 w 40"/>
                <a:gd name="T27" fmla="*/ 16 h 38"/>
                <a:gd name="T28" fmla="*/ 13 w 40"/>
                <a:gd name="T29" fmla="*/ 7 h 38"/>
                <a:gd name="T30" fmla="*/ 10 w 40"/>
                <a:gd name="T31" fmla="*/ 10 h 38"/>
                <a:gd name="T32" fmla="*/ 6 w 40"/>
                <a:gd name="T33" fmla="*/ 12 h 38"/>
                <a:gd name="T34" fmla="*/ 20 w 40"/>
                <a:gd name="T35" fmla="*/ 30 h 38"/>
                <a:gd name="T36" fmla="*/ 20 w 40"/>
                <a:gd name="T37" fmla="*/ 37 h 38"/>
                <a:gd name="T38" fmla="*/ 0 w 40"/>
                <a:gd name="T39" fmla="*/ 12 h 38"/>
                <a:gd name="T40" fmla="*/ 0 w 40"/>
                <a:gd name="T41" fmla="*/ 11 h 38"/>
                <a:gd name="T42" fmla="*/ 2 w 40"/>
                <a:gd name="T43" fmla="*/ 9 h 38"/>
                <a:gd name="T44" fmla="*/ 7 w 40"/>
                <a:gd name="T45" fmla="*/ 6 h 38"/>
                <a:gd name="T46" fmla="*/ 10 w 40"/>
                <a:gd name="T47" fmla="*/ 2 h 38"/>
                <a:gd name="T48" fmla="*/ 11 w 40"/>
                <a:gd name="T49" fmla="*/ 1 h 38"/>
                <a:gd name="T50" fmla="*/ 14 w 40"/>
                <a:gd name="T51" fmla="*/ 2 h 38"/>
                <a:gd name="T52" fmla="*/ 20 w 40"/>
                <a:gd name="T53" fmla="*/ 8 h 38"/>
                <a:gd name="T54" fmla="*/ 20 w 40"/>
                <a:gd name="T55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" h="38">
                  <a:moveTo>
                    <a:pt x="23" y="34"/>
                  </a:moveTo>
                  <a:cubicBezTo>
                    <a:pt x="33" y="34"/>
                    <a:pt x="33" y="34"/>
                    <a:pt x="33" y="3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40" y="35"/>
                    <a:pt x="40" y="35"/>
                    <a:pt x="40" y="36"/>
                  </a:cubicBezTo>
                  <a:cubicBezTo>
                    <a:pt x="40" y="37"/>
                    <a:pt x="39" y="38"/>
                    <a:pt x="37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8"/>
                    <a:pt x="20" y="38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0"/>
                    <a:pt x="20" y="30"/>
                    <a:pt x="20" y="30"/>
                  </a:cubicBezTo>
                  <a:lnTo>
                    <a:pt x="23" y="34"/>
                  </a:lnTo>
                  <a:close/>
                  <a:moveTo>
                    <a:pt x="20" y="16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0" y="10"/>
                    <a:pt x="1" y="9"/>
                    <a:pt x="2" y="9"/>
                  </a:cubicBezTo>
                  <a:cubicBezTo>
                    <a:pt x="4" y="8"/>
                    <a:pt x="6" y="8"/>
                    <a:pt x="7" y="6"/>
                  </a:cubicBezTo>
                  <a:cubicBezTo>
                    <a:pt x="8" y="5"/>
                    <a:pt x="10" y="4"/>
                    <a:pt x="10" y="2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0"/>
                    <a:pt x="14" y="1"/>
                    <a:pt x="14" y="2"/>
                  </a:cubicBezTo>
                  <a:cubicBezTo>
                    <a:pt x="20" y="8"/>
                    <a:pt x="20" y="8"/>
                    <a:pt x="20" y="8"/>
                  </a:cubicBezTo>
                  <a:lnTo>
                    <a:pt x="20" y="1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Freeform: Shape 55">
              <a:extLst>
                <a:ext uri="{FF2B5EF4-FFF2-40B4-BE49-F238E27FC236}">
                  <a16:creationId xmlns:a16="http://schemas.microsoft.com/office/drawing/2014/main" id="{BFE7C8A7-A0F0-40D0-B6BA-3B0B770D9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461" y="4267703"/>
              <a:ext cx="39291" cy="38100"/>
            </a:xfrm>
            <a:custGeom>
              <a:avLst/>
              <a:gdLst>
                <a:gd name="T0" fmla="*/ 12 w 23"/>
                <a:gd name="T1" fmla="*/ 5 h 23"/>
                <a:gd name="T2" fmla="*/ 11 w 23"/>
                <a:gd name="T3" fmla="*/ 0 h 23"/>
                <a:gd name="T4" fmla="*/ 14 w 23"/>
                <a:gd name="T5" fmla="*/ 0 h 23"/>
                <a:gd name="T6" fmla="*/ 21 w 23"/>
                <a:gd name="T7" fmla="*/ 5 h 23"/>
                <a:gd name="T8" fmla="*/ 23 w 23"/>
                <a:gd name="T9" fmla="*/ 13 h 23"/>
                <a:gd name="T10" fmla="*/ 23 w 23"/>
                <a:gd name="T11" fmla="*/ 13 h 23"/>
                <a:gd name="T12" fmla="*/ 23 w 23"/>
                <a:gd name="T13" fmla="*/ 14 h 23"/>
                <a:gd name="T14" fmla="*/ 11 w 23"/>
                <a:gd name="T15" fmla="*/ 23 h 23"/>
                <a:gd name="T16" fmla="*/ 11 w 23"/>
                <a:gd name="T17" fmla="*/ 18 h 23"/>
                <a:gd name="T18" fmla="*/ 15 w 23"/>
                <a:gd name="T19" fmla="*/ 17 h 23"/>
                <a:gd name="T20" fmla="*/ 18 w 23"/>
                <a:gd name="T21" fmla="*/ 13 h 23"/>
                <a:gd name="T22" fmla="*/ 18 w 23"/>
                <a:gd name="T23" fmla="*/ 13 h 23"/>
                <a:gd name="T24" fmla="*/ 13 w 23"/>
                <a:gd name="T25" fmla="*/ 5 h 23"/>
                <a:gd name="T26" fmla="*/ 11 w 23"/>
                <a:gd name="T27" fmla="*/ 5 h 23"/>
                <a:gd name="T28" fmla="*/ 5 w 23"/>
                <a:gd name="T29" fmla="*/ 10 h 23"/>
                <a:gd name="T30" fmla="*/ 4 w 23"/>
                <a:gd name="T31" fmla="*/ 11 h 23"/>
                <a:gd name="T32" fmla="*/ 4 w 23"/>
                <a:gd name="T33" fmla="*/ 11 h 23"/>
                <a:gd name="T34" fmla="*/ 4 w 23"/>
                <a:gd name="T35" fmla="*/ 12 h 23"/>
                <a:gd name="T36" fmla="*/ 6 w 23"/>
                <a:gd name="T37" fmla="*/ 16 h 23"/>
                <a:gd name="T38" fmla="*/ 10 w 23"/>
                <a:gd name="T39" fmla="*/ 18 h 23"/>
                <a:gd name="T40" fmla="*/ 10 w 23"/>
                <a:gd name="T41" fmla="*/ 18 h 23"/>
                <a:gd name="T42" fmla="*/ 11 w 23"/>
                <a:gd name="T43" fmla="*/ 18 h 23"/>
                <a:gd name="T44" fmla="*/ 11 w 23"/>
                <a:gd name="T45" fmla="*/ 18 h 23"/>
                <a:gd name="T46" fmla="*/ 11 w 23"/>
                <a:gd name="T47" fmla="*/ 23 h 23"/>
                <a:gd name="T48" fmla="*/ 10 w 23"/>
                <a:gd name="T49" fmla="*/ 23 h 23"/>
                <a:gd name="T50" fmla="*/ 9 w 23"/>
                <a:gd name="T51" fmla="*/ 23 h 23"/>
                <a:gd name="T52" fmla="*/ 2 w 23"/>
                <a:gd name="T53" fmla="*/ 19 h 23"/>
                <a:gd name="T54" fmla="*/ 0 w 23"/>
                <a:gd name="T55" fmla="*/ 12 h 23"/>
                <a:gd name="T56" fmla="*/ 0 w 23"/>
                <a:gd name="T57" fmla="*/ 11 h 23"/>
                <a:gd name="T58" fmla="*/ 0 w 23"/>
                <a:gd name="T59" fmla="*/ 11 h 23"/>
                <a:gd name="T60" fmla="*/ 0 w 23"/>
                <a:gd name="T61" fmla="*/ 11 h 23"/>
                <a:gd name="T62" fmla="*/ 0 w 23"/>
                <a:gd name="T63" fmla="*/ 11 h 23"/>
                <a:gd name="T64" fmla="*/ 0 w 23"/>
                <a:gd name="T65" fmla="*/ 9 h 23"/>
                <a:gd name="T66" fmla="*/ 4 w 23"/>
                <a:gd name="T67" fmla="*/ 2 h 23"/>
                <a:gd name="T68" fmla="*/ 11 w 23"/>
                <a:gd name="T69" fmla="*/ 0 h 23"/>
                <a:gd name="T70" fmla="*/ 0 w 23"/>
                <a:gd name="T71" fmla="*/ 12 h 23"/>
                <a:gd name="T72" fmla="*/ 0 w 23"/>
                <a:gd name="T7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" h="23">
                  <a:moveTo>
                    <a:pt x="13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3" y="0"/>
                    <a:pt x="13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1"/>
                    <a:pt x="19" y="3"/>
                    <a:pt x="21" y="5"/>
                  </a:cubicBezTo>
                  <a:cubicBezTo>
                    <a:pt x="22" y="7"/>
                    <a:pt x="23" y="10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2" y="17"/>
                    <a:pt x="20" y="19"/>
                    <a:pt x="18" y="21"/>
                  </a:cubicBezTo>
                  <a:cubicBezTo>
                    <a:pt x="16" y="22"/>
                    <a:pt x="14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8"/>
                    <a:pt x="14" y="18"/>
                    <a:pt x="15" y="17"/>
                  </a:cubicBezTo>
                  <a:cubicBezTo>
                    <a:pt x="17" y="16"/>
                    <a:pt x="17" y="15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1"/>
                    <a:pt x="18" y="9"/>
                    <a:pt x="17" y="8"/>
                  </a:cubicBezTo>
                  <a:cubicBezTo>
                    <a:pt x="16" y="6"/>
                    <a:pt x="15" y="5"/>
                    <a:pt x="13" y="5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5" y="15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7"/>
                    <a:pt x="8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6" y="22"/>
                    <a:pt x="4" y="21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4"/>
                    <a:pt x="4" y="2"/>
                  </a:cubicBezTo>
                  <a:cubicBezTo>
                    <a:pt x="6" y="1"/>
                    <a:pt x="9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5"/>
                    <a:pt x="11" y="5"/>
                    <a:pt x="11" y="5"/>
                  </a:cubicBezTo>
                  <a:close/>
                  <a:moveTo>
                    <a:pt x="0" y="12"/>
                  </a:moveTo>
                  <a:cubicBezTo>
                    <a:pt x="0" y="11"/>
                    <a:pt x="0" y="11"/>
                    <a:pt x="0" y="11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Freeform: Shape 56">
              <a:extLst>
                <a:ext uri="{FF2B5EF4-FFF2-40B4-BE49-F238E27FC236}">
                  <a16:creationId xmlns:a16="http://schemas.microsoft.com/office/drawing/2014/main" id="{3C2A7181-3A4B-4263-A88D-939E07EA3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351" y="4353428"/>
              <a:ext cx="226219" cy="119063"/>
            </a:xfrm>
            <a:custGeom>
              <a:avLst/>
              <a:gdLst>
                <a:gd name="T0" fmla="*/ 67 w 134"/>
                <a:gd name="T1" fmla="*/ 65 h 70"/>
                <a:gd name="T2" fmla="*/ 113 w 134"/>
                <a:gd name="T3" fmla="*/ 65 h 70"/>
                <a:gd name="T4" fmla="*/ 129 w 134"/>
                <a:gd name="T5" fmla="*/ 5 h 70"/>
                <a:gd name="T6" fmla="*/ 118 w 134"/>
                <a:gd name="T7" fmla="*/ 5 h 70"/>
                <a:gd name="T8" fmla="*/ 102 w 134"/>
                <a:gd name="T9" fmla="*/ 5 h 70"/>
                <a:gd name="T10" fmla="*/ 67 w 134"/>
                <a:gd name="T11" fmla="*/ 5 h 70"/>
                <a:gd name="T12" fmla="*/ 67 w 134"/>
                <a:gd name="T13" fmla="*/ 0 h 70"/>
                <a:gd name="T14" fmla="*/ 102 w 134"/>
                <a:gd name="T15" fmla="*/ 0 h 70"/>
                <a:gd name="T16" fmla="*/ 118 w 134"/>
                <a:gd name="T17" fmla="*/ 0 h 70"/>
                <a:gd name="T18" fmla="*/ 132 w 134"/>
                <a:gd name="T19" fmla="*/ 0 h 70"/>
                <a:gd name="T20" fmla="*/ 132 w 134"/>
                <a:gd name="T21" fmla="*/ 0 h 70"/>
                <a:gd name="T22" fmla="*/ 132 w 134"/>
                <a:gd name="T23" fmla="*/ 0 h 70"/>
                <a:gd name="T24" fmla="*/ 134 w 134"/>
                <a:gd name="T25" fmla="*/ 3 h 70"/>
                <a:gd name="T26" fmla="*/ 117 w 134"/>
                <a:gd name="T27" fmla="*/ 68 h 70"/>
                <a:gd name="T28" fmla="*/ 115 w 134"/>
                <a:gd name="T29" fmla="*/ 70 h 70"/>
                <a:gd name="T30" fmla="*/ 67 w 134"/>
                <a:gd name="T31" fmla="*/ 70 h 70"/>
                <a:gd name="T32" fmla="*/ 67 w 134"/>
                <a:gd name="T33" fmla="*/ 65 h 70"/>
                <a:gd name="T34" fmla="*/ 5 w 134"/>
                <a:gd name="T35" fmla="*/ 5 h 70"/>
                <a:gd name="T36" fmla="*/ 21 w 134"/>
                <a:gd name="T37" fmla="*/ 65 h 70"/>
                <a:gd name="T38" fmla="*/ 67 w 134"/>
                <a:gd name="T39" fmla="*/ 65 h 70"/>
                <a:gd name="T40" fmla="*/ 67 w 134"/>
                <a:gd name="T41" fmla="*/ 70 h 70"/>
                <a:gd name="T42" fmla="*/ 19 w 134"/>
                <a:gd name="T43" fmla="*/ 70 h 70"/>
                <a:gd name="T44" fmla="*/ 19 w 134"/>
                <a:gd name="T45" fmla="*/ 70 h 70"/>
                <a:gd name="T46" fmla="*/ 17 w 134"/>
                <a:gd name="T47" fmla="*/ 68 h 70"/>
                <a:gd name="T48" fmla="*/ 0 w 134"/>
                <a:gd name="T49" fmla="*/ 4 h 70"/>
                <a:gd name="T50" fmla="*/ 0 w 134"/>
                <a:gd name="T51" fmla="*/ 3 h 70"/>
                <a:gd name="T52" fmla="*/ 2 w 134"/>
                <a:gd name="T53" fmla="*/ 0 h 70"/>
                <a:gd name="T54" fmla="*/ 15 w 134"/>
                <a:gd name="T55" fmla="*/ 0 h 70"/>
                <a:gd name="T56" fmla="*/ 31 w 134"/>
                <a:gd name="T57" fmla="*/ 0 h 70"/>
                <a:gd name="T58" fmla="*/ 67 w 134"/>
                <a:gd name="T59" fmla="*/ 0 h 70"/>
                <a:gd name="T60" fmla="*/ 67 w 134"/>
                <a:gd name="T61" fmla="*/ 5 h 70"/>
                <a:gd name="T62" fmla="*/ 31 w 134"/>
                <a:gd name="T63" fmla="*/ 5 h 70"/>
                <a:gd name="T64" fmla="*/ 15 w 134"/>
                <a:gd name="T65" fmla="*/ 5 h 70"/>
                <a:gd name="T66" fmla="*/ 5 w 134"/>
                <a:gd name="T67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70">
                  <a:moveTo>
                    <a:pt x="67" y="65"/>
                  </a:moveTo>
                  <a:cubicBezTo>
                    <a:pt x="113" y="65"/>
                    <a:pt x="113" y="65"/>
                    <a:pt x="113" y="65"/>
                  </a:cubicBezTo>
                  <a:cubicBezTo>
                    <a:pt x="129" y="5"/>
                    <a:pt x="129" y="5"/>
                    <a:pt x="129" y="5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4" y="1"/>
                    <a:pt x="134" y="2"/>
                    <a:pt x="134" y="3"/>
                  </a:cubicBezTo>
                  <a:cubicBezTo>
                    <a:pt x="117" y="68"/>
                    <a:pt x="117" y="68"/>
                    <a:pt x="117" y="68"/>
                  </a:cubicBezTo>
                  <a:cubicBezTo>
                    <a:pt x="117" y="69"/>
                    <a:pt x="116" y="70"/>
                    <a:pt x="115" y="70"/>
                  </a:cubicBezTo>
                  <a:cubicBezTo>
                    <a:pt x="67" y="70"/>
                    <a:pt x="67" y="70"/>
                    <a:pt x="67" y="70"/>
                  </a:cubicBezTo>
                  <a:lnTo>
                    <a:pt x="67" y="65"/>
                  </a:lnTo>
                  <a:close/>
                  <a:moveTo>
                    <a:pt x="5" y="5"/>
                  </a:moveTo>
                  <a:cubicBezTo>
                    <a:pt x="21" y="65"/>
                    <a:pt x="21" y="65"/>
                    <a:pt x="21" y="65"/>
                  </a:cubicBezTo>
                  <a:cubicBezTo>
                    <a:pt x="67" y="65"/>
                    <a:pt x="67" y="65"/>
                    <a:pt x="67" y="65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8" y="70"/>
                    <a:pt x="17" y="69"/>
                    <a:pt x="17" y="6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15" y="5"/>
                    <a:pt x="15" y="5"/>
                    <a:pt x="15" y="5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Freeform: Shape 57">
              <a:extLst>
                <a:ext uri="{FF2B5EF4-FFF2-40B4-BE49-F238E27FC236}">
                  <a16:creationId xmlns:a16="http://schemas.microsoft.com/office/drawing/2014/main" id="{275A1190-79AD-4A1F-9942-0BC260754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2392" y="4827296"/>
              <a:ext cx="232172" cy="67866"/>
            </a:xfrm>
            <a:custGeom>
              <a:avLst/>
              <a:gdLst>
                <a:gd name="T0" fmla="*/ 89 w 137"/>
                <a:gd name="T1" fmla="*/ 23 h 40"/>
                <a:gd name="T2" fmla="*/ 69 w 137"/>
                <a:gd name="T3" fmla="*/ 23 h 40"/>
                <a:gd name="T4" fmla="*/ 69 w 137"/>
                <a:gd name="T5" fmla="*/ 18 h 40"/>
                <a:gd name="T6" fmla="*/ 86 w 137"/>
                <a:gd name="T7" fmla="*/ 18 h 40"/>
                <a:gd name="T8" fmla="*/ 86 w 137"/>
                <a:gd name="T9" fmla="*/ 3 h 40"/>
                <a:gd name="T10" fmla="*/ 89 w 137"/>
                <a:gd name="T11" fmla="*/ 0 h 40"/>
                <a:gd name="T12" fmla="*/ 135 w 137"/>
                <a:gd name="T13" fmla="*/ 0 h 40"/>
                <a:gd name="T14" fmla="*/ 137 w 137"/>
                <a:gd name="T15" fmla="*/ 3 h 40"/>
                <a:gd name="T16" fmla="*/ 137 w 137"/>
                <a:gd name="T17" fmla="*/ 37 h 40"/>
                <a:gd name="T18" fmla="*/ 135 w 137"/>
                <a:gd name="T19" fmla="*/ 40 h 40"/>
                <a:gd name="T20" fmla="*/ 69 w 137"/>
                <a:gd name="T21" fmla="*/ 40 h 40"/>
                <a:gd name="T22" fmla="*/ 69 w 137"/>
                <a:gd name="T23" fmla="*/ 35 h 40"/>
                <a:gd name="T24" fmla="*/ 132 w 137"/>
                <a:gd name="T25" fmla="*/ 35 h 40"/>
                <a:gd name="T26" fmla="*/ 132 w 137"/>
                <a:gd name="T27" fmla="*/ 5 h 40"/>
                <a:gd name="T28" fmla="*/ 91 w 137"/>
                <a:gd name="T29" fmla="*/ 5 h 40"/>
                <a:gd name="T30" fmla="*/ 91 w 137"/>
                <a:gd name="T31" fmla="*/ 21 h 40"/>
                <a:gd name="T32" fmla="*/ 89 w 137"/>
                <a:gd name="T33" fmla="*/ 23 h 40"/>
                <a:gd name="T34" fmla="*/ 69 w 137"/>
                <a:gd name="T35" fmla="*/ 23 h 40"/>
                <a:gd name="T36" fmla="*/ 48 w 137"/>
                <a:gd name="T37" fmla="*/ 23 h 40"/>
                <a:gd name="T38" fmla="*/ 46 w 137"/>
                <a:gd name="T39" fmla="*/ 21 h 40"/>
                <a:gd name="T40" fmla="*/ 46 w 137"/>
                <a:gd name="T41" fmla="*/ 5 h 40"/>
                <a:gd name="T42" fmla="*/ 5 w 137"/>
                <a:gd name="T43" fmla="*/ 5 h 40"/>
                <a:gd name="T44" fmla="*/ 5 w 137"/>
                <a:gd name="T45" fmla="*/ 35 h 40"/>
                <a:gd name="T46" fmla="*/ 69 w 137"/>
                <a:gd name="T47" fmla="*/ 35 h 40"/>
                <a:gd name="T48" fmla="*/ 69 w 137"/>
                <a:gd name="T49" fmla="*/ 40 h 40"/>
                <a:gd name="T50" fmla="*/ 2 w 137"/>
                <a:gd name="T51" fmla="*/ 40 h 40"/>
                <a:gd name="T52" fmla="*/ 0 w 137"/>
                <a:gd name="T53" fmla="*/ 37 h 40"/>
                <a:gd name="T54" fmla="*/ 0 w 137"/>
                <a:gd name="T55" fmla="*/ 3 h 40"/>
                <a:gd name="T56" fmla="*/ 2 w 137"/>
                <a:gd name="T57" fmla="*/ 0 h 40"/>
                <a:gd name="T58" fmla="*/ 48 w 137"/>
                <a:gd name="T59" fmla="*/ 0 h 40"/>
                <a:gd name="T60" fmla="*/ 51 w 137"/>
                <a:gd name="T61" fmla="*/ 3 h 40"/>
                <a:gd name="T62" fmla="*/ 51 w 137"/>
                <a:gd name="T63" fmla="*/ 18 h 40"/>
                <a:gd name="T64" fmla="*/ 69 w 137"/>
                <a:gd name="T65" fmla="*/ 18 h 40"/>
                <a:gd name="T66" fmla="*/ 69 w 137"/>
                <a:gd name="T67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7" h="40">
                  <a:moveTo>
                    <a:pt x="89" y="23"/>
                  </a:moveTo>
                  <a:cubicBezTo>
                    <a:pt x="69" y="23"/>
                    <a:pt x="69" y="23"/>
                    <a:pt x="69" y="23"/>
                  </a:cubicBezTo>
                  <a:cubicBezTo>
                    <a:pt x="69" y="18"/>
                    <a:pt x="69" y="18"/>
                    <a:pt x="69" y="18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2"/>
                    <a:pt x="87" y="0"/>
                    <a:pt x="89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6" y="0"/>
                    <a:pt x="137" y="2"/>
                    <a:pt x="137" y="3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9"/>
                    <a:pt x="136" y="40"/>
                    <a:pt x="135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2"/>
                    <a:pt x="90" y="23"/>
                    <a:pt x="89" y="23"/>
                  </a:cubicBezTo>
                  <a:close/>
                  <a:moveTo>
                    <a:pt x="69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7" y="23"/>
                    <a:pt x="46" y="22"/>
                    <a:pt x="46" y="2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1" y="2"/>
                    <a:pt x="51" y="3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69" y="18"/>
                    <a:pt x="69" y="18"/>
                    <a:pt x="69" y="18"/>
                  </a:cubicBezTo>
                  <a:lnTo>
                    <a:pt x="69" y="2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Freeform: Shape 58">
              <a:extLst>
                <a:ext uri="{FF2B5EF4-FFF2-40B4-BE49-F238E27FC236}">
                  <a16:creationId xmlns:a16="http://schemas.microsoft.com/office/drawing/2014/main" id="{7030DD7F-C0EE-4164-96D8-AAF1FEFFF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070" y="4827296"/>
              <a:ext cx="51197" cy="25004"/>
            </a:xfrm>
            <a:custGeom>
              <a:avLst/>
              <a:gdLst>
                <a:gd name="T0" fmla="*/ 15 w 30"/>
                <a:gd name="T1" fmla="*/ 0 h 15"/>
                <a:gd name="T2" fmla="*/ 27 w 30"/>
                <a:gd name="T3" fmla="*/ 0 h 15"/>
                <a:gd name="T4" fmla="*/ 30 w 30"/>
                <a:gd name="T5" fmla="*/ 3 h 15"/>
                <a:gd name="T6" fmla="*/ 30 w 30"/>
                <a:gd name="T7" fmla="*/ 13 h 15"/>
                <a:gd name="T8" fmla="*/ 27 w 30"/>
                <a:gd name="T9" fmla="*/ 15 h 15"/>
                <a:gd name="T10" fmla="*/ 15 w 30"/>
                <a:gd name="T11" fmla="*/ 15 h 15"/>
                <a:gd name="T12" fmla="*/ 15 w 30"/>
                <a:gd name="T13" fmla="*/ 11 h 15"/>
                <a:gd name="T14" fmla="*/ 25 w 30"/>
                <a:gd name="T15" fmla="*/ 11 h 15"/>
                <a:gd name="T16" fmla="*/ 25 w 30"/>
                <a:gd name="T17" fmla="*/ 5 h 15"/>
                <a:gd name="T18" fmla="*/ 15 w 30"/>
                <a:gd name="T19" fmla="*/ 5 h 15"/>
                <a:gd name="T20" fmla="*/ 15 w 30"/>
                <a:gd name="T21" fmla="*/ 0 h 15"/>
                <a:gd name="T22" fmla="*/ 2 w 30"/>
                <a:gd name="T23" fmla="*/ 0 h 15"/>
                <a:gd name="T24" fmla="*/ 15 w 30"/>
                <a:gd name="T25" fmla="*/ 0 h 15"/>
                <a:gd name="T26" fmla="*/ 15 w 30"/>
                <a:gd name="T27" fmla="*/ 5 h 15"/>
                <a:gd name="T28" fmla="*/ 4 w 30"/>
                <a:gd name="T29" fmla="*/ 5 h 15"/>
                <a:gd name="T30" fmla="*/ 4 w 30"/>
                <a:gd name="T31" fmla="*/ 11 h 15"/>
                <a:gd name="T32" fmla="*/ 15 w 30"/>
                <a:gd name="T33" fmla="*/ 11 h 15"/>
                <a:gd name="T34" fmla="*/ 15 w 30"/>
                <a:gd name="T35" fmla="*/ 15 h 15"/>
                <a:gd name="T36" fmla="*/ 2 w 30"/>
                <a:gd name="T37" fmla="*/ 15 h 15"/>
                <a:gd name="T38" fmla="*/ 0 w 30"/>
                <a:gd name="T39" fmla="*/ 13 h 15"/>
                <a:gd name="T40" fmla="*/ 0 w 30"/>
                <a:gd name="T41" fmla="*/ 3 h 15"/>
                <a:gd name="T42" fmla="*/ 2 w 30"/>
                <a:gd name="T4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15">
                  <a:moveTo>
                    <a:pt x="15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30" y="2"/>
                    <a:pt x="30" y="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4"/>
                    <a:pt x="28" y="15"/>
                    <a:pt x="27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15" y="5"/>
                    <a:pt x="15" y="5"/>
                    <a:pt x="15" y="5"/>
                  </a:cubicBezTo>
                  <a:lnTo>
                    <a:pt x="15" y="0"/>
                  </a:lnTo>
                  <a:close/>
                  <a:moveTo>
                    <a:pt x="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Freeform: Shape 59">
              <a:extLst>
                <a:ext uri="{FF2B5EF4-FFF2-40B4-BE49-F238E27FC236}">
                  <a16:creationId xmlns:a16="http://schemas.microsoft.com/office/drawing/2014/main" id="{2AFAC404-F740-43D5-B660-492680ABE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2392" y="4697519"/>
              <a:ext cx="232172" cy="126206"/>
            </a:xfrm>
            <a:custGeom>
              <a:avLst/>
              <a:gdLst>
                <a:gd name="T0" fmla="*/ 98 w 137"/>
                <a:gd name="T1" fmla="*/ 5 h 74"/>
                <a:gd name="T2" fmla="*/ 69 w 137"/>
                <a:gd name="T3" fmla="*/ 5 h 74"/>
                <a:gd name="T4" fmla="*/ 69 w 137"/>
                <a:gd name="T5" fmla="*/ 0 h 74"/>
                <a:gd name="T6" fmla="*/ 101 w 137"/>
                <a:gd name="T7" fmla="*/ 0 h 74"/>
                <a:gd name="T8" fmla="*/ 103 w 137"/>
                <a:gd name="T9" fmla="*/ 2 h 74"/>
                <a:gd name="T10" fmla="*/ 103 w 137"/>
                <a:gd name="T11" fmla="*/ 25 h 74"/>
                <a:gd name="T12" fmla="*/ 135 w 137"/>
                <a:gd name="T13" fmla="*/ 25 h 74"/>
                <a:gd name="T14" fmla="*/ 137 w 137"/>
                <a:gd name="T15" fmla="*/ 27 h 74"/>
                <a:gd name="T16" fmla="*/ 137 w 137"/>
                <a:gd name="T17" fmla="*/ 71 h 74"/>
                <a:gd name="T18" fmla="*/ 135 w 137"/>
                <a:gd name="T19" fmla="*/ 74 h 74"/>
                <a:gd name="T20" fmla="*/ 89 w 137"/>
                <a:gd name="T21" fmla="*/ 74 h 74"/>
                <a:gd name="T22" fmla="*/ 69 w 137"/>
                <a:gd name="T23" fmla="*/ 74 h 74"/>
                <a:gd name="T24" fmla="*/ 69 w 137"/>
                <a:gd name="T25" fmla="*/ 69 h 74"/>
                <a:gd name="T26" fmla="*/ 89 w 137"/>
                <a:gd name="T27" fmla="*/ 69 h 74"/>
                <a:gd name="T28" fmla="*/ 132 w 137"/>
                <a:gd name="T29" fmla="*/ 69 h 74"/>
                <a:gd name="T30" fmla="*/ 132 w 137"/>
                <a:gd name="T31" fmla="*/ 30 h 74"/>
                <a:gd name="T32" fmla="*/ 101 w 137"/>
                <a:gd name="T33" fmla="*/ 30 h 74"/>
                <a:gd name="T34" fmla="*/ 98 w 137"/>
                <a:gd name="T35" fmla="*/ 27 h 74"/>
                <a:gd name="T36" fmla="*/ 98 w 137"/>
                <a:gd name="T37" fmla="*/ 5 h 74"/>
                <a:gd name="T38" fmla="*/ 69 w 137"/>
                <a:gd name="T39" fmla="*/ 30 h 74"/>
                <a:gd name="T40" fmla="*/ 90 w 137"/>
                <a:gd name="T41" fmla="*/ 30 h 74"/>
                <a:gd name="T42" fmla="*/ 92 w 137"/>
                <a:gd name="T43" fmla="*/ 27 h 74"/>
                <a:gd name="T44" fmla="*/ 92 w 137"/>
                <a:gd name="T45" fmla="*/ 14 h 74"/>
                <a:gd name="T46" fmla="*/ 90 w 137"/>
                <a:gd name="T47" fmla="*/ 11 h 74"/>
                <a:gd name="T48" fmla="*/ 69 w 137"/>
                <a:gd name="T49" fmla="*/ 11 h 74"/>
                <a:gd name="T50" fmla="*/ 69 w 137"/>
                <a:gd name="T51" fmla="*/ 16 h 74"/>
                <a:gd name="T52" fmla="*/ 87 w 137"/>
                <a:gd name="T53" fmla="*/ 16 h 74"/>
                <a:gd name="T54" fmla="*/ 87 w 137"/>
                <a:gd name="T55" fmla="*/ 25 h 74"/>
                <a:gd name="T56" fmla="*/ 69 w 137"/>
                <a:gd name="T57" fmla="*/ 25 h 74"/>
                <a:gd name="T58" fmla="*/ 69 w 137"/>
                <a:gd name="T59" fmla="*/ 30 h 74"/>
                <a:gd name="T60" fmla="*/ 69 w 137"/>
                <a:gd name="T61" fmla="*/ 5 h 74"/>
                <a:gd name="T62" fmla="*/ 39 w 137"/>
                <a:gd name="T63" fmla="*/ 5 h 74"/>
                <a:gd name="T64" fmla="*/ 39 w 137"/>
                <a:gd name="T65" fmla="*/ 27 h 74"/>
                <a:gd name="T66" fmla="*/ 36 w 137"/>
                <a:gd name="T67" fmla="*/ 30 h 74"/>
                <a:gd name="T68" fmla="*/ 5 w 137"/>
                <a:gd name="T69" fmla="*/ 30 h 74"/>
                <a:gd name="T70" fmla="*/ 5 w 137"/>
                <a:gd name="T71" fmla="*/ 69 h 74"/>
                <a:gd name="T72" fmla="*/ 48 w 137"/>
                <a:gd name="T73" fmla="*/ 69 h 74"/>
                <a:gd name="T74" fmla="*/ 69 w 137"/>
                <a:gd name="T75" fmla="*/ 69 h 74"/>
                <a:gd name="T76" fmla="*/ 69 w 137"/>
                <a:gd name="T77" fmla="*/ 74 h 74"/>
                <a:gd name="T78" fmla="*/ 48 w 137"/>
                <a:gd name="T79" fmla="*/ 74 h 74"/>
                <a:gd name="T80" fmla="*/ 2 w 137"/>
                <a:gd name="T81" fmla="*/ 74 h 74"/>
                <a:gd name="T82" fmla="*/ 0 w 137"/>
                <a:gd name="T83" fmla="*/ 71 h 74"/>
                <a:gd name="T84" fmla="*/ 0 w 137"/>
                <a:gd name="T85" fmla="*/ 27 h 74"/>
                <a:gd name="T86" fmla="*/ 2 w 137"/>
                <a:gd name="T87" fmla="*/ 25 h 74"/>
                <a:gd name="T88" fmla="*/ 34 w 137"/>
                <a:gd name="T89" fmla="*/ 25 h 74"/>
                <a:gd name="T90" fmla="*/ 34 w 137"/>
                <a:gd name="T91" fmla="*/ 2 h 74"/>
                <a:gd name="T92" fmla="*/ 36 w 137"/>
                <a:gd name="T93" fmla="*/ 0 h 74"/>
                <a:gd name="T94" fmla="*/ 69 w 137"/>
                <a:gd name="T95" fmla="*/ 0 h 74"/>
                <a:gd name="T96" fmla="*/ 69 w 137"/>
                <a:gd name="T97" fmla="*/ 5 h 74"/>
                <a:gd name="T98" fmla="*/ 69 w 137"/>
                <a:gd name="T99" fmla="*/ 11 h 74"/>
                <a:gd name="T100" fmla="*/ 48 w 137"/>
                <a:gd name="T101" fmla="*/ 11 h 74"/>
                <a:gd name="T102" fmla="*/ 45 w 137"/>
                <a:gd name="T103" fmla="*/ 14 h 74"/>
                <a:gd name="T104" fmla="*/ 45 w 137"/>
                <a:gd name="T105" fmla="*/ 27 h 74"/>
                <a:gd name="T106" fmla="*/ 48 w 137"/>
                <a:gd name="T107" fmla="*/ 30 h 74"/>
                <a:gd name="T108" fmla="*/ 69 w 137"/>
                <a:gd name="T109" fmla="*/ 30 h 74"/>
                <a:gd name="T110" fmla="*/ 69 w 137"/>
                <a:gd name="T111" fmla="*/ 25 h 74"/>
                <a:gd name="T112" fmla="*/ 50 w 137"/>
                <a:gd name="T113" fmla="*/ 25 h 74"/>
                <a:gd name="T114" fmla="*/ 50 w 137"/>
                <a:gd name="T115" fmla="*/ 16 h 74"/>
                <a:gd name="T116" fmla="*/ 69 w 137"/>
                <a:gd name="T117" fmla="*/ 16 h 74"/>
                <a:gd name="T118" fmla="*/ 69 w 137"/>
                <a:gd name="T119" fmla="*/ 1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7" h="74">
                  <a:moveTo>
                    <a:pt x="98" y="5"/>
                  </a:moveTo>
                  <a:cubicBezTo>
                    <a:pt x="69" y="5"/>
                    <a:pt x="69" y="5"/>
                    <a:pt x="69" y="5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2" y="0"/>
                    <a:pt x="103" y="1"/>
                    <a:pt x="103" y="2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5"/>
                    <a:pt x="137" y="26"/>
                    <a:pt x="137" y="27"/>
                  </a:cubicBezTo>
                  <a:cubicBezTo>
                    <a:pt x="137" y="71"/>
                    <a:pt x="137" y="71"/>
                    <a:pt x="137" y="71"/>
                  </a:cubicBezTo>
                  <a:cubicBezTo>
                    <a:pt x="137" y="73"/>
                    <a:pt x="136" y="74"/>
                    <a:pt x="135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89" y="69"/>
                    <a:pt x="89" y="69"/>
                    <a:pt x="89" y="69"/>
                  </a:cubicBezTo>
                  <a:cubicBezTo>
                    <a:pt x="132" y="69"/>
                    <a:pt x="132" y="69"/>
                    <a:pt x="132" y="69"/>
                  </a:cubicBezTo>
                  <a:cubicBezTo>
                    <a:pt x="132" y="30"/>
                    <a:pt x="132" y="30"/>
                    <a:pt x="132" y="30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98" y="29"/>
                    <a:pt x="98" y="27"/>
                  </a:cubicBezTo>
                  <a:cubicBezTo>
                    <a:pt x="98" y="5"/>
                    <a:pt x="98" y="5"/>
                    <a:pt x="98" y="5"/>
                  </a:cubicBezTo>
                  <a:close/>
                  <a:moveTo>
                    <a:pt x="69" y="30"/>
                  </a:moveTo>
                  <a:cubicBezTo>
                    <a:pt x="90" y="30"/>
                    <a:pt x="90" y="30"/>
                    <a:pt x="90" y="30"/>
                  </a:cubicBezTo>
                  <a:cubicBezTo>
                    <a:pt x="91" y="30"/>
                    <a:pt x="92" y="29"/>
                    <a:pt x="92" y="27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2"/>
                    <a:pt x="91" y="11"/>
                    <a:pt x="90" y="11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69" y="25"/>
                    <a:pt x="69" y="25"/>
                    <a:pt x="69" y="25"/>
                  </a:cubicBezTo>
                  <a:lnTo>
                    <a:pt x="69" y="30"/>
                  </a:lnTo>
                  <a:close/>
                  <a:moveTo>
                    <a:pt x="69" y="5"/>
                  </a:moveTo>
                  <a:cubicBezTo>
                    <a:pt x="39" y="5"/>
                    <a:pt x="39" y="5"/>
                    <a:pt x="39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38" y="30"/>
                    <a:pt x="36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0" y="73"/>
                    <a:pt x="0" y="7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6"/>
                    <a:pt x="1" y="25"/>
                    <a:pt x="2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5" y="0"/>
                    <a:pt x="36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5"/>
                    <a:pt x="69" y="5"/>
                    <a:pt x="69" y="5"/>
                  </a:cubicBezTo>
                  <a:close/>
                  <a:moveTo>
                    <a:pt x="69" y="11"/>
                  </a:moveTo>
                  <a:cubicBezTo>
                    <a:pt x="48" y="11"/>
                    <a:pt x="48" y="11"/>
                    <a:pt x="48" y="11"/>
                  </a:cubicBezTo>
                  <a:cubicBezTo>
                    <a:pt x="46" y="11"/>
                    <a:pt x="45" y="12"/>
                    <a:pt x="45" y="1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9"/>
                    <a:pt x="46" y="30"/>
                    <a:pt x="48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69" y="16"/>
                    <a:pt x="69" y="16"/>
                    <a:pt x="69" y="16"/>
                  </a:cubicBezTo>
                  <a:lnTo>
                    <a:pt x="69" y="1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Freeform: Shape 60">
              <a:extLst>
                <a:ext uri="{FF2B5EF4-FFF2-40B4-BE49-F238E27FC236}">
                  <a16:creationId xmlns:a16="http://schemas.microsoft.com/office/drawing/2014/main" id="{E5D5C419-D2DF-4604-8AC0-5ABBF604C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757" y="4047437"/>
              <a:ext cx="129779" cy="60722"/>
            </a:xfrm>
            <a:custGeom>
              <a:avLst/>
              <a:gdLst>
                <a:gd name="T0" fmla="*/ 35 w 76"/>
                <a:gd name="T1" fmla="*/ 31 h 36"/>
                <a:gd name="T2" fmla="*/ 63 w 76"/>
                <a:gd name="T3" fmla="*/ 31 h 36"/>
                <a:gd name="T4" fmla="*/ 35 w 76"/>
                <a:gd name="T5" fmla="*/ 17 h 36"/>
                <a:gd name="T6" fmla="*/ 35 w 76"/>
                <a:gd name="T7" fmla="*/ 11 h 36"/>
                <a:gd name="T8" fmla="*/ 74 w 76"/>
                <a:gd name="T9" fmla="*/ 31 h 36"/>
                <a:gd name="T10" fmla="*/ 76 w 76"/>
                <a:gd name="T11" fmla="*/ 34 h 36"/>
                <a:gd name="T12" fmla="*/ 74 w 76"/>
                <a:gd name="T13" fmla="*/ 36 h 36"/>
                <a:gd name="T14" fmla="*/ 35 w 76"/>
                <a:gd name="T15" fmla="*/ 36 h 36"/>
                <a:gd name="T16" fmla="*/ 35 w 76"/>
                <a:gd name="T17" fmla="*/ 31 h 36"/>
                <a:gd name="T18" fmla="*/ 6 w 76"/>
                <a:gd name="T19" fmla="*/ 19 h 36"/>
                <a:gd name="T20" fmla="*/ 31 w 76"/>
                <a:gd name="T21" fmla="*/ 31 h 36"/>
                <a:gd name="T22" fmla="*/ 35 w 76"/>
                <a:gd name="T23" fmla="*/ 31 h 36"/>
                <a:gd name="T24" fmla="*/ 35 w 76"/>
                <a:gd name="T25" fmla="*/ 36 h 36"/>
                <a:gd name="T26" fmla="*/ 30 w 76"/>
                <a:gd name="T27" fmla="*/ 36 h 36"/>
                <a:gd name="T28" fmla="*/ 30 w 76"/>
                <a:gd name="T29" fmla="*/ 36 h 36"/>
                <a:gd name="T30" fmla="*/ 29 w 76"/>
                <a:gd name="T31" fmla="*/ 36 h 36"/>
                <a:gd name="T32" fmla="*/ 1 w 76"/>
                <a:gd name="T33" fmla="*/ 22 h 36"/>
                <a:gd name="T34" fmla="*/ 0 w 76"/>
                <a:gd name="T35" fmla="*/ 19 h 36"/>
                <a:gd name="T36" fmla="*/ 9 w 76"/>
                <a:gd name="T37" fmla="*/ 1 h 36"/>
                <a:gd name="T38" fmla="*/ 12 w 76"/>
                <a:gd name="T39" fmla="*/ 0 h 36"/>
                <a:gd name="T40" fmla="*/ 35 w 76"/>
                <a:gd name="T41" fmla="*/ 11 h 36"/>
                <a:gd name="T42" fmla="*/ 35 w 76"/>
                <a:gd name="T43" fmla="*/ 17 h 36"/>
                <a:gd name="T44" fmla="*/ 12 w 76"/>
                <a:gd name="T45" fmla="*/ 5 h 36"/>
                <a:gd name="T46" fmla="*/ 6 w 76"/>
                <a:gd name="T47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36">
                  <a:moveTo>
                    <a:pt x="35" y="31"/>
                  </a:moveTo>
                  <a:cubicBezTo>
                    <a:pt x="63" y="31"/>
                    <a:pt x="63" y="31"/>
                    <a:pt x="63" y="31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2"/>
                    <a:pt x="76" y="33"/>
                    <a:pt x="76" y="34"/>
                  </a:cubicBezTo>
                  <a:cubicBezTo>
                    <a:pt x="76" y="35"/>
                    <a:pt x="75" y="36"/>
                    <a:pt x="74" y="36"/>
                  </a:cubicBezTo>
                  <a:cubicBezTo>
                    <a:pt x="35" y="36"/>
                    <a:pt x="35" y="36"/>
                    <a:pt x="35" y="36"/>
                  </a:cubicBezTo>
                  <a:lnTo>
                    <a:pt x="35" y="31"/>
                  </a:lnTo>
                  <a:close/>
                  <a:moveTo>
                    <a:pt x="6" y="19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29" y="36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1"/>
                    <a:pt x="0" y="20"/>
                    <a:pt x="0" y="1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12" y="5"/>
                    <a:pt x="12" y="5"/>
                    <a:pt x="12" y="5"/>
                  </a:cubicBezTo>
                  <a:lnTo>
                    <a:pt x="6" y="1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Freeform: Shape 61">
              <a:extLst>
                <a:ext uri="{FF2B5EF4-FFF2-40B4-BE49-F238E27FC236}">
                  <a16:creationId xmlns:a16="http://schemas.microsoft.com/office/drawing/2014/main" id="{F82C80CE-406B-4438-9F0A-7F91AF272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757" y="4108160"/>
              <a:ext cx="298847" cy="153591"/>
            </a:xfrm>
            <a:custGeom>
              <a:avLst/>
              <a:gdLst>
                <a:gd name="T0" fmla="*/ 88 w 176"/>
                <a:gd name="T1" fmla="*/ 86 h 91"/>
                <a:gd name="T2" fmla="*/ 139 w 176"/>
                <a:gd name="T3" fmla="*/ 86 h 91"/>
                <a:gd name="T4" fmla="*/ 139 w 176"/>
                <a:gd name="T5" fmla="*/ 71 h 91"/>
                <a:gd name="T6" fmla="*/ 141 w 176"/>
                <a:gd name="T7" fmla="*/ 69 h 91"/>
                <a:gd name="T8" fmla="*/ 172 w 176"/>
                <a:gd name="T9" fmla="*/ 69 h 91"/>
                <a:gd name="T10" fmla="*/ 172 w 176"/>
                <a:gd name="T11" fmla="*/ 22 h 91"/>
                <a:gd name="T12" fmla="*/ 141 w 176"/>
                <a:gd name="T13" fmla="*/ 22 h 91"/>
                <a:gd name="T14" fmla="*/ 139 w 176"/>
                <a:gd name="T15" fmla="*/ 20 h 91"/>
                <a:gd name="T16" fmla="*/ 139 w 176"/>
                <a:gd name="T17" fmla="*/ 5 h 91"/>
                <a:gd name="T18" fmla="*/ 88 w 176"/>
                <a:gd name="T19" fmla="*/ 5 h 91"/>
                <a:gd name="T20" fmla="*/ 88 w 176"/>
                <a:gd name="T21" fmla="*/ 0 h 91"/>
                <a:gd name="T22" fmla="*/ 141 w 176"/>
                <a:gd name="T23" fmla="*/ 0 h 91"/>
                <a:gd name="T24" fmla="*/ 143 w 176"/>
                <a:gd name="T25" fmla="*/ 3 h 91"/>
                <a:gd name="T26" fmla="*/ 143 w 176"/>
                <a:gd name="T27" fmla="*/ 17 h 91"/>
                <a:gd name="T28" fmla="*/ 174 w 176"/>
                <a:gd name="T29" fmla="*/ 17 h 91"/>
                <a:gd name="T30" fmla="*/ 176 w 176"/>
                <a:gd name="T31" fmla="*/ 20 h 91"/>
                <a:gd name="T32" fmla="*/ 176 w 176"/>
                <a:gd name="T33" fmla="*/ 71 h 91"/>
                <a:gd name="T34" fmla="*/ 174 w 176"/>
                <a:gd name="T35" fmla="*/ 74 h 91"/>
                <a:gd name="T36" fmla="*/ 143 w 176"/>
                <a:gd name="T37" fmla="*/ 74 h 91"/>
                <a:gd name="T38" fmla="*/ 143 w 176"/>
                <a:gd name="T39" fmla="*/ 88 h 91"/>
                <a:gd name="T40" fmla="*/ 141 w 176"/>
                <a:gd name="T41" fmla="*/ 91 h 91"/>
                <a:gd name="T42" fmla="*/ 88 w 176"/>
                <a:gd name="T43" fmla="*/ 91 h 91"/>
                <a:gd name="T44" fmla="*/ 88 w 176"/>
                <a:gd name="T45" fmla="*/ 86 h 91"/>
                <a:gd name="T46" fmla="*/ 88 w 176"/>
                <a:gd name="T47" fmla="*/ 57 h 91"/>
                <a:gd name="T48" fmla="*/ 106 w 176"/>
                <a:gd name="T49" fmla="*/ 57 h 91"/>
                <a:gd name="T50" fmla="*/ 109 w 176"/>
                <a:gd name="T51" fmla="*/ 55 h 91"/>
                <a:gd name="T52" fmla="*/ 109 w 176"/>
                <a:gd name="T53" fmla="*/ 36 h 91"/>
                <a:gd name="T54" fmla="*/ 106 w 176"/>
                <a:gd name="T55" fmla="*/ 34 h 91"/>
                <a:gd name="T56" fmla="*/ 88 w 176"/>
                <a:gd name="T57" fmla="*/ 34 h 91"/>
                <a:gd name="T58" fmla="*/ 88 w 176"/>
                <a:gd name="T59" fmla="*/ 38 h 91"/>
                <a:gd name="T60" fmla="*/ 104 w 176"/>
                <a:gd name="T61" fmla="*/ 38 h 91"/>
                <a:gd name="T62" fmla="*/ 104 w 176"/>
                <a:gd name="T63" fmla="*/ 53 h 91"/>
                <a:gd name="T64" fmla="*/ 88 w 176"/>
                <a:gd name="T65" fmla="*/ 53 h 91"/>
                <a:gd name="T66" fmla="*/ 88 w 176"/>
                <a:gd name="T67" fmla="*/ 57 h 91"/>
                <a:gd name="T68" fmla="*/ 5 w 176"/>
                <a:gd name="T69" fmla="*/ 86 h 91"/>
                <a:gd name="T70" fmla="*/ 88 w 176"/>
                <a:gd name="T71" fmla="*/ 86 h 91"/>
                <a:gd name="T72" fmla="*/ 88 w 176"/>
                <a:gd name="T73" fmla="*/ 91 h 91"/>
                <a:gd name="T74" fmla="*/ 3 w 176"/>
                <a:gd name="T75" fmla="*/ 91 h 91"/>
                <a:gd name="T76" fmla="*/ 0 w 176"/>
                <a:gd name="T77" fmla="*/ 88 h 91"/>
                <a:gd name="T78" fmla="*/ 0 w 176"/>
                <a:gd name="T79" fmla="*/ 3 h 91"/>
                <a:gd name="T80" fmla="*/ 3 w 176"/>
                <a:gd name="T81" fmla="*/ 0 h 91"/>
                <a:gd name="T82" fmla="*/ 40 w 176"/>
                <a:gd name="T83" fmla="*/ 0 h 91"/>
                <a:gd name="T84" fmla="*/ 83 w 176"/>
                <a:gd name="T85" fmla="*/ 0 h 91"/>
                <a:gd name="T86" fmla="*/ 88 w 176"/>
                <a:gd name="T87" fmla="*/ 0 h 91"/>
                <a:gd name="T88" fmla="*/ 88 w 176"/>
                <a:gd name="T89" fmla="*/ 5 h 91"/>
                <a:gd name="T90" fmla="*/ 83 w 176"/>
                <a:gd name="T91" fmla="*/ 5 h 91"/>
                <a:gd name="T92" fmla="*/ 40 w 176"/>
                <a:gd name="T93" fmla="*/ 5 h 91"/>
                <a:gd name="T94" fmla="*/ 5 w 176"/>
                <a:gd name="T95" fmla="*/ 5 h 91"/>
                <a:gd name="T96" fmla="*/ 5 w 176"/>
                <a:gd name="T97" fmla="*/ 86 h 91"/>
                <a:gd name="T98" fmla="*/ 88 w 176"/>
                <a:gd name="T99" fmla="*/ 34 h 91"/>
                <a:gd name="T100" fmla="*/ 37 w 176"/>
                <a:gd name="T101" fmla="*/ 34 h 91"/>
                <a:gd name="T102" fmla="*/ 34 w 176"/>
                <a:gd name="T103" fmla="*/ 36 h 91"/>
                <a:gd name="T104" fmla="*/ 34 w 176"/>
                <a:gd name="T105" fmla="*/ 55 h 91"/>
                <a:gd name="T106" fmla="*/ 37 w 176"/>
                <a:gd name="T107" fmla="*/ 57 h 91"/>
                <a:gd name="T108" fmla="*/ 88 w 176"/>
                <a:gd name="T109" fmla="*/ 57 h 91"/>
                <a:gd name="T110" fmla="*/ 88 w 176"/>
                <a:gd name="T111" fmla="*/ 53 h 91"/>
                <a:gd name="T112" fmla="*/ 39 w 176"/>
                <a:gd name="T113" fmla="*/ 53 h 91"/>
                <a:gd name="T114" fmla="*/ 39 w 176"/>
                <a:gd name="T115" fmla="*/ 38 h 91"/>
                <a:gd name="T116" fmla="*/ 88 w 176"/>
                <a:gd name="T117" fmla="*/ 38 h 91"/>
                <a:gd name="T118" fmla="*/ 88 w 176"/>
                <a:gd name="T119" fmla="*/ 3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6" h="91">
                  <a:moveTo>
                    <a:pt x="88" y="86"/>
                  </a:moveTo>
                  <a:cubicBezTo>
                    <a:pt x="139" y="86"/>
                    <a:pt x="139" y="86"/>
                    <a:pt x="139" y="86"/>
                  </a:cubicBezTo>
                  <a:cubicBezTo>
                    <a:pt x="139" y="71"/>
                    <a:pt x="139" y="71"/>
                    <a:pt x="139" y="71"/>
                  </a:cubicBezTo>
                  <a:cubicBezTo>
                    <a:pt x="139" y="70"/>
                    <a:pt x="140" y="69"/>
                    <a:pt x="141" y="69"/>
                  </a:cubicBezTo>
                  <a:cubicBezTo>
                    <a:pt x="172" y="69"/>
                    <a:pt x="172" y="69"/>
                    <a:pt x="172" y="69"/>
                  </a:cubicBezTo>
                  <a:cubicBezTo>
                    <a:pt x="172" y="22"/>
                    <a:pt x="172" y="22"/>
                    <a:pt x="172" y="22"/>
                  </a:cubicBezTo>
                  <a:cubicBezTo>
                    <a:pt x="141" y="22"/>
                    <a:pt x="141" y="22"/>
                    <a:pt x="141" y="22"/>
                  </a:cubicBezTo>
                  <a:cubicBezTo>
                    <a:pt x="140" y="22"/>
                    <a:pt x="139" y="21"/>
                    <a:pt x="139" y="20"/>
                  </a:cubicBezTo>
                  <a:cubicBezTo>
                    <a:pt x="139" y="5"/>
                    <a:pt x="139" y="5"/>
                    <a:pt x="139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2" y="0"/>
                    <a:pt x="143" y="1"/>
                    <a:pt x="143" y="3"/>
                  </a:cubicBezTo>
                  <a:cubicBezTo>
                    <a:pt x="143" y="17"/>
                    <a:pt x="143" y="17"/>
                    <a:pt x="143" y="17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5" y="17"/>
                    <a:pt x="176" y="18"/>
                    <a:pt x="176" y="20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6" y="73"/>
                    <a:pt x="175" y="74"/>
                    <a:pt x="174" y="74"/>
                  </a:cubicBezTo>
                  <a:cubicBezTo>
                    <a:pt x="143" y="74"/>
                    <a:pt x="143" y="74"/>
                    <a:pt x="143" y="74"/>
                  </a:cubicBezTo>
                  <a:cubicBezTo>
                    <a:pt x="143" y="88"/>
                    <a:pt x="143" y="88"/>
                    <a:pt x="143" y="88"/>
                  </a:cubicBezTo>
                  <a:cubicBezTo>
                    <a:pt x="143" y="90"/>
                    <a:pt x="142" y="91"/>
                    <a:pt x="141" y="91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8" y="86"/>
                    <a:pt x="88" y="86"/>
                    <a:pt x="88" y="86"/>
                  </a:cubicBezTo>
                  <a:close/>
                  <a:moveTo>
                    <a:pt x="88" y="57"/>
                  </a:moveTo>
                  <a:cubicBezTo>
                    <a:pt x="106" y="57"/>
                    <a:pt x="106" y="57"/>
                    <a:pt x="106" y="57"/>
                  </a:cubicBezTo>
                  <a:cubicBezTo>
                    <a:pt x="108" y="57"/>
                    <a:pt x="109" y="56"/>
                    <a:pt x="109" y="55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09" y="35"/>
                    <a:pt x="108" y="34"/>
                    <a:pt x="106" y="34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88" y="53"/>
                    <a:pt x="88" y="53"/>
                    <a:pt x="88" y="53"/>
                  </a:cubicBezTo>
                  <a:lnTo>
                    <a:pt x="88" y="57"/>
                  </a:lnTo>
                  <a:close/>
                  <a:moveTo>
                    <a:pt x="5" y="86"/>
                  </a:moveTo>
                  <a:cubicBezTo>
                    <a:pt x="88" y="86"/>
                    <a:pt x="88" y="86"/>
                    <a:pt x="88" y="86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1" y="91"/>
                    <a:pt x="0" y="90"/>
                    <a:pt x="0" y="8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86"/>
                    <a:pt x="5" y="86"/>
                    <a:pt x="5" y="86"/>
                  </a:cubicBezTo>
                  <a:close/>
                  <a:moveTo>
                    <a:pt x="88" y="34"/>
                  </a:moveTo>
                  <a:cubicBezTo>
                    <a:pt x="37" y="34"/>
                    <a:pt x="37" y="34"/>
                    <a:pt x="37" y="34"/>
                  </a:cubicBezTo>
                  <a:cubicBezTo>
                    <a:pt x="36" y="34"/>
                    <a:pt x="34" y="35"/>
                    <a:pt x="34" y="36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6"/>
                    <a:pt x="36" y="57"/>
                    <a:pt x="37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3"/>
                    <a:pt x="88" y="53"/>
                    <a:pt x="88" y="53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88" y="38"/>
                    <a:pt x="88" y="38"/>
                    <a:pt x="88" y="38"/>
                  </a:cubicBezTo>
                  <a:lnTo>
                    <a:pt x="88" y="3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Freeform: Shape 62">
              <a:extLst>
                <a:ext uri="{FF2B5EF4-FFF2-40B4-BE49-F238E27FC236}">
                  <a16:creationId xmlns:a16="http://schemas.microsoft.com/office/drawing/2014/main" id="{4406C1C5-62E7-4335-9E82-855428FDB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030" y="4927309"/>
              <a:ext cx="91679" cy="89297"/>
            </a:xfrm>
            <a:custGeom>
              <a:avLst/>
              <a:gdLst>
                <a:gd name="T0" fmla="*/ 27 w 54"/>
                <a:gd name="T1" fmla="*/ 14 h 53"/>
                <a:gd name="T2" fmla="*/ 40 w 54"/>
                <a:gd name="T3" fmla="*/ 1 h 53"/>
                <a:gd name="T4" fmla="*/ 44 w 54"/>
                <a:gd name="T5" fmla="*/ 1 h 53"/>
                <a:gd name="T6" fmla="*/ 53 w 54"/>
                <a:gd name="T7" fmla="*/ 10 h 53"/>
                <a:gd name="T8" fmla="*/ 53 w 54"/>
                <a:gd name="T9" fmla="*/ 13 h 53"/>
                <a:gd name="T10" fmla="*/ 27 w 54"/>
                <a:gd name="T11" fmla="*/ 39 h 53"/>
                <a:gd name="T12" fmla="*/ 27 w 54"/>
                <a:gd name="T13" fmla="*/ 32 h 53"/>
                <a:gd name="T14" fmla="*/ 48 w 54"/>
                <a:gd name="T15" fmla="*/ 11 h 53"/>
                <a:gd name="T16" fmla="*/ 42 w 54"/>
                <a:gd name="T17" fmla="*/ 6 h 53"/>
                <a:gd name="T18" fmla="*/ 27 w 54"/>
                <a:gd name="T19" fmla="*/ 21 h 53"/>
                <a:gd name="T20" fmla="*/ 27 w 54"/>
                <a:gd name="T21" fmla="*/ 14 h 53"/>
                <a:gd name="T22" fmla="*/ 10 w 54"/>
                <a:gd name="T23" fmla="*/ 52 h 53"/>
                <a:gd name="T24" fmla="*/ 1 w 54"/>
                <a:gd name="T25" fmla="*/ 43 h 53"/>
                <a:gd name="T26" fmla="*/ 1 w 54"/>
                <a:gd name="T27" fmla="*/ 40 h 53"/>
                <a:gd name="T28" fmla="*/ 27 w 54"/>
                <a:gd name="T29" fmla="*/ 14 h 53"/>
                <a:gd name="T30" fmla="*/ 27 w 54"/>
                <a:gd name="T31" fmla="*/ 21 h 53"/>
                <a:gd name="T32" fmla="*/ 6 w 54"/>
                <a:gd name="T33" fmla="*/ 42 h 53"/>
                <a:gd name="T34" fmla="*/ 12 w 54"/>
                <a:gd name="T35" fmla="*/ 47 h 53"/>
                <a:gd name="T36" fmla="*/ 27 w 54"/>
                <a:gd name="T37" fmla="*/ 32 h 53"/>
                <a:gd name="T38" fmla="*/ 27 w 54"/>
                <a:gd name="T39" fmla="*/ 39 h 53"/>
                <a:gd name="T40" fmla="*/ 13 w 54"/>
                <a:gd name="T41" fmla="*/ 52 h 53"/>
                <a:gd name="T42" fmla="*/ 10 w 54"/>
                <a:gd name="T43" fmla="*/ 5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4" h="53">
                  <a:moveTo>
                    <a:pt x="27" y="14"/>
                  </a:moveTo>
                  <a:cubicBezTo>
                    <a:pt x="40" y="1"/>
                    <a:pt x="40" y="1"/>
                    <a:pt x="40" y="1"/>
                  </a:cubicBezTo>
                  <a:cubicBezTo>
                    <a:pt x="41" y="0"/>
                    <a:pt x="43" y="0"/>
                    <a:pt x="44" y="1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4" y="11"/>
                    <a:pt x="54" y="12"/>
                    <a:pt x="53" y="13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27" y="21"/>
                    <a:pt x="27" y="21"/>
                    <a:pt x="27" y="21"/>
                  </a:cubicBezTo>
                  <a:lnTo>
                    <a:pt x="27" y="14"/>
                  </a:lnTo>
                  <a:close/>
                  <a:moveTo>
                    <a:pt x="10" y="52"/>
                  </a:moveTo>
                  <a:cubicBezTo>
                    <a:pt x="1" y="43"/>
                    <a:pt x="1" y="43"/>
                    <a:pt x="1" y="43"/>
                  </a:cubicBezTo>
                  <a:cubicBezTo>
                    <a:pt x="0" y="42"/>
                    <a:pt x="0" y="41"/>
                    <a:pt x="1" y="40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2" y="53"/>
                    <a:pt x="11" y="53"/>
                    <a:pt x="10" y="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Freeform: Shape 63">
              <a:extLst>
                <a:ext uri="{FF2B5EF4-FFF2-40B4-BE49-F238E27FC236}">
                  <a16:creationId xmlns:a16="http://schemas.microsoft.com/office/drawing/2014/main" id="{2A07FD86-4878-4652-9D00-A847F473B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1317" y="3768831"/>
              <a:ext cx="144066" cy="91679"/>
            </a:xfrm>
            <a:custGeom>
              <a:avLst/>
              <a:gdLst>
                <a:gd name="T0" fmla="*/ 80 w 85"/>
                <a:gd name="T1" fmla="*/ 49 h 54"/>
                <a:gd name="T2" fmla="*/ 80 w 85"/>
                <a:gd name="T3" fmla="*/ 17 h 54"/>
                <a:gd name="T4" fmla="*/ 76 w 85"/>
                <a:gd name="T5" fmla="*/ 8 h 54"/>
                <a:gd name="T6" fmla="*/ 68 w 85"/>
                <a:gd name="T7" fmla="*/ 4 h 54"/>
                <a:gd name="T8" fmla="*/ 42 w 85"/>
                <a:gd name="T9" fmla="*/ 4 h 54"/>
                <a:gd name="T10" fmla="*/ 42 w 85"/>
                <a:gd name="T11" fmla="*/ 0 h 54"/>
                <a:gd name="T12" fmla="*/ 68 w 85"/>
                <a:gd name="T13" fmla="*/ 0 h 54"/>
                <a:gd name="T14" fmla="*/ 80 w 85"/>
                <a:gd name="T15" fmla="*/ 5 h 54"/>
                <a:gd name="T16" fmla="*/ 85 w 85"/>
                <a:gd name="T17" fmla="*/ 17 h 54"/>
                <a:gd name="T18" fmla="*/ 85 w 85"/>
                <a:gd name="T19" fmla="*/ 51 h 54"/>
                <a:gd name="T20" fmla="*/ 82 w 85"/>
                <a:gd name="T21" fmla="*/ 54 h 54"/>
                <a:gd name="T22" fmla="*/ 70 w 85"/>
                <a:gd name="T23" fmla="*/ 54 h 54"/>
                <a:gd name="T24" fmla="*/ 68 w 85"/>
                <a:gd name="T25" fmla="*/ 51 h 54"/>
                <a:gd name="T26" fmla="*/ 68 w 85"/>
                <a:gd name="T27" fmla="*/ 17 h 54"/>
                <a:gd name="T28" fmla="*/ 68 w 85"/>
                <a:gd name="T29" fmla="*/ 16 h 54"/>
                <a:gd name="T30" fmla="*/ 68 w 85"/>
                <a:gd name="T31" fmla="*/ 16 h 54"/>
                <a:gd name="T32" fmla="*/ 42 w 85"/>
                <a:gd name="T33" fmla="*/ 16 h 54"/>
                <a:gd name="T34" fmla="*/ 42 w 85"/>
                <a:gd name="T35" fmla="*/ 11 h 54"/>
                <a:gd name="T36" fmla="*/ 68 w 85"/>
                <a:gd name="T37" fmla="*/ 11 h 54"/>
                <a:gd name="T38" fmla="*/ 71 w 85"/>
                <a:gd name="T39" fmla="*/ 13 h 54"/>
                <a:gd name="T40" fmla="*/ 73 w 85"/>
                <a:gd name="T41" fmla="*/ 17 h 54"/>
                <a:gd name="T42" fmla="*/ 73 w 85"/>
                <a:gd name="T43" fmla="*/ 49 h 54"/>
                <a:gd name="T44" fmla="*/ 80 w 85"/>
                <a:gd name="T45" fmla="*/ 49 h 54"/>
                <a:gd name="T46" fmla="*/ 42 w 85"/>
                <a:gd name="T47" fmla="*/ 4 h 54"/>
                <a:gd name="T48" fmla="*/ 17 w 85"/>
                <a:gd name="T49" fmla="*/ 4 h 54"/>
                <a:gd name="T50" fmla="*/ 9 w 85"/>
                <a:gd name="T51" fmla="*/ 8 h 54"/>
                <a:gd name="T52" fmla="*/ 5 w 85"/>
                <a:gd name="T53" fmla="*/ 17 h 54"/>
                <a:gd name="T54" fmla="*/ 5 w 85"/>
                <a:gd name="T55" fmla="*/ 34 h 54"/>
                <a:gd name="T56" fmla="*/ 12 w 85"/>
                <a:gd name="T57" fmla="*/ 34 h 54"/>
                <a:gd name="T58" fmla="*/ 12 w 85"/>
                <a:gd name="T59" fmla="*/ 17 h 54"/>
                <a:gd name="T60" fmla="*/ 13 w 85"/>
                <a:gd name="T61" fmla="*/ 13 h 54"/>
                <a:gd name="T62" fmla="*/ 17 w 85"/>
                <a:gd name="T63" fmla="*/ 11 h 54"/>
                <a:gd name="T64" fmla="*/ 42 w 85"/>
                <a:gd name="T65" fmla="*/ 11 h 54"/>
                <a:gd name="T66" fmla="*/ 42 w 85"/>
                <a:gd name="T67" fmla="*/ 16 h 54"/>
                <a:gd name="T68" fmla="*/ 17 w 85"/>
                <a:gd name="T69" fmla="*/ 16 h 54"/>
                <a:gd name="T70" fmla="*/ 17 w 85"/>
                <a:gd name="T71" fmla="*/ 16 h 54"/>
                <a:gd name="T72" fmla="*/ 17 w 85"/>
                <a:gd name="T73" fmla="*/ 17 h 54"/>
                <a:gd name="T74" fmla="*/ 17 w 85"/>
                <a:gd name="T75" fmla="*/ 37 h 54"/>
                <a:gd name="T76" fmla="*/ 14 w 85"/>
                <a:gd name="T77" fmla="*/ 39 h 54"/>
                <a:gd name="T78" fmla="*/ 2 w 85"/>
                <a:gd name="T79" fmla="*/ 39 h 54"/>
                <a:gd name="T80" fmla="*/ 0 w 85"/>
                <a:gd name="T81" fmla="*/ 37 h 54"/>
                <a:gd name="T82" fmla="*/ 0 w 85"/>
                <a:gd name="T83" fmla="*/ 17 h 54"/>
                <a:gd name="T84" fmla="*/ 5 w 85"/>
                <a:gd name="T85" fmla="*/ 5 h 54"/>
                <a:gd name="T86" fmla="*/ 17 w 85"/>
                <a:gd name="T87" fmla="*/ 0 h 54"/>
                <a:gd name="T88" fmla="*/ 42 w 85"/>
                <a:gd name="T89" fmla="*/ 0 h 54"/>
                <a:gd name="T90" fmla="*/ 42 w 85"/>
                <a:gd name="T91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54">
                  <a:moveTo>
                    <a:pt x="80" y="49"/>
                  </a:moveTo>
                  <a:cubicBezTo>
                    <a:pt x="80" y="17"/>
                    <a:pt x="80" y="17"/>
                    <a:pt x="80" y="17"/>
                  </a:cubicBezTo>
                  <a:cubicBezTo>
                    <a:pt x="80" y="14"/>
                    <a:pt x="79" y="10"/>
                    <a:pt x="76" y="8"/>
                  </a:cubicBezTo>
                  <a:cubicBezTo>
                    <a:pt x="74" y="6"/>
                    <a:pt x="71" y="4"/>
                    <a:pt x="68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7" y="2"/>
                    <a:pt x="80" y="5"/>
                  </a:cubicBezTo>
                  <a:cubicBezTo>
                    <a:pt x="83" y="8"/>
                    <a:pt x="85" y="12"/>
                    <a:pt x="85" y="17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5" y="53"/>
                    <a:pt x="84" y="54"/>
                    <a:pt x="82" y="54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9" y="54"/>
                    <a:pt x="68" y="53"/>
                    <a:pt x="68" y="51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9" y="11"/>
                    <a:pt x="70" y="12"/>
                    <a:pt x="71" y="13"/>
                  </a:cubicBezTo>
                  <a:cubicBezTo>
                    <a:pt x="72" y="14"/>
                    <a:pt x="73" y="16"/>
                    <a:pt x="73" y="17"/>
                  </a:cubicBezTo>
                  <a:cubicBezTo>
                    <a:pt x="73" y="49"/>
                    <a:pt x="73" y="49"/>
                    <a:pt x="73" y="49"/>
                  </a:cubicBezTo>
                  <a:lnTo>
                    <a:pt x="80" y="49"/>
                  </a:lnTo>
                  <a:close/>
                  <a:moveTo>
                    <a:pt x="42" y="4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4" y="4"/>
                    <a:pt x="11" y="6"/>
                    <a:pt x="9" y="8"/>
                  </a:cubicBezTo>
                  <a:cubicBezTo>
                    <a:pt x="6" y="10"/>
                    <a:pt x="5" y="14"/>
                    <a:pt x="5" y="17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3" y="14"/>
                    <a:pt x="13" y="13"/>
                  </a:cubicBezTo>
                  <a:cubicBezTo>
                    <a:pt x="14" y="12"/>
                    <a:pt x="16" y="11"/>
                    <a:pt x="17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8"/>
                    <a:pt x="16" y="39"/>
                    <a:pt x="14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38"/>
                    <a:pt x="0" y="3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2" y="8"/>
                    <a:pt x="5" y="5"/>
                  </a:cubicBezTo>
                  <a:cubicBezTo>
                    <a:pt x="8" y="2"/>
                    <a:pt x="13" y="0"/>
                    <a:pt x="17" y="0"/>
                  </a:cubicBezTo>
                  <a:cubicBezTo>
                    <a:pt x="42" y="0"/>
                    <a:pt x="42" y="0"/>
                    <a:pt x="42" y="0"/>
                  </a:cubicBezTo>
                  <a:lnTo>
                    <a:pt x="42" y="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Freeform: Shape 64">
              <a:extLst>
                <a:ext uri="{FF2B5EF4-FFF2-40B4-BE49-F238E27FC236}">
                  <a16:creationId xmlns:a16="http://schemas.microsoft.com/office/drawing/2014/main" id="{41B58AB1-E1BC-4932-978A-2C16C767D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1417" y="4951121"/>
              <a:ext cx="64294" cy="97631"/>
            </a:xfrm>
            <a:custGeom>
              <a:avLst/>
              <a:gdLst>
                <a:gd name="T0" fmla="*/ 29 w 38"/>
                <a:gd name="T1" fmla="*/ 52 h 58"/>
                <a:gd name="T2" fmla="*/ 32 w 38"/>
                <a:gd name="T3" fmla="*/ 52 h 58"/>
                <a:gd name="T4" fmla="*/ 33 w 38"/>
                <a:gd name="T5" fmla="*/ 51 h 58"/>
                <a:gd name="T6" fmla="*/ 33 w 38"/>
                <a:gd name="T7" fmla="*/ 51 h 58"/>
                <a:gd name="T8" fmla="*/ 33 w 38"/>
                <a:gd name="T9" fmla="*/ 50 h 58"/>
                <a:gd name="T10" fmla="*/ 32 w 38"/>
                <a:gd name="T11" fmla="*/ 47 h 58"/>
                <a:gd name="T12" fmla="*/ 19 w 38"/>
                <a:gd name="T13" fmla="*/ 36 h 58"/>
                <a:gd name="T14" fmla="*/ 19 w 38"/>
                <a:gd name="T15" fmla="*/ 27 h 58"/>
                <a:gd name="T16" fmla="*/ 20 w 38"/>
                <a:gd name="T17" fmla="*/ 30 h 58"/>
                <a:gd name="T18" fmla="*/ 34 w 38"/>
                <a:gd name="T19" fmla="*/ 43 h 58"/>
                <a:gd name="T20" fmla="*/ 38 w 38"/>
                <a:gd name="T21" fmla="*/ 50 h 58"/>
                <a:gd name="T22" fmla="*/ 37 w 38"/>
                <a:gd name="T23" fmla="*/ 53 h 58"/>
                <a:gd name="T24" fmla="*/ 37 w 38"/>
                <a:gd name="T25" fmla="*/ 53 h 58"/>
                <a:gd name="T26" fmla="*/ 35 w 38"/>
                <a:gd name="T27" fmla="*/ 55 h 58"/>
                <a:gd name="T28" fmla="*/ 27 w 38"/>
                <a:gd name="T29" fmla="*/ 56 h 58"/>
                <a:gd name="T30" fmla="*/ 19 w 38"/>
                <a:gd name="T31" fmla="*/ 50 h 58"/>
                <a:gd name="T32" fmla="*/ 19 w 38"/>
                <a:gd name="T33" fmla="*/ 43 h 58"/>
                <a:gd name="T34" fmla="*/ 29 w 38"/>
                <a:gd name="T35" fmla="*/ 52 h 58"/>
                <a:gd name="T36" fmla="*/ 19 w 38"/>
                <a:gd name="T37" fmla="*/ 36 h 58"/>
                <a:gd name="T38" fmla="*/ 16 w 38"/>
                <a:gd name="T39" fmla="*/ 32 h 58"/>
                <a:gd name="T40" fmla="*/ 9 w 38"/>
                <a:gd name="T41" fmla="*/ 12 h 58"/>
                <a:gd name="T42" fmla="*/ 7 w 38"/>
                <a:gd name="T43" fmla="*/ 8 h 58"/>
                <a:gd name="T44" fmla="*/ 7 w 38"/>
                <a:gd name="T45" fmla="*/ 8 h 58"/>
                <a:gd name="T46" fmla="*/ 7 w 38"/>
                <a:gd name="T47" fmla="*/ 9 h 58"/>
                <a:gd name="T48" fmla="*/ 4 w 38"/>
                <a:gd name="T49" fmla="*/ 13 h 58"/>
                <a:gd name="T50" fmla="*/ 12 w 38"/>
                <a:gd name="T51" fmla="*/ 35 h 58"/>
                <a:gd name="T52" fmla="*/ 19 w 38"/>
                <a:gd name="T53" fmla="*/ 43 h 58"/>
                <a:gd name="T54" fmla="*/ 19 w 38"/>
                <a:gd name="T55" fmla="*/ 50 h 58"/>
                <a:gd name="T56" fmla="*/ 8 w 38"/>
                <a:gd name="T57" fmla="*/ 37 h 58"/>
                <a:gd name="T58" fmla="*/ 0 w 38"/>
                <a:gd name="T59" fmla="*/ 12 h 58"/>
                <a:gd name="T60" fmla="*/ 0 w 38"/>
                <a:gd name="T61" fmla="*/ 12 h 58"/>
                <a:gd name="T62" fmla="*/ 0 w 38"/>
                <a:gd name="T63" fmla="*/ 10 h 58"/>
                <a:gd name="T64" fmla="*/ 2 w 38"/>
                <a:gd name="T65" fmla="*/ 6 h 58"/>
                <a:gd name="T66" fmla="*/ 4 w 38"/>
                <a:gd name="T67" fmla="*/ 2 h 58"/>
                <a:gd name="T68" fmla="*/ 6 w 38"/>
                <a:gd name="T69" fmla="*/ 1 h 58"/>
                <a:gd name="T70" fmla="*/ 9 w 38"/>
                <a:gd name="T71" fmla="*/ 2 h 58"/>
                <a:gd name="T72" fmla="*/ 11 w 38"/>
                <a:gd name="T73" fmla="*/ 6 h 58"/>
                <a:gd name="T74" fmla="*/ 14 w 38"/>
                <a:gd name="T75" fmla="*/ 9 h 58"/>
                <a:gd name="T76" fmla="*/ 14 w 38"/>
                <a:gd name="T77" fmla="*/ 11 h 58"/>
                <a:gd name="T78" fmla="*/ 19 w 38"/>
                <a:gd name="T79" fmla="*/ 27 h 58"/>
                <a:gd name="T80" fmla="*/ 19 w 38"/>
                <a:gd name="T81" fmla="*/ 3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" h="58">
                  <a:moveTo>
                    <a:pt x="29" y="52"/>
                  </a:moveTo>
                  <a:cubicBezTo>
                    <a:pt x="30" y="52"/>
                    <a:pt x="31" y="52"/>
                    <a:pt x="32" y="52"/>
                  </a:cubicBezTo>
                  <a:cubicBezTo>
                    <a:pt x="32" y="51"/>
                    <a:pt x="32" y="51"/>
                    <a:pt x="33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9"/>
                    <a:pt x="33" y="48"/>
                    <a:pt x="32" y="47"/>
                  </a:cubicBezTo>
                  <a:cubicBezTo>
                    <a:pt x="27" y="44"/>
                    <a:pt x="22" y="40"/>
                    <a:pt x="19" y="3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20" y="29"/>
                    <a:pt x="20" y="30"/>
                  </a:cubicBezTo>
                  <a:cubicBezTo>
                    <a:pt x="24" y="35"/>
                    <a:pt x="28" y="40"/>
                    <a:pt x="34" y="43"/>
                  </a:cubicBezTo>
                  <a:cubicBezTo>
                    <a:pt x="37" y="45"/>
                    <a:pt x="38" y="48"/>
                    <a:pt x="38" y="50"/>
                  </a:cubicBezTo>
                  <a:cubicBezTo>
                    <a:pt x="38" y="51"/>
                    <a:pt x="37" y="52"/>
                    <a:pt x="37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6" y="54"/>
                    <a:pt x="36" y="55"/>
                    <a:pt x="35" y="55"/>
                  </a:cubicBezTo>
                  <a:cubicBezTo>
                    <a:pt x="33" y="57"/>
                    <a:pt x="30" y="58"/>
                    <a:pt x="27" y="56"/>
                  </a:cubicBezTo>
                  <a:cubicBezTo>
                    <a:pt x="24" y="54"/>
                    <a:pt x="21" y="52"/>
                    <a:pt x="19" y="50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2" y="47"/>
                    <a:pt x="25" y="49"/>
                    <a:pt x="29" y="52"/>
                  </a:cubicBezTo>
                  <a:close/>
                  <a:moveTo>
                    <a:pt x="19" y="36"/>
                  </a:moveTo>
                  <a:cubicBezTo>
                    <a:pt x="18" y="35"/>
                    <a:pt x="17" y="33"/>
                    <a:pt x="16" y="32"/>
                  </a:cubicBezTo>
                  <a:cubicBezTo>
                    <a:pt x="12" y="26"/>
                    <a:pt x="10" y="19"/>
                    <a:pt x="9" y="12"/>
                  </a:cubicBezTo>
                  <a:cubicBezTo>
                    <a:pt x="9" y="11"/>
                    <a:pt x="8" y="9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10"/>
                    <a:pt x="5" y="11"/>
                    <a:pt x="4" y="13"/>
                  </a:cubicBezTo>
                  <a:cubicBezTo>
                    <a:pt x="5" y="20"/>
                    <a:pt x="8" y="28"/>
                    <a:pt x="12" y="35"/>
                  </a:cubicBezTo>
                  <a:cubicBezTo>
                    <a:pt x="14" y="38"/>
                    <a:pt x="16" y="41"/>
                    <a:pt x="19" y="43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4" y="46"/>
                    <a:pt x="11" y="42"/>
                    <a:pt x="8" y="37"/>
                  </a:cubicBezTo>
                  <a:cubicBezTo>
                    <a:pt x="3" y="30"/>
                    <a:pt x="0" y="2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1"/>
                    <a:pt x="0" y="10"/>
                  </a:cubicBezTo>
                  <a:cubicBezTo>
                    <a:pt x="1" y="9"/>
                    <a:pt x="2" y="8"/>
                    <a:pt x="2" y="6"/>
                  </a:cubicBezTo>
                  <a:cubicBezTo>
                    <a:pt x="3" y="5"/>
                    <a:pt x="4" y="4"/>
                    <a:pt x="4" y="2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0" y="4"/>
                    <a:pt x="11" y="6"/>
                  </a:cubicBezTo>
                  <a:cubicBezTo>
                    <a:pt x="12" y="7"/>
                    <a:pt x="13" y="8"/>
                    <a:pt x="14" y="9"/>
                  </a:cubicBezTo>
                  <a:cubicBezTo>
                    <a:pt x="14" y="10"/>
                    <a:pt x="14" y="10"/>
                    <a:pt x="14" y="11"/>
                  </a:cubicBezTo>
                  <a:cubicBezTo>
                    <a:pt x="14" y="16"/>
                    <a:pt x="16" y="22"/>
                    <a:pt x="19" y="27"/>
                  </a:cubicBezTo>
                  <a:lnTo>
                    <a:pt x="19" y="3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Freeform: Shape 65">
              <a:extLst>
                <a:ext uri="{FF2B5EF4-FFF2-40B4-BE49-F238E27FC236}">
                  <a16:creationId xmlns:a16="http://schemas.microsoft.com/office/drawing/2014/main" id="{FF283280-B478-417E-AA49-AC809FE31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898" y="4784434"/>
              <a:ext cx="102394" cy="101204"/>
            </a:xfrm>
            <a:custGeom>
              <a:avLst/>
              <a:gdLst>
                <a:gd name="T0" fmla="*/ 44 w 60"/>
                <a:gd name="T1" fmla="*/ 10 h 60"/>
                <a:gd name="T2" fmla="*/ 31 w 60"/>
                <a:gd name="T3" fmla="*/ 1 h 60"/>
                <a:gd name="T4" fmla="*/ 57 w 60"/>
                <a:gd name="T5" fmla="*/ 20 h 60"/>
                <a:gd name="T6" fmla="*/ 57 w 60"/>
                <a:gd name="T7" fmla="*/ 40 h 60"/>
                <a:gd name="T8" fmla="*/ 44 w 60"/>
                <a:gd name="T9" fmla="*/ 56 h 60"/>
                <a:gd name="T10" fmla="*/ 35 w 60"/>
                <a:gd name="T11" fmla="*/ 59 h 60"/>
                <a:gd name="T12" fmla="*/ 31 w 60"/>
                <a:gd name="T13" fmla="*/ 55 h 60"/>
                <a:gd name="T14" fmla="*/ 34 w 60"/>
                <a:gd name="T15" fmla="*/ 55 h 60"/>
                <a:gd name="T16" fmla="*/ 41 w 60"/>
                <a:gd name="T17" fmla="*/ 52 h 60"/>
                <a:gd name="T18" fmla="*/ 53 w 60"/>
                <a:gd name="T19" fmla="*/ 39 h 60"/>
                <a:gd name="T20" fmla="*/ 52 w 60"/>
                <a:gd name="T21" fmla="*/ 21 h 60"/>
                <a:gd name="T22" fmla="*/ 31 w 60"/>
                <a:gd name="T23" fmla="*/ 17 h 60"/>
                <a:gd name="T24" fmla="*/ 36 w 60"/>
                <a:gd name="T25" fmla="*/ 28 h 60"/>
                <a:gd name="T26" fmla="*/ 35 w 60"/>
                <a:gd name="T27" fmla="*/ 36 h 60"/>
                <a:gd name="T28" fmla="*/ 31 w 60"/>
                <a:gd name="T29" fmla="*/ 42 h 60"/>
                <a:gd name="T30" fmla="*/ 40 w 60"/>
                <a:gd name="T31" fmla="*/ 38 h 60"/>
                <a:gd name="T32" fmla="*/ 40 w 60"/>
                <a:gd name="T33" fmla="*/ 26 h 60"/>
                <a:gd name="T34" fmla="*/ 34 w 60"/>
                <a:gd name="T35" fmla="*/ 18 h 60"/>
                <a:gd name="T36" fmla="*/ 31 w 60"/>
                <a:gd name="T37" fmla="*/ 48 h 60"/>
                <a:gd name="T38" fmla="*/ 31 w 60"/>
                <a:gd name="T39" fmla="*/ 5 h 60"/>
                <a:gd name="T40" fmla="*/ 30 w 60"/>
                <a:gd name="T41" fmla="*/ 0 h 60"/>
                <a:gd name="T42" fmla="*/ 31 w 60"/>
                <a:gd name="T43" fmla="*/ 5 h 60"/>
                <a:gd name="T44" fmla="*/ 31 w 60"/>
                <a:gd name="T45" fmla="*/ 17 h 60"/>
                <a:gd name="T46" fmla="*/ 31 w 60"/>
                <a:gd name="T47" fmla="*/ 22 h 60"/>
                <a:gd name="T48" fmla="*/ 30 w 60"/>
                <a:gd name="T49" fmla="*/ 16 h 60"/>
                <a:gd name="T50" fmla="*/ 31 w 60"/>
                <a:gd name="T51" fmla="*/ 48 h 60"/>
                <a:gd name="T52" fmla="*/ 30 w 60"/>
                <a:gd name="T53" fmla="*/ 43 h 60"/>
                <a:gd name="T54" fmla="*/ 31 w 60"/>
                <a:gd name="T55" fmla="*/ 48 h 60"/>
                <a:gd name="T56" fmla="*/ 31 w 60"/>
                <a:gd name="T57" fmla="*/ 55 h 60"/>
                <a:gd name="T58" fmla="*/ 30 w 60"/>
                <a:gd name="T59" fmla="*/ 60 h 60"/>
                <a:gd name="T60" fmla="*/ 31 w 60"/>
                <a:gd name="T61" fmla="*/ 48 h 60"/>
                <a:gd name="T62" fmla="*/ 30 w 60"/>
                <a:gd name="T63" fmla="*/ 5 h 60"/>
                <a:gd name="T64" fmla="*/ 27 w 60"/>
                <a:gd name="T65" fmla="*/ 5 h 60"/>
                <a:gd name="T66" fmla="*/ 24 w 60"/>
                <a:gd name="T67" fmla="*/ 6 h 60"/>
                <a:gd name="T68" fmla="*/ 6 w 60"/>
                <a:gd name="T69" fmla="*/ 17 h 60"/>
                <a:gd name="T70" fmla="*/ 9 w 60"/>
                <a:gd name="T71" fmla="*/ 19 h 60"/>
                <a:gd name="T72" fmla="*/ 19 w 60"/>
                <a:gd name="T73" fmla="*/ 15 h 60"/>
                <a:gd name="T74" fmla="*/ 21 w 60"/>
                <a:gd name="T75" fmla="*/ 15 h 60"/>
                <a:gd name="T76" fmla="*/ 30 w 60"/>
                <a:gd name="T77" fmla="*/ 16 h 60"/>
                <a:gd name="T78" fmla="*/ 23 w 60"/>
                <a:gd name="T79" fmla="*/ 20 h 60"/>
                <a:gd name="T80" fmla="*/ 20 w 60"/>
                <a:gd name="T81" fmla="*/ 20 h 60"/>
                <a:gd name="T82" fmla="*/ 20 w 60"/>
                <a:gd name="T83" fmla="*/ 20 h 60"/>
                <a:gd name="T84" fmla="*/ 10 w 60"/>
                <a:gd name="T85" fmla="*/ 24 h 60"/>
                <a:gd name="T86" fmla="*/ 7 w 60"/>
                <a:gd name="T87" fmla="*/ 24 h 60"/>
                <a:gd name="T88" fmla="*/ 1 w 60"/>
                <a:gd name="T89" fmla="*/ 19 h 60"/>
                <a:gd name="T90" fmla="*/ 1 w 60"/>
                <a:gd name="T91" fmla="*/ 15 h 60"/>
                <a:gd name="T92" fmla="*/ 23 w 60"/>
                <a:gd name="T93" fmla="*/ 1 h 60"/>
                <a:gd name="T94" fmla="*/ 26 w 60"/>
                <a:gd name="T95" fmla="*/ 1 h 60"/>
                <a:gd name="T96" fmla="*/ 30 w 60"/>
                <a:gd name="T97" fmla="*/ 0 h 60"/>
                <a:gd name="T98" fmla="*/ 30 w 60"/>
                <a:gd name="T99" fmla="*/ 48 h 60"/>
                <a:gd name="T100" fmla="*/ 21 w 60"/>
                <a:gd name="T101" fmla="*/ 52 h 60"/>
                <a:gd name="T102" fmla="*/ 20 w 60"/>
                <a:gd name="T103" fmla="*/ 55 h 60"/>
                <a:gd name="T104" fmla="*/ 25 w 60"/>
                <a:gd name="T105" fmla="*/ 55 h 60"/>
                <a:gd name="T106" fmla="*/ 30 w 60"/>
                <a:gd name="T107" fmla="*/ 60 h 60"/>
                <a:gd name="T108" fmla="*/ 21 w 60"/>
                <a:gd name="T109" fmla="*/ 60 h 60"/>
                <a:gd name="T110" fmla="*/ 17 w 60"/>
                <a:gd name="T111" fmla="*/ 60 h 60"/>
                <a:gd name="T112" fmla="*/ 15 w 60"/>
                <a:gd name="T113" fmla="*/ 57 h 60"/>
                <a:gd name="T114" fmla="*/ 16 w 60"/>
                <a:gd name="T115" fmla="*/ 50 h 60"/>
                <a:gd name="T116" fmla="*/ 18 w 60"/>
                <a:gd name="T117" fmla="*/ 47 h 60"/>
                <a:gd name="T118" fmla="*/ 29 w 60"/>
                <a:gd name="T119" fmla="*/ 44 h 60"/>
                <a:gd name="T120" fmla="*/ 29 w 60"/>
                <a:gd name="T121" fmla="*/ 44 h 60"/>
                <a:gd name="T122" fmla="*/ 30 w 60"/>
                <a:gd name="T123" fmla="*/ 4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" h="60">
                  <a:moveTo>
                    <a:pt x="52" y="21"/>
                  </a:moveTo>
                  <a:cubicBezTo>
                    <a:pt x="51" y="16"/>
                    <a:pt x="47" y="12"/>
                    <a:pt x="44" y="10"/>
                  </a:cubicBezTo>
                  <a:cubicBezTo>
                    <a:pt x="40" y="7"/>
                    <a:pt x="36" y="6"/>
                    <a:pt x="31" y="5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7" y="1"/>
                    <a:pt x="42" y="3"/>
                    <a:pt x="46" y="6"/>
                  </a:cubicBezTo>
                  <a:cubicBezTo>
                    <a:pt x="51" y="9"/>
                    <a:pt x="55" y="14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0" y="27"/>
                    <a:pt x="59" y="34"/>
                    <a:pt x="57" y="40"/>
                  </a:cubicBezTo>
                  <a:cubicBezTo>
                    <a:pt x="55" y="47"/>
                    <a:pt x="50" y="53"/>
                    <a:pt x="44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1" y="57"/>
                    <a:pt x="38" y="58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3" y="59"/>
                    <a:pt x="32" y="60"/>
                    <a:pt x="31" y="60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2" y="55"/>
                    <a:pt x="33" y="55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6" y="54"/>
                    <a:pt x="39" y="53"/>
                    <a:pt x="41" y="52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7" y="49"/>
                    <a:pt x="51" y="44"/>
                    <a:pt x="53" y="39"/>
                  </a:cubicBezTo>
                  <a:cubicBezTo>
                    <a:pt x="55" y="33"/>
                    <a:pt x="55" y="27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lose/>
                  <a:moveTo>
                    <a:pt x="31" y="17"/>
                  </a:moveTo>
                  <a:cubicBezTo>
                    <a:pt x="31" y="22"/>
                    <a:pt x="31" y="22"/>
                    <a:pt x="31" y="22"/>
                  </a:cubicBezTo>
                  <a:cubicBezTo>
                    <a:pt x="33" y="23"/>
                    <a:pt x="35" y="25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31"/>
                    <a:pt x="37" y="34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8"/>
                    <a:pt x="33" y="40"/>
                    <a:pt x="31" y="42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5" y="45"/>
                    <a:pt x="38" y="42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4"/>
                    <a:pt x="42" y="30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3"/>
                    <a:pt x="37" y="20"/>
                    <a:pt x="34" y="18"/>
                  </a:cubicBezTo>
                  <a:cubicBezTo>
                    <a:pt x="33" y="17"/>
                    <a:pt x="32" y="17"/>
                    <a:pt x="31" y="17"/>
                  </a:cubicBezTo>
                  <a:close/>
                  <a:moveTo>
                    <a:pt x="31" y="48"/>
                  </a:moveTo>
                  <a:cubicBezTo>
                    <a:pt x="31" y="48"/>
                    <a:pt x="31" y="48"/>
                    <a:pt x="31" y="48"/>
                  </a:cubicBezTo>
                  <a:close/>
                  <a:moveTo>
                    <a:pt x="31" y="5"/>
                  </a:moveTo>
                  <a:cubicBezTo>
                    <a:pt x="31" y="5"/>
                    <a:pt x="31" y="5"/>
                    <a:pt x="30" y="5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1" y="1"/>
                    <a:pt x="31" y="1"/>
                  </a:cubicBezTo>
                  <a:cubicBezTo>
                    <a:pt x="31" y="5"/>
                    <a:pt x="31" y="5"/>
                    <a:pt x="31" y="5"/>
                  </a:cubicBezTo>
                  <a:close/>
                  <a:moveTo>
                    <a:pt x="30" y="16"/>
                  </a:moveTo>
                  <a:cubicBezTo>
                    <a:pt x="31" y="16"/>
                    <a:pt x="31" y="16"/>
                    <a:pt x="31" y="17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0" y="22"/>
                    <a:pt x="30" y="21"/>
                  </a:cubicBezTo>
                  <a:cubicBezTo>
                    <a:pt x="30" y="16"/>
                    <a:pt x="30" y="16"/>
                    <a:pt x="30" y="16"/>
                  </a:cubicBezTo>
                  <a:close/>
                  <a:moveTo>
                    <a:pt x="31" y="48"/>
                  </a:moveTo>
                  <a:cubicBezTo>
                    <a:pt x="31" y="48"/>
                    <a:pt x="31" y="48"/>
                    <a:pt x="31" y="48"/>
                  </a:cubicBezTo>
                  <a:cubicBezTo>
                    <a:pt x="31" y="48"/>
                    <a:pt x="31" y="48"/>
                    <a:pt x="30" y="48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3"/>
                    <a:pt x="31" y="42"/>
                    <a:pt x="31" y="42"/>
                  </a:cubicBezTo>
                  <a:cubicBezTo>
                    <a:pt x="31" y="48"/>
                    <a:pt x="31" y="48"/>
                    <a:pt x="31" y="48"/>
                  </a:cubicBezTo>
                  <a:close/>
                  <a:moveTo>
                    <a:pt x="30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1" y="60"/>
                    <a:pt x="31" y="60"/>
                    <a:pt x="30" y="60"/>
                  </a:cubicBezTo>
                  <a:cubicBezTo>
                    <a:pt x="30" y="55"/>
                    <a:pt x="30" y="55"/>
                    <a:pt x="30" y="55"/>
                  </a:cubicBezTo>
                  <a:close/>
                  <a:moveTo>
                    <a:pt x="31" y="48"/>
                  </a:moveTo>
                  <a:cubicBezTo>
                    <a:pt x="31" y="48"/>
                    <a:pt x="31" y="48"/>
                    <a:pt x="31" y="48"/>
                  </a:cubicBezTo>
                  <a:close/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9" y="5"/>
                    <a:pt x="28" y="5"/>
                    <a:pt x="27" y="5"/>
                  </a:cubicBezTo>
                  <a:cubicBezTo>
                    <a:pt x="26" y="6"/>
                    <a:pt x="25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0" y="7"/>
                    <a:pt x="17" y="8"/>
                    <a:pt x="14" y="10"/>
                  </a:cubicBezTo>
                  <a:cubicBezTo>
                    <a:pt x="11" y="12"/>
                    <a:pt x="9" y="14"/>
                    <a:pt x="6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10" y="18"/>
                    <a:pt x="12" y="18"/>
                    <a:pt x="13" y="17"/>
                  </a:cubicBezTo>
                  <a:cubicBezTo>
                    <a:pt x="15" y="16"/>
                    <a:pt x="17" y="16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1" y="15"/>
                  </a:cubicBezTo>
                  <a:cubicBezTo>
                    <a:pt x="22" y="15"/>
                    <a:pt x="23" y="15"/>
                    <a:pt x="23" y="15"/>
                  </a:cubicBezTo>
                  <a:cubicBezTo>
                    <a:pt x="26" y="15"/>
                    <a:pt x="28" y="15"/>
                    <a:pt x="30" y="16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8" y="20"/>
                    <a:pt x="26" y="20"/>
                    <a:pt x="23" y="20"/>
                  </a:cubicBezTo>
                  <a:cubicBezTo>
                    <a:pt x="23" y="20"/>
                    <a:pt x="22" y="20"/>
                    <a:pt x="22" y="20"/>
                  </a:cubicBezTo>
                  <a:cubicBezTo>
                    <a:pt x="21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8" y="20"/>
                    <a:pt x="17" y="21"/>
                    <a:pt x="15" y="21"/>
                  </a:cubicBezTo>
                  <a:cubicBezTo>
                    <a:pt x="13" y="22"/>
                    <a:pt x="12" y="23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5"/>
                    <a:pt x="8" y="25"/>
                    <a:pt x="7" y="24"/>
                  </a:cubicBezTo>
                  <a:cubicBezTo>
                    <a:pt x="6" y="23"/>
                    <a:pt x="5" y="22"/>
                    <a:pt x="4" y="21"/>
                  </a:cubicBezTo>
                  <a:cubicBezTo>
                    <a:pt x="3" y="20"/>
                    <a:pt x="2" y="20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6"/>
                    <a:pt x="1" y="15"/>
                  </a:cubicBezTo>
                  <a:cubicBezTo>
                    <a:pt x="4" y="12"/>
                    <a:pt x="8" y="9"/>
                    <a:pt x="11" y="6"/>
                  </a:cubicBezTo>
                  <a:cubicBezTo>
                    <a:pt x="15" y="4"/>
                    <a:pt x="19" y="2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5" y="1"/>
                    <a:pt x="26" y="1"/>
                  </a:cubicBezTo>
                  <a:cubicBezTo>
                    <a:pt x="27" y="1"/>
                    <a:pt x="29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5"/>
                    <a:pt x="30" y="5"/>
                    <a:pt x="30" y="5"/>
                  </a:cubicBezTo>
                  <a:close/>
                  <a:moveTo>
                    <a:pt x="30" y="48"/>
                  </a:moveTo>
                  <a:cubicBezTo>
                    <a:pt x="29" y="49"/>
                    <a:pt x="27" y="50"/>
                    <a:pt x="25" y="50"/>
                  </a:cubicBezTo>
                  <a:cubicBezTo>
                    <a:pt x="24" y="51"/>
                    <a:pt x="23" y="51"/>
                    <a:pt x="21" y="52"/>
                  </a:cubicBezTo>
                  <a:cubicBezTo>
                    <a:pt x="21" y="52"/>
                    <a:pt x="21" y="53"/>
                    <a:pt x="21" y="54"/>
                  </a:cubicBezTo>
                  <a:cubicBezTo>
                    <a:pt x="21" y="54"/>
                    <a:pt x="21" y="55"/>
                    <a:pt x="20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2" y="55"/>
                    <a:pt x="23" y="55"/>
                    <a:pt x="25" y="55"/>
                  </a:cubicBezTo>
                  <a:cubicBezTo>
                    <a:pt x="27" y="55"/>
                    <a:pt x="28" y="55"/>
                    <a:pt x="30" y="55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60"/>
                    <a:pt x="26" y="60"/>
                    <a:pt x="25" y="60"/>
                  </a:cubicBezTo>
                  <a:cubicBezTo>
                    <a:pt x="23" y="60"/>
                    <a:pt x="22" y="60"/>
                    <a:pt x="21" y="60"/>
                  </a:cubicBezTo>
                  <a:cubicBezTo>
                    <a:pt x="20" y="60"/>
                    <a:pt x="18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59"/>
                    <a:pt x="15" y="58"/>
                    <a:pt x="15" y="57"/>
                  </a:cubicBezTo>
                  <a:cubicBezTo>
                    <a:pt x="16" y="56"/>
                    <a:pt x="16" y="54"/>
                    <a:pt x="16" y="53"/>
                  </a:cubicBezTo>
                  <a:cubicBezTo>
                    <a:pt x="16" y="52"/>
                    <a:pt x="16" y="51"/>
                    <a:pt x="16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48"/>
                    <a:pt x="17" y="47"/>
                    <a:pt x="18" y="47"/>
                  </a:cubicBezTo>
                  <a:cubicBezTo>
                    <a:pt x="20" y="47"/>
                    <a:pt x="22" y="46"/>
                    <a:pt x="24" y="46"/>
                  </a:cubicBezTo>
                  <a:cubicBezTo>
                    <a:pt x="26" y="45"/>
                    <a:pt x="27" y="45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3"/>
                    <a:pt x="30" y="43"/>
                    <a:pt x="30" y="43"/>
                  </a:cubicBezTo>
                  <a:lnTo>
                    <a:pt x="30" y="4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Freeform: Shape 66">
              <a:extLst>
                <a:ext uri="{FF2B5EF4-FFF2-40B4-BE49-F238E27FC236}">
                  <a16:creationId xmlns:a16="http://schemas.microsoft.com/office/drawing/2014/main" id="{6E41C137-DCAB-484D-928C-75FE25AE3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173" y="4728475"/>
              <a:ext cx="100013" cy="91679"/>
            </a:xfrm>
            <a:custGeom>
              <a:avLst/>
              <a:gdLst>
                <a:gd name="T0" fmla="*/ 39 w 59"/>
                <a:gd name="T1" fmla="*/ 6 h 54"/>
                <a:gd name="T2" fmla="*/ 58 w 59"/>
                <a:gd name="T3" fmla="*/ 24 h 54"/>
                <a:gd name="T4" fmla="*/ 54 w 59"/>
                <a:gd name="T5" fmla="*/ 49 h 54"/>
                <a:gd name="T6" fmla="*/ 47 w 59"/>
                <a:gd name="T7" fmla="*/ 49 h 54"/>
                <a:gd name="T8" fmla="*/ 44 w 59"/>
                <a:gd name="T9" fmla="*/ 47 h 54"/>
                <a:gd name="T10" fmla="*/ 42 w 59"/>
                <a:gd name="T11" fmla="*/ 34 h 54"/>
                <a:gd name="T12" fmla="*/ 39 w 59"/>
                <a:gd name="T13" fmla="*/ 27 h 54"/>
                <a:gd name="T14" fmla="*/ 47 w 59"/>
                <a:gd name="T15" fmla="*/ 33 h 54"/>
                <a:gd name="T16" fmla="*/ 47 w 59"/>
                <a:gd name="T17" fmla="*/ 44 h 54"/>
                <a:gd name="T18" fmla="*/ 51 w 59"/>
                <a:gd name="T19" fmla="*/ 45 h 54"/>
                <a:gd name="T20" fmla="*/ 53 w 59"/>
                <a:gd name="T21" fmla="*/ 24 h 54"/>
                <a:gd name="T22" fmla="*/ 48 w 59"/>
                <a:gd name="T23" fmla="*/ 6 h 54"/>
                <a:gd name="T24" fmla="*/ 39 w 59"/>
                <a:gd name="T25" fmla="*/ 6 h 54"/>
                <a:gd name="T26" fmla="*/ 29 w 59"/>
                <a:gd name="T27" fmla="*/ 0 h 54"/>
                <a:gd name="T28" fmla="*/ 29 w 59"/>
                <a:gd name="T29" fmla="*/ 18 h 54"/>
                <a:gd name="T30" fmla="*/ 29 w 59"/>
                <a:gd name="T31" fmla="*/ 18 h 54"/>
                <a:gd name="T32" fmla="*/ 37 w 59"/>
                <a:gd name="T33" fmla="*/ 25 h 54"/>
                <a:gd name="T34" fmla="*/ 29 w 59"/>
                <a:gd name="T35" fmla="*/ 22 h 54"/>
                <a:gd name="T36" fmla="*/ 29 w 59"/>
                <a:gd name="T37" fmla="*/ 18 h 54"/>
                <a:gd name="T38" fmla="*/ 39 w 59"/>
                <a:gd name="T39" fmla="*/ 3 h 54"/>
                <a:gd name="T40" fmla="*/ 29 w 59"/>
                <a:gd name="T41" fmla="*/ 4 h 54"/>
                <a:gd name="T42" fmla="*/ 28 w 59"/>
                <a:gd name="T43" fmla="*/ 4 h 54"/>
                <a:gd name="T44" fmla="*/ 5 w 59"/>
                <a:gd name="T45" fmla="*/ 27 h 54"/>
                <a:gd name="T46" fmla="*/ 28 w 59"/>
                <a:gd name="T47" fmla="*/ 0 h 54"/>
                <a:gd name="T48" fmla="*/ 29 w 59"/>
                <a:gd name="T49" fmla="*/ 0 h 54"/>
                <a:gd name="T50" fmla="*/ 29 w 59"/>
                <a:gd name="T51" fmla="*/ 0 h 54"/>
                <a:gd name="T52" fmla="*/ 5 w 59"/>
                <a:gd name="T53" fmla="*/ 33 h 54"/>
                <a:gd name="T54" fmla="*/ 10 w 59"/>
                <a:gd name="T55" fmla="*/ 53 h 54"/>
                <a:gd name="T56" fmla="*/ 16 w 59"/>
                <a:gd name="T57" fmla="*/ 49 h 54"/>
                <a:gd name="T58" fmla="*/ 17 w 59"/>
                <a:gd name="T59" fmla="*/ 40 h 54"/>
                <a:gd name="T60" fmla="*/ 17 w 59"/>
                <a:gd name="T61" fmla="*/ 35 h 54"/>
                <a:gd name="T62" fmla="*/ 29 w 59"/>
                <a:gd name="T63" fmla="*/ 22 h 54"/>
                <a:gd name="T64" fmla="*/ 29 w 59"/>
                <a:gd name="T65" fmla="*/ 18 h 54"/>
                <a:gd name="T66" fmla="*/ 18 w 59"/>
                <a:gd name="T67" fmla="*/ 23 h 54"/>
                <a:gd name="T68" fmla="*/ 12 w 59"/>
                <a:gd name="T69" fmla="*/ 41 h 54"/>
                <a:gd name="T70" fmla="*/ 9 w 59"/>
                <a:gd name="T71" fmla="*/ 47 h 54"/>
                <a:gd name="T72" fmla="*/ 5 w 59"/>
                <a:gd name="T73" fmla="*/ 27 h 54"/>
                <a:gd name="T74" fmla="*/ 29 w 59"/>
                <a:gd name="T75" fmla="*/ 18 h 54"/>
                <a:gd name="T76" fmla="*/ 5 w 59"/>
                <a:gd name="T77" fmla="*/ 27 h 54"/>
                <a:gd name="T78" fmla="*/ 1 w 59"/>
                <a:gd name="T79" fmla="*/ 39 h 54"/>
                <a:gd name="T80" fmla="*/ 5 w 59"/>
                <a:gd name="T81" fmla="*/ 13 h 54"/>
                <a:gd name="T82" fmla="*/ 5 w 59"/>
                <a:gd name="T83" fmla="*/ 27 h 54"/>
                <a:gd name="T84" fmla="*/ 0 w 59"/>
                <a:gd name="T85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" h="54">
                  <a:moveTo>
                    <a:pt x="53" y="24"/>
                  </a:moveTo>
                  <a:cubicBezTo>
                    <a:pt x="52" y="19"/>
                    <a:pt x="49" y="14"/>
                    <a:pt x="45" y="10"/>
                  </a:cubicBezTo>
                  <a:cubicBezTo>
                    <a:pt x="43" y="8"/>
                    <a:pt x="41" y="7"/>
                    <a:pt x="39" y="6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3" y="11"/>
                    <a:pt x="57" y="17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8"/>
                    <a:pt x="59" y="32"/>
                    <a:pt x="58" y="37"/>
                  </a:cubicBezTo>
                  <a:cubicBezTo>
                    <a:pt x="57" y="41"/>
                    <a:pt x="56" y="45"/>
                    <a:pt x="54" y="49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3" y="51"/>
                    <a:pt x="52" y="51"/>
                    <a:pt x="50" y="51"/>
                  </a:cubicBezTo>
                  <a:cubicBezTo>
                    <a:pt x="49" y="50"/>
                    <a:pt x="48" y="49"/>
                    <a:pt x="47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6" y="48"/>
                    <a:pt x="45" y="48"/>
                    <a:pt x="44" y="47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3" y="47"/>
                    <a:pt x="42" y="46"/>
                    <a:pt x="42" y="45"/>
                  </a:cubicBezTo>
                  <a:cubicBezTo>
                    <a:pt x="42" y="43"/>
                    <a:pt x="43" y="41"/>
                    <a:pt x="43" y="39"/>
                  </a:cubicBezTo>
                  <a:cubicBezTo>
                    <a:pt x="43" y="37"/>
                    <a:pt x="42" y="36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1"/>
                    <a:pt x="40" y="29"/>
                    <a:pt x="39" y="27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1"/>
                    <a:pt x="40" y="21"/>
                    <a:pt x="41" y="22"/>
                  </a:cubicBezTo>
                  <a:cubicBezTo>
                    <a:pt x="44" y="25"/>
                    <a:pt x="46" y="28"/>
                    <a:pt x="4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7" y="35"/>
                    <a:pt x="47" y="37"/>
                    <a:pt x="47" y="39"/>
                  </a:cubicBezTo>
                  <a:cubicBezTo>
                    <a:pt x="47" y="41"/>
                    <a:pt x="47" y="42"/>
                    <a:pt x="47" y="44"/>
                  </a:cubicBezTo>
                  <a:cubicBezTo>
                    <a:pt x="48" y="44"/>
                    <a:pt x="49" y="44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50" y="45"/>
                    <a:pt x="50" y="45"/>
                    <a:pt x="51" y="45"/>
                  </a:cubicBezTo>
                  <a:cubicBezTo>
                    <a:pt x="52" y="42"/>
                    <a:pt x="53" y="39"/>
                    <a:pt x="53" y="36"/>
                  </a:cubicBezTo>
                  <a:cubicBezTo>
                    <a:pt x="54" y="32"/>
                    <a:pt x="54" y="28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lose/>
                  <a:moveTo>
                    <a:pt x="39" y="3"/>
                  </a:moveTo>
                  <a:cubicBezTo>
                    <a:pt x="48" y="6"/>
                    <a:pt x="48" y="6"/>
                    <a:pt x="48" y="6"/>
                  </a:cubicBezTo>
                  <a:cubicBezTo>
                    <a:pt x="45" y="4"/>
                    <a:pt x="42" y="2"/>
                    <a:pt x="39" y="1"/>
                  </a:cubicBezTo>
                  <a:lnTo>
                    <a:pt x="39" y="3"/>
                  </a:lnTo>
                  <a:close/>
                  <a:moveTo>
                    <a:pt x="39" y="6"/>
                  </a:moveTo>
                  <a:cubicBezTo>
                    <a:pt x="36" y="5"/>
                    <a:pt x="33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6"/>
                    <a:pt x="39" y="6"/>
                    <a:pt x="39" y="6"/>
                  </a:cubicBezTo>
                  <a:close/>
                  <a:moveTo>
                    <a:pt x="29" y="18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3" y="18"/>
                    <a:pt x="36" y="19"/>
                    <a:pt x="39" y="20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6"/>
                    <a:pt x="38" y="26"/>
                    <a:pt x="37" y="25"/>
                  </a:cubicBezTo>
                  <a:cubicBezTo>
                    <a:pt x="35" y="24"/>
                    <a:pt x="32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18"/>
                    <a:pt x="29" y="18"/>
                    <a:pt x="29" y="18"/>
                  </a:cubicBezTo>
                  <a:close/>
                  <a:moveTo>
                    <a:pt x="39" y="1"/>
                  </a:moveTo>
                  <a:cubicBezTo>
                    <a:pt x="36" y="0"/>
                    <a:pt x="33" y="0"/>
                    <a:pt x="29" y="0"/>
                  </a:cubicBezTo>
                  <a:cubicBezTo>
                    <a:pt x="39" y="3"/>
                    <a:pt x="39" y="3"/>
                    <a:pt x="39" y="3"/>
                  </a:cubicBezTo>
                  <a:lnTo>
                    <a:pt x="39" y="1"/>
                  </a:lnTo>
                  <a:close/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2" y="5"/>
                    <a:pt x="16" y="7"/>
                    <a:pt x="12" y="11"/>
                  </a:cubicBezTo>
                  <a:cubicBezTo>
                    <a:pt x="8" y="15"/>
                    <a:pt x="5" y="21"/>
                    <a:pt x="5" y="26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1"/>
                    <a:pt x="7" y="9"/>
                    <a:pt x="9" y="8"/>
                  </a:cubicBezTo>
                  <a:cubicBezTo>
                    <a:pt x="14" y="3"/>
                    <a:pt x="20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4"/>
                    <a:pt x="29" y="4"/>
                    <a:pt x="29" y="4"/>
                  </a:cubicBezTo>
                  <a:close/>
                  <a:moveTo>
                    <a:pt x="5" y="33"/>
                  </a:moveTo>
                  <a:cubicBezTo>
                    <a:pt x="5" y="48"/>
                    <a:pt x="5" y="48"/>
                    <a:pt x="5" y="48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9" y="54"/>
                    <a:pt x="1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52"/>
                    <a:pt x="12" y="51"/>
                    <a:pt x="13" y="51"/>
                  </a:cubicBezTo>
                  <a:cubicBezTo>
                    <a:pt x="14" y="50"/>
                    <a:pt x="15" y="49"/>
                    <a:pt x="16" y="49"/>
                  </a:cubicBezTo>
                  <a:cubicBezTo>
                    <a:pt x="17" y="48"/>
                    <a:pt x="18" y="47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4"/>
                    <a:pt x="17" y="42"/>
                    <a:pt x="17" y="40"/>
                  </a:cubicBezTo>
                  <a:cubicBezTo>
                    <a:pt x="17" y="39"/>
                    <a:pt x="17" y="37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1"/>
                    <a:pt x="19" y="28"/>
                    <a:pt x="21" y="26"/>
                  </a:cubicBezTo>
                  <a:cubicBezTo>
                    <a:pt x="23" y="24"/>
                    <a:pt x="26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4" y="18"/>
                    <a:pt x="20" y="20"/>
                    <a:pt x="18" y="23"/>
                  </a:cubicBezTo>
                  <a:cubicBezTo>
                    <a:pt x="15" y="26"/>
                    <a:pt x="13" y="30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6"/>
                    <a:pt x="12" y="39"/>
                    <a:pt x="12" y="41"/>
                  </a:cubicBezTo>
                  <a:cubicBezTo>
                    <a:pt x="12" y="42"/>
                    <a:pt x="12" y="44"/>
                    <a:pt x="13" y="45"/>
                  </a:cubicBezTo>
                  <a:cubicBezTo>
                    <a:pt x="12" y="46"/>
                    <a:pt x="11" y="46"/>
                    <a:pt x="11" y="47"/>
                  </a:cubicBezTo>
                  <a:cubicBezTo>
                    <a:pt x="10" y="47"/>
                    <a:pt x="10" y="47"/>
                    <a:pt x="9" y="47"/>
                  </a:cubicBezTo>
                  <a:cubicBezTo>
                    <a:pt x="8" y="44"/>
                    <a:pt x="7" y="41"/>
                    <a:pt x="6" y="38"/>
                  </a:cubicBezTo>
                  <a:cubicBezTo>
                    <a:pt x="5" y="36"/>
                    <a:pt x="5" y="34"/>
                    <a:pt x="5" y="33"/>
                  </a:cubicBezTo>
                  <a:close/>
                  <a:moveTo>
                    <a:pt x="5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lose/>
                  <a:moveTo>
                    <a:pt x="29" y="18"/>
                  </a:moveTo>
                  <a:cubicBezTo>
                    <a:pt x="29" y="18"/>
                    <a:pt x="29" y="18"/>
                    <a:pt x="29" y="18"/>
                  </a:cubicBezTo>
                  <a:close/>
                  <a:moveTo>
                    <a:pt x="5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4" y="29"/>
                    <a:pt x="4" y="31"/>
                    <a:pt x="5" y="33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3" y="45"/>
                    <a:pt x="2" y="42"/>
                    <a:pt x="1" y="39"/>
                  </a:cubicBezTo>
                  <a:cubicBezTo>
                    <a:pt x="1" y="37"/>
                    <a:pt x="0" y="35"/>
                    <a:pt x="0" y="3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1"/>
                    <a:pt x="2" y="17"/>
                    <a:pt x="5" y="13"/>
                  </a:cubicBezTo>
                  <a:cubicBezTo>
                    <a:pt x="5" y="27"/>
                    <a:pt x="5" y="27"/>
                    <a:pt x="5" y="27"/>
                  </a:cubicBezTo>
                  <a:close/>
                  <a:moveTo>
                    <a:pt x="5" y="27"/>
                  </a:moveTo>
                  <a:cubicBezTo>
                    <a:pt x="5" y="27"/>
                    <a:pt x="5" y="27"/>
                    <a:pt x="5" y="27"/>
                  </a:cubicBezTo>
                  <a:close/>
                  <a:moveTo>
                    <a:pt x="0" y="2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0" y="28"/>
                    <a:pt x="0" y="26"/>
                  </a:cubicBezTo>
                  <a:close/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Freeform: Shape 67">
              <a:extLst>
                <a:ext uri="{FF2B5EF4-FFF2-40B4-BE49-F238E27FC236}">
                  <a16:creationId xmlns:a16="http://schemas.microsoft.com/office/drawing/2014/main" id="{031A5452-8754-4077-9179-E46667948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4507" y="4820153"/>
              <a:ext cx="91679" cy="91679"/>
            </a:xfrm>
            <a:custGeom>
              <a:avLst/>
              <a:gdLst>
                <a:gd name="T0" fmla="*/ 27 w 54"/>
                <a:gd name="T1" fmla="*/ 5 h 54"/>
                <a:gd name="T2" fmla="*/ 27 w 54"/>
                <a:gd name="T3" fmla="*/ 5 h 54"/>
                <a:gd name="T4" fmla="*/ 27 w 54"/>
                <a:gd name="T5" fmla="*/ 0 h 54"/>
                <a:gd name="T6" fmla="*/ 27 w 54"/>
                <a:gd name="T7" fmla="*/ 0 h 54"/>
                <a:gd name="T8" fmla="*/ 28 w 54"/>
                <a:gd name="T9" fmla="*/ 0 h 54"/>
                <a:gd name="T10" fmla="*/ 46 w 54"/>
                <a:gd name="T11" fmla="*/ 8 h 54"/>
                <a:gd name="T12" fmla="*/ 54 w 54"/>
                <a:gd name="T13" fmla="*/ 28 h 54"/>
                <a:gd name="T14" fmla="*/ 54 w 54"/>
                <a:gd name="T15" fmla="*/ 28 h 54"/>
                <a:gd name="T16" fmla="*/ 27 w 54"/>
                <a:gd name="T17" fmla="*/ 54 h 54"/>
                <a:gd name="T18" fmla="*/ 42 w 54"/>
                <a:gd name="T19" fmla="*/ 43 h 54"/>
                <a:gd name="T20" fmla="*/ 49 w 54"/>
                <a:gd name="T21" fmla="*/ 27 h 54"/>
                <a:gd name="T22" fmla="*/ 49 w 54"/>
                <a:gd name="T23" fmla="*/ 27 h 54"/>
                <a:gd name="T24" fmla="*/ 43 w 54"/>
                <a:gd name="T25" fmla="*/ 12 h 54"/>
                <a:gd name="T26" fmla="*/ 27 w 54"/>
                <a:gd name="T27" fmla="*/ 5 h 54"/>
                <a:gd name="T28" fmla="*/ 27 w 54"/>
                <a:gd name="T29" fmla="*/ 5 h 54"/>
                <a:gd name="T30" fmla="*/ 27 w 54"/>
                <a:gd name="T31" fmla="*/ 5 h 54"/>
                <a:gd name="T32" fmla="*/ 11 w 54"/>
                <a:gd name="T33" fmla="*/ 11 h 54"/>
                <a:gd name="T34" fmla="*/ 5 w 54"/>
                <a:gd name="T35" fmla="*/ 26 h 54"/>
                <a:gd name="T36" fmla="*/ 5 w 54"/>
                <a:gd name="T37" fmla="*/ 27 h 54"/>
                <a:gd name="T38" fmla="*/ 26 w 54"/>
                <a:gd name="T39" fmla="*/ 49 h 54"/>
                <a:gd name="T40" fmla="*/ 26 w 54"/>
                <a:gd name="T41" fmla="*/ 49 h 54"/>
                <a:gd name="T42" fmla="*/ 27 w 54"/>
                <a:gd name="T43" fmla="*/ 49 h 54"/>
                <a:gd name="T44" fmla="*/ 27 w 54"/>
                <a:gd name="T45" fmla="*/ 49 h 54"/>
                <a:gd name="T46" fmla="*/ 27 w 54"/>
                <a:gd name="T47" fmla="*/ 54 h 54"/>
                <a:gd name="T48" fmla="*/ 27 w 54"/>
                <a:gd name="T49" fmla="*/ 54 h 54"/>
                <a:gd name="T50" fmla="*/ 26 w 54"/>
                <a:gd name="T51" fmla="*/ 54 h 54"/>
                <a:gd name="T52" fmla="*/ 26 w 54"/>
                <a:gd name="T53" fmla="*/ 54 h 54"/>
                <a:gd name="T54" fmla="*/ 7 w 54"/>
                <a:gd name="T55" fmla="*/ 46 h 54"/>
                <a:gd name="T56" fmla="*/ 0 w 54"/>
                <a:gd name="T57" fmla="*/ 26 h 54"/>
                <a:gd name="T58" fmla="*/ 0 w 54"/>
                <a:gd name="T59" fmla="*/ 26 h 54"/>
                <a:gd name="T60" fmla="*/ 8 w 54"/>
                <a:gd name="T61" fmla="*/ 8 h 54"/>
                <a:gd name="T62" fmla="*/ 27 w 54"/>
                <a:gd name="T63" fmla="*/ 0 h 54"/>
                <a:gd name="T64" fmla="*/ 27 w 54"/>
                <a:gd name="T6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" h="54">
                  <a:moveTo>
                    <a:pt x="27" y="5"/>
                  </a:move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5" y="0"/>
                    <a:pt x="42" y="3"/>
                    <a:pt x="46" y="8"/>
                  </a:cubicBezTo>
                  <a:cubicBezTo>
                    <a:pt x="51" y="13"/>
                    <a:pt x="54" y="20"/>
                    <a:pt x="54" y="27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4" y="35"/>
                    <a:pt x="51" y="42"/>
                    <a:pt x="46" y="46"/>
                  </a:cubicBezTo>
                  <a:cubicBezTo>
                    <a:pt x="41" y="51"/>
                    <a:pt x="34" y="54"/>
                    <a:pt x="27" y="54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3" y="49"/>
                    <a:pt x="38" y="47"/>
                    <a:pt x="42" y="43"/>
                  </a:cubicBezTo>
                  <a:cubicBezTo>
                    <a:pt x="46" y="39"/>
                    <a:pt x="49" y="34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1"/>
                    <a:pt x="47" y="16"/>
                    <a:pt x="43" y="12"/>
                  </a:cubicBezTo>
                  <a:cubicBezTo>
                    <a:pt x="39" y="7"/>
                    <a:pt x="34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lose/>
                  <a:moveTo>
                    <a:pt x="27" y="5"/>
                  </a:move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1" y="5"/>
                    <a:pt x="15" y="7"/>
                    <a:pt x="11" y="11"/>
                  </a:cubicBezTo>
                  <a:cubicBezTo>
                    <a:pt x="7" y="15"/>
                    <a:pt x="5" y="20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7"/>
                  </a:cubicBezTo>
                  <a:cubicBezTo>
                    <a:pt x="4" y="33"/>
                    <a:pt x="7" y="38"/>
                    <a:pt x="11" y="42"/>
                  </a:cubicBezTo>
                  <a:cubicBezTo>
                    <a:pt x="15" y="46"/>
                    <a:pt x="20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19" y="54"/>
                    <a:pt x="12" y="51"/>
                    <a:pt x="7" y="46"/>
                  </a:cubicBezTo>
                  <a:cubicBezTo>
                    <a:pt x="2" y="41"/>
                    <a:pt x="0" y="34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9"/>
                    <a:pt x="3" y="12"/>
                    <a:pt x="8" y="8"/>
                  </a:cubicBezTo>
                  <a:cubicBezTo>
                    <a:pt x="13" y="3"/>
                    <a:pt x="19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27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Freeform: Shape 68">
              <a:extLst>
                <a:ext uri="{FF2B5EF4-FFF2-40B4-BE49-F238E27FC236}">
                  <a16:creationId xmlns:a16="http://schemas.microsoft.com/office/drawing/2014/main" id="{4F90F4BB-1165-4331-90BD-555698813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548" y="4885638"/>
              <a:ext cx="105966" cy="103585"/>
            </a:xfrm>
            <a:custGeom>
              <a:avLst/>
              <a:gdLst>
                <a:gd name="T0" fmla="*/ 41 w 63"/>
                <a:gd name="T1" fmla="*/ 54 h 61"/>
                <a:gd name="T2" fmla="*/ 49 w 63"/>
                <a:gd name="T3" fmla="*/ 48 h 61"/>
                <a:gd name="T4" fmla="*/ 55 w 63"/>
                <a:gd name="T5" fmla="*/ 38 h 61"/>
                <a:gd name="T6" fmla="*/ 55 w 63"/>
                <a:gd name="T7" fmla="*/ 28 h 61"/>
                <a:gd name="T8" fmla="*/ 52 w 63"/>
                <a:gd name="T9" fmla="*/ 32 h 61"/>
                <a:gd name="T10" fmla="*/ 48 w 63"/>
                <a:gd name="T11" fmla="*/ 38 h 61"/>
                <a:gd name="T12" fmla="*/ 33 w 63"/>
                <a:gd name="T13" fmla="*/ 44 h 61"/>
                <a:gd name="T14" fmla="*/ 32 w 63"/>
                <a:gd name="T15" fmla="*/ 39 h 61"/>
                <a:gd name="T16" fmla="*/ 39 w 63"/>
                <a:gd name="T17" fmla="*/ 38 h 61"/>
                <a:gd name="T18" fmla="*/ 44 w 63"/>
                <a:gd name="T19" fmla="*/ 34 h 61"/>
                <a:gd name="T20" fmla="*/ 47 w 63"/>
                <a:gd name="T21" fmla="*/ 30 h 61"/>
                <a:gd name="T22" fmla="*/ 53 w 63"/>
                <a:gd name="T23" fmla="*/ 23 h 61"/>
                <a:gd name="T24" fmla="*/ 59 w 63"/>
                <a:gd name="T25" fmla="*/ 23 h 61"/>
                <a:gd name="T26" fmla="*/ 59 w 63"/>
                <a:gd name="T27" fmla="*/ 23 h 61"/>
                <a:gd name="T28" fmla="*/ 59 w 63"/>
                <a:gd name="T29" fmla="*/ 23 h 61"/>
                <a:gd name="T30" fmla="*/ 60 w 63"/>
                <a:gd name="T31" fmla="*/ 23 h 61"/>
                <a:gd name="T32" fmla="*/ 59 w 63"/>
                <a:gd name="T33" fmla="*/ 40 h 61"/>
                <a:gd name="T34" fmla="*/ 43 w 63"/>
                <a:gd name="T35" fmla="*/ 59 h 61"/>
                <a:gd name="T36" fmla="*/ 32 w 63"/>
                <a:gd name="T37" fmla="*/ 57 h 61"/>
                <a:gd name="T38" fmla="*/ 24 w 63"/>
                <a:gd name="T39" fmla="*/ 7 h 61"/>
                <a:gd name="T40" fmla="*/ 15 w 63"/>
                <a:gd name="T41" fmla="*/ 12 h 61"/>
                <a:gd name="T42" fmla="*/ 8 w 63"/>
                <a:gd name="T43" fmla="*/ 22 h 61"/>
                <a:gd name="T44" fmla="*/ 17 w 63"/>
                <a:gd name="T45" fmla="*/ 52 h 61"/>
                <a:gd name="T46" fmla="*/ 17 w 63"/>
                <a:gd name="T47" fmla="*/ 52 h 61"/>
                <a:gd name="T48" fmla="*/ 31 w 63"/>
                <a:gd name="T49" fmla="*/ 57 h 61"/>
                <a:gd name="T50" fmla="*/ 32 w 63"/>
                <a:gd name="T51" fmla="*/ 61 h 61"/>
                <a:gd name="T52" fmla="*/ 22 w 63"/>
                <a:gd name="T53" fmla="*/ 60 h 61"/>
                <a:gd name="T54" fmla="*/ 14 w 63"/>
                <a:gd name="T55" fmla="*/ 56 h 61"/>
                <a:gd name="T56" fmla="*/ 4 w 63"/>
                <a:gd name="T57" fmla="*/ 19 h 61"/>
                <a:gd name="T58" fmla="*/ 12 w 63"/>
                <a:gd name="T59" fmla="*/ 8 h 61"/>
                <a:gd name="T60" fmla="*/ 24 w 63"/>
                <a:gd name="T61" fmla="*/ 0 h 61"/>
                <a:gd name="T62" fmla="*/ 28 w 63"/>
                <a:gd name="T63" fmla="*/ 5 h 61"/>
                <a:gd name="T64" fmla="*/ 30 w 63"/>
                <a:gd name="T65" fmla="*/ 8 h 61"/>
                <a:gd name="T66" fmla="*/ 26 w 63"/>
                <a:gd name="T67" fmla="*/ 15 h 61"/>
                <a:gd name="T68" fmla="*/ 23 w 63"/>
                <a:gd name="T69" fmla="*/ 20 h 61"/>
                <a:gd name="T70" fmla="*/ 27 w 63"/>
                <a:gd name="T71" fmla="*/ 37 h 61"/>
                <a:gd name="T72" fmla="*/ 30 w 63"/>
                <a:gd name="T73" fmla="*/ 39 h 61"/>
                <a:gd name="T74" fmla="*/ 32 w 63"/>
                <a:gd name="T75" fmla="*/ 44 h 61"/>
                <a:gd name="T76" fmla="*/ 24 w 63"/>
                <a:gd name="T77" fmla="*/ 41 h 61"/>
                <a:gd name="T78" fmla="*/ 17 w 63"/>
                <a:gd name="T79" fmla="*/ 31 h 61"/>
                <a:gd name="T80" fmla="*/ 22 w 63"/>
                <a:gd name="T81" fmla="*/ 1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3" h="61">
                  <a:moveTo>
                    <a:pt x="32" y="57"/>
                  </a:moveTo>
                  <a:cubicBezTo>
                    <a:pt x="35" y="56"/>
                    <a:pt x="38" y="56"/>
                    <a:pt x="41" y="54"/>
                  </a:cubicBezTo>
                  <a:cubicBezTo>
                    <a:pt x="44" y="53"/>
                    <a:pt x="47" y="51"/>
                    <a:pt x="49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52" y="45"/>
                    <a:pt x="53" y="42"/>
                    <a:pt x="55" y="38"/>
                  </a:cubicBezTo>
                  <a:cubicBezTo>
                    <a:pt x="56" y="35"/>
                    <a:pt x="57" y="32"/>
                    <a:pt x="57" y="28"/>
                  </a:cubicBezTo>
                  <a:cubicBezTo>
                    <a:pt x="57" y="28"/>
                    <a:pt x="56" y="28"/>
                    <a:pt x="55" y="28"/>
                  </a:cubicBezTo>
                  <a:cubicBezTo>
                    <a:pt x="55" y="28"/>
                    <a:pt x="54" y="28"/>
                    <a:pt x="54" y="28"/>
                  </a:cubicBezTo>
                  <a:cubicBezTo>
                    <a:pt x="53" y="29"/>
                    <a:pt x="52" y="31"/>
                    <a:pt x="52" y="32"/>
                  </a:cubicBezTo>
                  <a:cubicBezTo>
                    <a:pt x="50" y="34"/>
                    <a:pt x="49" y="36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6" y="40"/>
                    <a:pt x="43" y="41"/>
                    <a:pt x="41" y="42"/>
                  </a:cubicBezTo>
                  <a:cubicBezTo>
                    <a:pt x="39" y="44"/>
                    <a:pt x="36" y="44"/>
                    <a:pt x="33" y="44"/>
                  </a:cubicBezTo>
                  <a:cubicBezTo>
                    <a:pt x="33" y="44"/>
                    <a:pt x="32" y="44"/>
                    <a:pt x="32" y="44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3" y="39"/>
                    <a:pt x="33" y="39"/>
                  </a:cubicBezTo>
                  <a:cubicBezTo>
                    <a:pt x="35" y="39"/>
                    <a:pt x="37" y="39"/>
                    <a:pt x="39" y="38"/>
                  </a:cubicBezTo>
                  <a:cubicBezTo>
                    <a:pt x="41" y="37"/>
                    <a:pt x="43" y="36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5" y="33"/>
                    <a:pt x="47" y="31"/>
                    <a:pt x="47" y="30"/>
                  </a:cubicBezTo>
                  <a:cubicBezTo>
                    <a:pt x="48" y="28"/>
                    <a:pt x="49" y="26"/>
                    <a:pt x="50" y="24"/>
                  </a:cubicBezTo>
                  <a:cubicBezTo>
                    <a:pt x="50" y="23"/>
                    <a:pt x="52" y="23"/>
                    <a:pt x="53" y="23"/>
                  </a:cubicBezTo>
                  <a:cubicBezTo>
                    <a:pt x="54" y="23"/>
                    <a:pt x="55" y="23"/>
                    <a:pt x="56" y="23"/>
                  </a:cubicBezTo>
                  <a:cubicBezTo>
                    <a:pt x="57" y="23"/>
                    <a:pt x="58" y="23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2" y="24"/>
                    <a:pt x="63" y="25"/>
                    <a:pt x="62" y="26"/>
                  </a:cubicBezTo>
                  <a:cubicBezTo>
                    <a:pt x="62" y="31"/>
                    <a:pt x="61" y="36"/>
                    <a:pt x="59" y="40"/>
                  </a:cubicBezTo>
                  <a:cubicBezTo>
                    <a:pt x="58" y="44"/>
                    <a:pt x="55" y="48"/>
                    <a:pt x="52" y="51"/>
                  </a:cubicBezTo>
                  <a:cubicBezTo>
                    <a:pt x="50" y="55"/>
                    <a:pt x="46" y="57"/>
                    <a:pt x="43" y="59"/>
                  </a:cubicBezTo>
                  <a:cubicBezTo>
                    <a:pt x="39" y="60"/>
                    <a:pt x="35" y="61"/>
                    <a:pt x="32" y="61"/>
                  </a:cubicBezTo>
                  <a:lnTo>
                    <a:pt x="32" y="57"/>
                  </a:lnTo>
                  <a:close/>
                  <a:moveTo>
                    <a:pt x="25" y="9"/>
                  </a:moveTo>
                  <a:cubicBezTo>
                    <a:pt x="25" y="8"/>
                    <a:pt x="25" y="8"/>
                    <a:pt x="24" y="7"/>
                  </a:cubicBezTo>
                  <a:cubicBezTo>
                    <a:pt x="24" y="7"/>
                    <a:pt x="24" y="6"/>
                    <a:pt x="24" y="6"/>
                  </a:cubicBezTo>
                  <a:cubicBezTo>
                    <a:pt x="20" y="8"/>
                    <a:pt x="18" y="10"/>
                    <a:pt x="15" y="12"/>
                  </a:cubicBezTo>
                  <a:cubicBezTo>
                    <a:pt x="12" y="15"/>
                    <a:pt x="10" y="18"/>
                    <a:pt x="8" y="21"/>
                  </a:cubicBezTo>
                  <a:cubicBezTo>
                    <a:pt x="8" y="21"/>
                    <a:pt x="8" y="21"/>
                    <a:pt x="8" y="22"/>
                  </a:cubicBezTo>
                  <a:cubicBezTo>
                    <a:pt x="6" y="27"/>
                    <a:pt x="5" y="33"/>
                    <a:pt x="7" y="38"/>
                  </a:cubicBezTo>
                  <a:cubicBezTo>
                    <a:pt x="8" y="44"/>
                    <a:pt x="12" y="49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9" y="54"/>
                    <a:pt x="21" y="55"/>
                    <a:pt x="24" y="55"/>
                  </a:cubicBezTo>
                  <a:cubicBezTo>
                    <a:pt x="26" y="56"/>
                    <a:pt x="28" y="57"/>
                    <a:pt x="31" y="57"/>
                  </a:cubicBezTo>
                  <a:cubicBezTo>
                    <a:pt x="31" y="57"/>
                    <a:pt x="31" y="57"/>
                    <a:pt x="32" y="57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28" y="61"/>
                    <a:pt x="25" y="61"/>
                    <a:pt x="22" y="60"/>
                  </a:cubicBezTo>
                  <a:cubicBezTo>
                    <a:pt x="19" y="59"/>
                    <a:pt x="17" y="58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8" y="52"/>
                    <a:pt x="4" y="46"/>
                    <a:pt x="2" y="40"/>
                  </a:cubicBezTo>
                  <a:cubicBezTo>
                    <a:pt x="0" y="33"/>
                    <a:pt x="1" y="26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6" y="15"/>
                    <a:pt x="9" y="12"/>
                    <a:pt x="12" y="8"/>
                  </a:cubicBezTo>
                  <a:cubicBezTo>
                    <a:pt x="15" y="5"/>
                    <a:pt x="19" y="3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0"/>
                    <a:pt x="27" y="1"/>
                  </a:cubicBezTo>
                  <a:cubicBezTo>
                    <a:pt x="27" y="2"/>
                    <a:pt x="28" y="4"/>
                    <a:pt x="28" y="5"/>
                  </a:cubicBezTo>
                  <a:cubicBezTo>
                    <a:pt x="29" y="6"/>
                    <a:pt x="30" y="7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1" y="9"/>
                    <a:pt x="31" y="10"/>
                    <a:pt x="30" y="11"/>
                  </a:cubicBezTo>
                  <a:cubicBezTo>
                    <a:pt x="28" y="12"/>
                    <a:pt x="27" y="14"/>
                    <a:pt x="26" y="15"/>
                  </a:cubicBezTo>
                  <a:cubicBezTo>
                    <a:pt x="25" y="17"/>
                    <a:pt x="24" y="19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2" y="24"/>
                    <a:pt x="21" y="27"/>
                    <a:pt x="22" y="30"/>
                  </a:cubicBezTo>
                  <a:cubicBezTo>
                    <a:pt x="23" y="33"/>
                    <a:pt x="24" y="36"/>
                    <a:pt x="27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8"/>
                    <a:pt x="29" y="39"/>
                    <a:pt x="30" y="39"/>
                  </a:cubicBezTo>
                  <a:cubicBezTo>
                    <a:pt x="30" y="39"/>
                    <a:pt x="31" y="39"/>
                    <a:pt x="32" y="39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4"/>
                    <a:pt x="30" y="44"/>
                    <a:pt x="29" y="43"/>
                  </a:cubicBezTo>
                  <a:cubicBezTo>
                    <a:pt x="27" y="43"/>
                    <a:pt x="26" y="42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1" y="39"/>
                    <a:pt x="18" y="35"/>
                    <a:pt x="17" y="31"/>
                  </a:cubicBezTo>
                  <a:cubicBezTo>
                    <a:pt x="16" y="27"/>
                    <a:pt x="17" y="23"/>
                    <a:pt x="19" y="18"/>
                  </a:cubicBezTo>
                  <a:cubicBezTo>
                    <a:pt x="20" y="16"/>
                    <a:pt x="21" y="14"/>
                    <a:pt x="22" y="13"/>
                  </a:cubicBezTo>
                  <a:cubicBezTo>
                    <a:pt x="23" y="11"/>
                    <a:pt x="24" y="10"/>
                    <a:pt x="25" y="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Freeform: Shape 69">
              <a:extLst>
                <a:ext uri="{FF2B5EF4-FFF2-40B4-BE49-F238E27FC236}">
                  <a16:creationId xmlns:a16="http://schemas.microsoft.com/office/drawing/2014/main" id="{7B4664DB-920E-4601-AF84-D49DE1874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751" y="4880875"/>
              <a:ext cx="104775" cy="104775"/>
            </a:xfrm>
            <a:custGeom>
              <a:avLst/>
              <a:gdLst>
                <a:gd name="T0" fmla="*/ 56 w 62"/>
                <a:gd name="T1" fmla="*/ 37 h 62"/>
                <a:gd name="T2" fmla="*/ 53 w 62"/>
                <a:gd name="T3" fmla="*/ 20 h 62"/>
                <a:gd name="T4" fmla="*/ 37 w 62"/>
                <a:gd name="T5" fmla="*/ 6 h 62"/>
                <a:gd name="T6" fmla="*/ 36 w 62"/>
                <a:gd name="T7" fmla="*/ 9 h 62"/>
                <a:gd name="T8" fmla="*/ 43 w 62"/>
                <a:gd name="T9" fmla="*/ 18 h 62"/>
                <a:gd name="T10" fmla="*/ 45 w 62"/>
                <a:gd name="T11" fmla="*/ 30 h 62"/>
                <a:gd name="T12" fmla="*/ 39 w 62"/>
                <a:gd name="T13" fmla="*/ 41 h 62"/>
                <a:gd name="T14" fmla="*/ 34 w 62"/>
                <a:gd name="T15" fmla="*/ 44 h 62"/>
                <a:gd name="T16" fmla="*/ 31 w 62"/>
                <a:gd name="T17" fmla="*/ 45 h 62"/>
                <a:gd name="T18" fmla="*/ 33 w 62"/>
                <a:gd name="T19" fmla="*/ 39 h 62"/>
                <a:gd name="T20" fmla="*/ 36 w 62"/>
                <a:gd name="T21" fmla="*/ 37 h 62"/>
                <a:gd name="T22" fmla="*/ 40 w 62"/>
                <a:gd name="T23" fmla="*/ 30 h 62"/>
                <a:gd name="T24" fmla="*/ 38 w 62"/>
                <a:gd name="T25" fmla="*/ 20 h 62"/>
                <a:gd name="T26" fmla="*/ 35 w 62"/>
                <a:gd name="T27" fmla="*/ 16 h 62"/>
                <a:gd name="T28" fmla="*/ 31 w 62"/>
                <a:gd name="T29" fmla="*/ 11 h 62"/>
                <a:gd name="T30" fmla="*/ 32 w 62"/>
                <a:gd name="T31" fmla="*/ 5 h 62"/>
                <a:gd name="T32" fmla="*/ 34 w 62"/>
                <a:gd name="T33" fmla="*/ 2 h 62"/>
                <a:gd name="T34" fmla="*/ 49 w 62"/>
                <a:gd name="T35" fmla="*/ 7 h 62"/>
                <a:gd name="T36" fmla="*/ 57 w 62"/>
                <a:gd name="T37" fmla="*/ 17 h 62"/>
                <a:gd name="T38" fmla="*/ 50 w 62"/>
                <a:gd name="T39" fmla="*/ 55 h 62"/>
                <a:gd name="T40" fmla="*/ 42 w 62"/>
                <a:gd name="T41" fmla="*/ 60 h 62"/>
                <a:gd name="T42" fmla="*/ 32 w 62"/>
                <a:gd name="T43" fmla="*/ 62 h 62"/>
                <a:gd name="T44" fmla="*/ 31 w 62"/>
                <a:gd name="T45" fmla="*/ 57 h 62"/>
                <a:gd name="T46" fmla="*/ 32 w 62"/>
                <a:gd name="T47" fmla="*/ 57 h 62"/>
                <a:gd name="T48" fmla="*/ 47 w 62"/>
                <a:gd name="T49" fmla="*/ 51 h 62"/>
                <a:gd name="T50" fmla="*/ 31 w 62"/>
                <a:gd name="T51" fmla="*/ 45 h 62"/>
                <a:gd name="T52" fmla="*/ 22 w 62"/>
                <a:gd name="T53" fmla="*/ 43 h 62"/>
                <a:gd name="T54" fmla="*/ 15 w 62"/>
                <a:gd name="T55" fmla="*/ 39 h 62"/>
                <a:gd name="T56" fmla="*/ 9 w 62"/>
                <a:gd name="T57" fmla="*/ 30 h 62"/>
                <a:gd name="T58" fmla="*/ 5 w 62"/>
                <a:gd name="T59" fmla="*/ 31 h 62"/>
                <a:gd name="T60" fmla="*/ 8 w 62"/>
                <a:gd name="T61" fmla="*/ 39 h 62"/>
                <a:gd name="T62" fmla="*/ 8 w 62"/>
                <a:gd name="T63" fmla="*/ 39 h 62"/>
                <a:gd name="T64" fmla="*/ 8 w 62"/>
                <a:gd name="T65" fmla="*/ 41 h 62"/>
                <a:gd name="T66" fmla="*/ 12 w 62"/>
                <a:gd name="T67" fmla="*/ 46 h 62"/>
                <a:gd name="T68" fmla="*/ 15 w 62"/>
                <a:gd name="T69" fmla="*/ 50 h 62"/>
                <a:gd name="T70" fmla="*/ 31 w 62"/>
                <a:gd name="T71" fmla="*/ 57 h 62"/>
                <a:gd name="T72" fmla="*/ 21 w 62"/>
                <a:gd name="T73" fmla="*/ 60 h 62"/>
                <a:gd name="T74" fmla="*/ 12 w 62"/>
                <a:gd name="T75" fmla="*/ 54 h 62"/>
                <a:gd name="T76" fmla="*/ 5 w 62"/>
                <a:gd name="T77" fmla="*/ 44 h 62"/>
                <a:gd name="T78" fmla="*/ 4 w 62"/>
                <a:gd name="T79" fmla="*/ 43 h 62"/>
                <a:gd name="T80" fmla="*/ 3 w 62"/>
                <a:gd name="T81" fmla="*/ 41 h 62"/>
                <a:gd name="T82" fmla="*/ 1 w 62"/>
                <a:gd name="T83" fmla="*/ 35 h 62"/>
                <a:gd name="T84" fmla="*/ 0 w 62"/>
                <a:gd name="T85" fmla="*/ 29 h 62"/>
                <a:gd name="T86" fmla="*/ 2 w 62"/>
                <a:gd name="T87" fmla="*/ 26 h 62"/>
                <a:gd name="T88" fmla="*/ 9 w 62"/>
                <a:gd name="T89" fmla="*/ 25 h 62"/>
                <a:gd name="T90" fmla="*/ 15 w 62"/>
                <a:gd name="T91" fmla="*/ 32 h 62"/>
                <a:gd name="T92" fmla="*/ 19 w 62"/>
                <a:gd name="T93" fmla="*/ 36 h 62"/>
                <a:gd name="T94" fmla="*/ 29 w 62"/>
                <a:gd name="T95" fmla="*/ 40 h 62"/>
                <a:gd name="T96" fmla="*/ 31 w 62"/>
                <a:gd name="T97" fmla="*/ 45 h 62"/>
                <a:gd name="T98" fmla="*/ 31 w 62"/>
                <a:gd name="T9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2" h="62">
                  <a:moveTo>
                    <a:pt x="47" y="51"/>
                  </a:moveTo>
                  <a:cubicBezTo>
                    <a:pt x="52" y="48"/>
                    <a:pt x="55" y="42"/>
                    <a:pt x="56" y="37"/>
                  </a:cubicBezTo>
                  <a:cubicBezTo>
                    <a:pt x="57" y="31"/>
                    <a:pt x="56" y="25"/>
                    <a:pt x="53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1" y="16"/>
                    <a:pt x="49" y="14"/>
                    <a:pt x="46" y="11"/>
                  </a:cubicBezTo>
                  <a:cubicBezTo>
                    <a:pt x="43" y="9"/>
                    <a:pt x="40" y="7"/>
                    <a:pt x="37" y="6"/>
                  </a:cubicBezTo>
                  <a:cubicBezTo>
                    <a:pt x="37" y="6"/>
                    <a:pt x="37" y="7"/>
                    <a:pt x="37" y="7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7" y="10"/>
                    <a:pt x="38" y="11"/>
                    <a:pt x="39" y="12"/>
                  </a:cubicBezTo>
                  <a:cubicBezTo>
                    <a:pt x="41" y="14"/>
                    <a:pt x="42" y="16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5" y="22"/>
                    <a:pt x="46" y="26"/>
                    <a:pt x="45" y="30"/>
                  </a:cubicBezTo>
                  <a:cubicBezTo>
                    <a:pt x="45" y="35"/>
                    <a:pt x="43" y="38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8" y="42"/>
                    <a:pt x="36" y="43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3" y="44"/>
                    <a:pt x="32" y="44"/>
                    <a:pt x="31" y="45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39"/>
                    <a:pt x="35" y="38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9" y="36"/>
                    <a:pt x="40" y="33"/>
                    <a:pt x="40" y="30"/>
                  </a:cubicBezTo>
                  <a:cubicBezTo>
                    <a:pt x="41" y="27"/>
                    <a:pt x="40" y="23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18"/>
                    <a:pt x="37" y="17"/>
                    <a:pt x="35" y="16"/>
                  </a:cubicBezTo>
                  <a:cubicBezTo>
                    <a:pt x="34" y="14"/>
                    <a:pt x="33" y="13"/>
                    <a:pt x="31" y="1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7"/>
                    <a:pt x="32" y="6"/>
                    <a:pt x="32" y="5"/>
                  </a:cubicBezTo>
                  <a:cubicBezTo>
                    <a:pt x="33" y="4"/>
                    <a:pt x="33" y="3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0"/>
                    <a:pt x="36" y="0"/>
                    <a:pt x="37" y="0"/>
                  </a:cubicBezTo>
                  <a:cubicBezTo>
                    <a:pt x="41" y="2"/>
                    <a:pt x="45" y="5"/>
                    <a:pt x="49" y="7"/>
                  </a:cubicBezTo>
                  <a:cubicBezTo>
                    <a:pt x="52" y="10"/>
                    <a:pt x="55" y="14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61" y="23"/>
                    <a:pt x="62" y="31"/>
                    <a:pt x="61" y="38"/>
                  </a:cubicBezTo>
                  <a:cubicBezTo>
                    <a:pt x="60" y="44"/>
                    <a:pt x="56" y="51"/>
                    <a:pt x="50" y="5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48" y="57"/>
                    <a:pt x="45" y="59"/>
                    <a:pt x="42" y="60"/>
                  </a:cubicBezTo>
                  <a:cubicBezTo>
                    <a:pt x="39" y="61"/>
                    <a:pt x="35" y="62"/>
                    <a:pt x="32" y="62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2" y="62"/>
                    <a:pt x="31" y="62"/>
                    <a:pt x="31" y="62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57"/>
                    <a:pt x="32" y="57"/>
                    <a:pt x="32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5" y="57"/>
                    <a:pt x="37" y="56"/>
                    <a:pt x="40" y="55"/>
                  </a:cubicBezTo>
                  <a:cubicBezTo>
                    <a:pt x="43" y="55"/>
                    <a:pt x="45" y="53"/>
                    <a:pt x="47" y="51"/>
                  </a:cubicBezTo>
                  <a:cubicBezTo>
                    <a:pt x="47" y="51"/>
                    <a:pt x="47" y="51"/>
                    <a:pt x="47" y="51"/>
                  </a:cubicBezTo>
                  <a:close/>
                  <a:moveTo>
                    <a:pt x="31" y="45"/>
                  </a:moveTo>
                  <a:cubicBezTo>
                    <a:pt x="30" y="45"/>
                    <a:pt x="30" y="45"/>
                    <a:pt x="29" y="45"/>
                  </a:cubicBezTo>
                  <a:cubicBezTo>
                    <a:pt x="27" y="45"/>
                    <a:pt x="24" y="44"/>
                    <a:pt x="22" y="43"/>
                  </a:cubicBezTo>
                  <a:cubicBezTo>
                    <a:pt x="20" y="42"/>
                    <a:pt x="17" y="41"/>
                    <a:pt x="1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8"/>
                    <a:pt x="12" y="36"/>
                    <a:pt x="11" y="34"/>
                  </a:cubicBezTo>
                  <a:cubicBezTo>
                    <a:pt x="10" y="33"/>
                    <a:pt x="9" y="32"/>
                    <a:pt x="9" y="30"/>
                  </a:cubicBezTo>
                  <a:cubicBezTo>
                    <a:pt x="8" y="30"/>
                    <a:pt x="7" y="31"/>
                    <a:pt x="6" y="31"/>
                  </a:cubicBezTo>
                  <a:cubicBezTo>
                    <a:pt x="6" y="31"/>
                    <a:pt x="5" y="31"/>
                    <a:pt x="5" y="31"/>
                  </a:cubicBezTo>
                  <a:cubicBezTo>
                    <a:pt x="5" y="32"/>
                    <a:pt x="6" y="33"/>
                    <a:pt x="6" y="34"/>
                  </a:cubicBezTo>
                  <a:cubicBezTo>
                    <a:pt x="6" y="36"/>
                    <a:pt x="7" y="38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9" y="41"/>
                    <a:pt x="9" y="42"/>
                    <a:pt x="9" y="42"/>
                  </a:cubicBezTo>
                  <a:cubicBezTo>
                    <a:pt x="10" y="44"/>
                    <a:pt x="11" y="45"/>
                    <a:pt x="12" y="46"/>
                  </a:cubicBezTo>
                  <a:cubicBezTo>
                    <a:pt x="13" y="48"/>
                    <a:pt x="14" y="49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7" y="52"/>
                    <a:pt x="20" y="54"/>
                    <a:pt x="23" y="55"/>
                  </a:cubicBezTo>
                  <a:cubicBezTo>
                    <a:pt x="25" y="56"/>
                    <a:pt x="28" y="57"/>
                    <a:pt x="31" y="57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27" y="62"/>
                    <a:pt x="24" y="61"/>
                    <a:pt x="21" y="60"/>
                  </a:cubicBezTo>
                  <a:cubicBezTo>
                    <a:pt x="18" y="58"/>
                    <a:pt x="15" y="56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0" y="52"/>
                    <a:pt x="9" y="51"/>
                    <a:pt x="8" y="49"/>
                  </a:cubicBezTo>
                  <a:cubicBezTo>
                    <a:pt x="7" y="48"/>
                    <a:pt x="6" y="46"/>
                    <a:pt x="5" y="44"/>
                  </a:cubicBezTo>
                  <a:cubicBezTo>
                    <a:pt x="5" y="44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2"/>
                    <a:pt x="4" y="42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39"/>
                    <a:pt x="2" y="37"/>
                    <a:pt x="1" y="35"/>
                  </a:cubicBezTo>
                  <a:cubicBezTo>
                    <a:pt x="1" y="33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1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7" y="26"/>
                    <a:pt x="8" y="26"/>
                    <a:pt x="9" y="25"/>
                  </a:cubicBezTo>
                  <a:cubicBezTo>
                    <a:pt x="10" y="25"/>
                    <a:pt x="11" y="25"/>
                    <a:pt x="12" y="26"/>
                  </a:cubicBezTo>
                  <a:cubicBezTo>
                    <a:pt x="13" y="28"/>
                    <a:pt x="14" y="30"/>
                    <a:pt x="15" y="32"/>
                  </a:cubicBezTo>
                  <a:cubicBezTo>
                    <a:pt x="16" y="33"/>
                    <a:pt x="17" y="35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37"/>
                    <a:pt x="22" y="38"/>
                    <a:pt x="24" y="39"/>
                  </a:cubicBezTo>
                  <a:cubicBezTo>
                    <a:pt x="25" y="40"/>
                    <a:pt x="27" y="40"/>
                    <a:pt x="29" y="40"/>
                  </a:cubicBezTo>
                  <a:cubicBezTo>
                    <a:pt x="30" y="40"/>
                    <a:pt x="30" y="40"/>
                    <a:pt x="31" y="40"/>
                  </a:cubicBezTo>
                  <a:cubicBezTo>
                    <a:pt x="31" y="45"/>
                    <a:pt x="31" y="45"/>
                    <a:pt x="31" y="45"/>
                  </a:cubicBezTo>
                  <a:close/>
                  <a:moveTo>
                    <a:pt x="31" y="8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0" y="10"/>
                    <a:pt x="30" y="9"/>
                    <a:pt x="31" y="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Freeform: Shape 70">
              <a:extLst>
                <a:ext uri="{FF2B5EF4-FFF2-40B4-BE49-F238E27FC236}">
                  <a16:creationId xmlns:a16="http://schemas.microsoft.com/office/drawing/2014/main" id="{5B3FFA5F-DA40-4F51-AB04-E47DD72DE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2829" y="4792769"/>
              <a:ext cx="100013" cy="100013"/>
            </a:xfrm>
            <a:custGeom>
              <a:avLst/>
              <a:gdLst>
                <a:gd name="T0" fmla="*/ 39 w 59"/>
                <a:gd name="T1" fmla="*/ 54 h 59"/>
                <a:gd name="T2" fmla="*/ 41 w 59"/>
                <a:gd name="T3" fmla="*/ 50 h 59"/>
                <a:gd name="T4" fmla="*/ 30 w 59"/>
                <a:gd name="T5" fmla="*/ 42 h 59"/>
                <a:gd name="T6" fmla="*/ 37 w 59"/>
                <a:gd name="T7" fmla="*/ 45 h 59"/>
                <a:gd name="T8" fmla="*/ 46 w 59"/>
                <a:gd name="T9" fmla="*/ 48 h 59"/>
                <a:gd name="T10" fmla="*/ 47 w 59"/>
                <a:gd name="T11" fmla="*/ 55 h 59"/>
                <a:gd name="T12" fmla="*/ 33 w 59"/>
                <a:gd name="T13" fmla="*/ 59 h 59"/>
                <a:gd name="T14" fmla="*/ 30 w 59"/>
                <a:gd name="T15" fmla="*/ 15 h 59"/>
                <a:gd name="T16" fmla="*/ 38 w 59"/>
                <a:gd name="T17" fmla="*/ 14 h 59"/>
                <a:gd name="T18" fmla="*/ 39 w 59"/>
                <a:gd name="T19" fmla="*/ 14 h 59"/>
                <a:gd name="T20" fmla="*/ 51 w 59"/>
                <a:gd name="T21" fmla="*/ 15 h 59"/>
                <a:gd name="T22" fmla="*/ 33 w 59"/>
                <a:gd name="T23" fmla="*/ 5 h 59"/>
                <a:gd name="T24" fmla="*/ 31 w 59"/>
                <a:gd name="T25" fmla="*/ 5 h 59"/>
                <a:gd name="T26" fmla="*/ 32 w 59"/>
                <a:gd name="T27" fmla="*/ 0 h 59"/>
                <a:gd name="T28" fmla="*/ 46 w 59"/>
                <a:gd name="T29" fmla="*/ 4 h 59"/>
                <a:gd name="T30" fmla="*/ 58 w 59"/>
                <a:gd name="T31" fmla="*/ 13 h 59"/>
                <a:gd name="T32" fmla="*/ 53 w 59"/>
                <a:gd name="T33" fmla="*/ 21 h 59"/>
                <a:gd name="T34" fmla="*/ 44 w 59"/>
                <a:gd name="T35" fmla="*/ 20 h 59"/>
                <a:gd name="T36" fmla="*/ 39 w 59"/>
                <a:gd name="T37" fmla="*/ 19 h 59"/>
                <a:gd name="T38" fmla="*/ 30 w 59"/>
                <a:gd name="T39" fmla="*/ 20 h 59"/>
                <a:gd name="T40" fmla="*/ 39 w 59"/>
                <a:gd name="T41" fmla="*/ 14 h 59"/>
                <a:gd name="T42" fmla="*/ 30 w 59"/>
                <a:gd name="T43" fmla="*/ 54 h 59"/>
                <a:gd name="T44" fmla="*/ 20 w 59"/>
                <a:gd name="T45" fmla="*/ 57 h 59"/>
                <a:gd name="T46" fmla="*/ 30 w 59"/>
                <a:gd name="T47" fmla="*/ 31 h 59"/>
                <a:gd name="T48" fmla="*/ 30 w 59"/>
                <a:gd name="T49" fmla="*/ 42 h 59"/>
                <a:gd name="T50" fmla="*/ 24 w 59"/>
                <a:gd name="T51" fmla="*/ 27 h 59"/>
                <a:gd name="T52" fmla="*/ 30 w 59"/>
                <a:gd name="T53" fmla="*/ 15 h 59"/>
                <a:gd name="T54" fmla="*/ 20 w 59"/>
                <a:gd name="T55" fmla="*/ 38 h 59"/>
                <a:gd name="T56" fmla="*/ 30 w 59"/>
                <a:gd name="T57" fmla="*/ 47 h 59"/>
                <a:gd name="T58" fmla="*/ 30 w 59"/>
                <a:gd name="T59" fmla="*/ 5 h 59"/>
                <a:gd name="T60" fmla="*/ 20 w 59"/>
                <a:gd name="T61" fmla="*/ 2 h 59"/>
                <a:gd name="T62" fmla="*/ 20 w 59"/>
                <a:gd name="T63" fmla="*/ 7 h 59"/>
                <a:gd name="T64" fmla="*/ 20 w 59"/>
                <a:gd name="T65" fmla="*/ 38 h 59"/>
                <a:gd name="T66" fmla="*/ 20 w 59"/>
                <a:gd name="T67" fmla="*/ 57 h 59"/>
                <a:gd name="T68" fmla="*/ 20 w 59"/>
                <a:gd name="T69" fmla="*/ 7 h 59"/>
                <a:gd name="T70" fmla="*/ 20 w 59"/>
                <a:gd name="T71" fmla="*/ 38 h 59"/>
                <a:gd name="T72" fmla="*/ 20 w 59"/>
                <a:gd name="T73" fmla="*/ 57 h 59"/>
                <a:gd name="T74" fmla="*/ 19 w 59"/>
                <a:gd name="T75" fmla="*/ 26 h 59"/>
                <a:gd name="T76" fmla="*/ 20 w 59"/>
                <a:gd name="T77" fmla="*/ 38 h 59"/>
                <a:gd name="T78" fmla="*/ 2 w 59"/>
                <a:gd name="T79" fmla="*/ 21 h 59"/>
                <a:gd name="T80" fmla="*/ 18 w 59"/>
                <a:gd name="T81" fmla="*/ 56 h 59"/>
                <a:gd name="T82" fmla="*/ 20 w 59"/>
                <a:gd name="T83" fmla="*/ 52 h 59"/>
                <a:gd name="T84" fmla="*/ 8 w 59"/>
                <a:gd name="T85" fmla="*/ 40 h 59"/>
                <a:gd name="T86" fmla="*/ 15 w 59"/>
                <a:gd name="T87" fmla="*/ 10 h 59"/>
                <a:gd name="T88" fmla="*/ 20 w 59"/>
                <a:gd name="T89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" h="59">
                  <a:moveTo>
                    <a:pt x="30" y="54"/>
                  </a:moveTo>
                  <a:cubicBezTo>
                    <a:pt x="31" y="54"/>
                    <a:pt x="32" y="54"/>
                    <a:pt x="33" y="54"/>
                  </a:cubicBezTo>
                  <a:cubicBezTo>
                    <a:pt x="35" y="54"/>
                    <a:pt x="37" y="54"/>
                    <a:pt x="39" y="54"/>
                  </a:cubicBezTo>
                  <a:cubicBezTo>
                    <a:pt x="40" y="54"/>
                    <a:pt x="41" y="54"/>
                    <a:pt x="42" y="54"/>
                  </a:cubicBezTo>
                  <a:cubicBezTo>
                    <a:pt x="42" y="53"/>
                    <a:pt x="42" y="53"/>
                    <a:pt x="42" y="52"/>
                  </a:cubicBezTo>
                  <a:cubicBezTo>
                    <a:pt x="41" y="52"/>
                    <a:pt x="41" y="51"/>
                    <a:pt x="41" y="50"/>
                  </a:cubicBezTo>
                  <a:cubicBezTo>
                    <a:pt x="39" y="50"/>
                    <a:pt x="38" y="50"/>
                    <a:pt x="36" y="49"/>
                  </a:cubicBezTo>
                  <a:cubicBezTo>
                    <a:pt x="34" y="49"/>
                    <a:pt x="32" y="48"/>
                    <a:pt x="30" y="47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2"/>
                    <a:pt x="31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4" y="44"/>
                    <a:pt x="35" y="44"/>
                    <a:pt x="37" y="45"/>
                  </a:cubicBezTo>
                  <a:cubicBezTo>
                    <a:pt x="39" y="45"/>
                    <a:pt x="41" y="45"/>
                    <a:pt x="43" y="46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6"/>
                    <a:pt x="45" y="46"/>
                    <a:pt x="46" y="48"/>
                  </a:cubicBezTo>
                  <a:cubicBezTo>
                    <a:pt x="46" y="49"/>
                    <a:pt x="46" y="50"/>
                    <a:pt x="46" y="51"/>
                  </a:cubicBezTo>
                  <a:cubicBezTo>
                    <a:pt x="46" y="52"/>
                    <a:pt x="47" y="53"/>
                    <a:pt x="47" y="55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8" y="56"/>
                    <a:pt x="47" y="58"/>
                    <a:pt x="45" y="58"/>
                  </a:cubicBezTo>
                  <a:cubicBezTo>
                    <a:pt x="43" y="58"/>
                    <a:pt x="41" y="59"/>
                    <a:pt x="39" y="59"/>
                  </a:cubicBezTo>
                  <a:cubicBezTo>
                    <a:pt x="37" y="59"/>
                    <a:pt x="35" y="59"/>
                    <a:pt x="33" y="59"/>
                  </a:cubicBezTo>
                  <a:cubicBezTo>
                    <a:pt x="32" y="59"/>
                    <a:pt x="31" y="59"/>
                    <a:pt x="30" y="59"/>
                  </a:cubicBezTo>
                  <a:cubicBezTo>
                    <a:pt x="30" y="54"/>
                    <a:pt x="30" y="54"/>
                    <a:pt x="30" y="54"/>
                  </a:cubicBezTo>
                  <a:close/>
                  <a:moveTo>
                    <a:pt x="30" y="15"/>
                  </a:moveTo>
                  <a:cubicBezTo>
                    <a:pt x="32" y="14"/>
                    <a:pt x="35" y="14"/>
                    <a:pt x="37" y="14"/>
                  </a:cubicBezTo>
                  <a:cubicBezTo>
                    <a:pt x="37" y="14"/>
                    <a:pt x="38" y="14"/>
                    <a:pt x="38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1" y="14"/>
                    <a:pt x="43" y="14"/>
                    <a:pt x="46" y="15"/>
                  </a:cubicBezTo>
                  <a:cubicBezTo>
                    <a:pt x="47" y="16"/>
                    <a:pt x="48" y="16"/>
                    <a:pt x="50" y="17"/>
                  </a:cubicBezTo>
                  <a:cubicBezTo>
                    <a:pt x="50" y="16"/>
                    <a:pt x="51" y="16"/>
                    <a:pt x="51" y="15"/>
                  </a:cubicBezTo>
                  <a:cubicBezTo>
                    <a:pt x="52" y="15"/>
                    <a:pt x="52" y="15"/>
                    <a:pt x="52" y="14"/>
                  </a:cubicBezTo>
                  <a:cubicBezTo>
                    <a:pt x="50" y="12"/>
                    <a:pt x="47" y="10"/>
                    <a:pt x="44" y="8"/>
                  </a:cubicBezTo>
                  <a:cubicBezTo>
                    <a:pt x="41" y="7"/>
                    <a:pt x="37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2" y="5"/>
                    <a:pt x="31" y="5"/>
                  </a:cubicBezTo>
                  <a:cubicBezTo>
                    <a:pt x="31" y="5"/>
                    <a:pt x="31" y="5"/>
                    <a:pt x="30" y="5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1" y="0"/>
                    <a:pt x="32" y="0"/>
                  </a:cubicBezTo>
                  <a:cubicBezTo>
                    <a:pt x="33" y="0"/>
                    <a:pt x="33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2" y="2"/>
                    <a:pt x="46" y="4"/>
                  </a:cubicBezTo>
                  <a:cubicBezTo>
                    <a:pt x="50" y="6"/>
                    <a:pt x="54" y="9"/>
                    <a:pt x="58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12"/>
                    <a:pt x="58" y="13"/>
                    <a:pt x="58" y="13"/>
                  </a:cubicBezTo>
                  <a:cubicBezTo>
                    <a:pt x="59" y="14"/>
                    <a:pt x="59" y="15"/>
                    <a:pt x="58" y="16"/>
                  </a:cubicBezTo>
                  <a:cubicBezTo>
                    <a:pt x="57" y="17"/>
                    <a:pt x="56" y="18"/>
                    <a:pt x="55" y="19"/>
                  </a:cubicBezTo>
                  <a:cubicBezTo>
                    <a:pt x="54" y="19"/>
                    <a:pt x="53" y="20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2" y="22"/>
                    <a:pt x="51" y="23"/>
                    <a:pt x="50" y="22"/>
                  </a:cubicBezTo>
                  <a:cubicBezTo>
                    <a:pt x="48" y="21"/>
                    <a:pt x="46" y="20"/>
                    <a:pt x="44" y="20"/>
                  </a:cubicBezTo>
                  <a:cubicBezTo>
                    <a:pt x="42" y="19"/>
                    <a:pt x="41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8" y="19"/>
                    <a:pt x="38" y="19"/>
                    <a:pt x="38" y="18"/>
                  </a:cubicBezTo>
                  <a:cubicBezTo>
                    <a:pt x="38" y="18"/>
                    <a:pt x="37" y="18"/>
                    <a:pt x="37" y="18"/>
                  </a:cubicBezTo>
                  <a:cubicBezTo>
                    <a:pt x="35" y="18"/>
                    <a:pt x="32" y="19"/>
                    <a:pt x="30" y="20"/>
                  </a:cubicBezTo>
                  <a:cubicBezTo>
                    <a:pt x="30" y="15"/>
                    <a:pt x="30" y="15"/>
                    <a:pt x="30" y="15"/>
                  </a:cubicBezTo>
                  <a:close/>
                  <a:moveTo>
                    <a:pt x="39" y="14"/>
                  </a:moveTo>
                  <a:cubicBezTo>
                    <a:pt x="39" y="14"/>
                    <a:pt x="39" y="14"/>
                    <a:pt x="39" y="14"/>
                  </a:cubicBezTo>
                  <a:close/>
                  <a:moveTo>
                    <a:pt x="20" y="52"/>
                  </a:moveTo>
                  <a:cubicBezTo>
                    <a:pt x="22" y="53"/>
                    <a:pt x="24" y="53"/>
                    <a:pt x="26" y="54"/>
                  </a:cubicBezTo>
                  <a:cubicBezTo>
                    <a:pt x="28" y="54"/>
                    <a:pt x="29" y="54"/>
                    <a:pt x="30" y="54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29" y="59"/>
                    <a:pt x="27" y="59"/>
                    <a:pt x="25" y="59"/>
                  </a:cubicBezTo>
                  <a:cubicBezTo>
                    <a:pt x="24" y="58"/>
                    <a:pt x="22" y="58"/>
                    <a:pt x="20" y="57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0" y="52"/>
                    <a:pt x="20" y="52"/>
                    <a:pt x="20" y="52"/>
                  </a:cubicBezTo>
                  <a:close/>
                  <a:moveTo>
                    <a:pt x="30" y="47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28" y="40"/>
                    <a:pt x="26" y="38"/>
                    <a:pt x="25" y="36"/>
                  </a:cubicBezTo>
                  <a:cubicBezTo>
                    <a:pt x="23" y="33"/>
                    <a:pt x="23" y="30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5"/>
                    <a:pt x="26" y="23"/>
                    <a:pt x="28" y="21"/>
                  </a:cubicBezTo>
                  <a:cubicBezTo>
                    <a:pt x="29" y="21"/>
                    <a:pt x="30" y="20"/>
                    <a:pt x="30" y="20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5"/>
                    <a:pt x="27" y="16"/>
                    <a:pt x="26" y="17"/>
                  </a:cubicBezTo>
                  <a:cubicBezTo>
                    <a:pt x="23" y="19"/>
                    <a:pt x="21" y="21"/>
                    <a:pt x="20" y="23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2" y="42"/>
                    <a:pt x="26" y="45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lose/>
                  <a:moveTo>
                    <a:pt x="30" y="0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7" y="5"/>
                    <a:pt x="23" y="5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3" y="0"/>
                    <a:pt x="27" y="0"/>
                    <a:pt x="30" y="0"/>
                  </a:cubicBezTo>
                  <a:close/>
                  <a:moveTo>
                    <a:pt x="20" y="2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lose/>
                  <a:moveTo>
                    <a:pt x="20" y="23"/>
                  </a:moveTo>
                  <a:cubicBezTo>
                    <a:pt x="20" y="38"/>
                    <a:pt x="20" y="38"/>
                    <a:pt x="20" y="38"/>
                  </a:cubicBezTo>
                  <a:cubicBezTo>
                    <a:pt x="20" y="23"/>
                    <a:pt x="20" y="23"/>
                    <a:pt x="20" y="23"/>
                  </a:cubicBezTo>
                  <a:close/>
                  <a:moveTo>
                    <a:pt x="20" y="52"/>
                  </a:moveTo>
                  <a:cubicBezTo>
                    <a:pt x="20" y="57"/>
                    <a:pt x="20" y="57"/>
                    <a:pt x="20" y="57"/>
                  </a:cubicBezTo>
                  <a:lnTo>
                    <a:pt x="20" y="52"/>
                  </a:lnTo>
                  <a:close/>
                  <a:moveTo>
                    <a:pt x="20" y="2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lose/>
                  <a:moveTo>
                    <a:pt x="20" y="23"/>
                  </a:moveTo>
                  <a:cubicBezTo>
                    <a:pt x="20" y="38"/>
                    <a:pt x="20" y="38"/>
                    <a:pt x="20" y="38"/>
                  </a:cubicBezTo>
                  <a:cubicBezTo>
                    <a:pt x="20" y="23"/>
                    <a:pt x="20" y="23"/>
                    <a:pt x="20" y="23"/>
                  </a:cubicBezTo>
                  <a:close/>
                  <a:moveTo>
                    <a:pt x="20" y="52"/>
                  </a:moveTo>
                  <a:cubicBezTo>
                    <a:pt x="20" y="57"/>
                    <a:pt x="20" y="57"/>
                    <a:pt x="20" y="57"/>
                  </a:cubicBezTo>
                  <a:lnTo>
                    <a:pt x="20" y="52"/>
                  </a:lnTo>
                  <a:close/>
                  <a:moveTo>
                    <a:pt x="20" y="38"/>
                  </a:moveTo>
                  <a:cubicBezTo>
                    <a:pt x="18" y="34"/>
                    <a:pt x="18" y="30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20" y="24"/>
                    <a:pt x="20" y="23"/>
                  </a:cubicBezTo>
                  <a:cubicBezTo>
                    <a:pt x="20" y="38"/>
                    <a:pt x="20" y="38"/>
                    <a:pt x="20" y="38"/>
                  </a:cubicBezTo>
                  <a:close/>
                  <a:moveTo>
                    <a:pt x="20" y="2"/>
                  </a:moveTo>
                  <a:cubicBezTo>
                    <a:pt x="17" y="3"/>
                    <a:pt x="15" y="4"/>
                    <a:pt x="12" y="6"/>
                  </a:cubicBezTo>
                  <a:cubicBezTo>
                    <a:pt x="7" y="10"/>
                    <a:pt x="3" y="15"/>
                    <a:pt x="2" y="2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29"/>
                    <a:pt x="1" y="36"/>
                    <a:pt x="3" y="42"/>
                  </a:cubicBezTo>
                  <a:cubicBezTo>
                    <a:pt x="6" y="48"/>
                    <a:pt x="12" y="53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7"/>
                    <a:pt x="20" y="57"/>
                    <a:pt x="20" y="57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5" y="50"/>
                    <a:pt x="10" y="45"/>
                    <a:pt x="8" y="40"/>
                  </a:cubicBezTo>
                  <a:cubicBezTo>
                    <a:pt x="5" y="35"/>
                    <a:pt x="5" y="29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17"/>
                    <a:pt x="11" y="13"/>
                    <a:pt x="15" y="10"/>
                  </a:cubicBezTo>
                  <a:cubicBezTo>
                    <a:pt x="17" y="8"/>
                    <a:pt x="18" y="7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lose/>
                  <a:moveTo>
                    <a:pt x="20" y="52"/>
                  </a:moveTo>
                  <a:cubicBezTo>
                    <a:pt x="20" y="52"/>
                    <a:pt x="20" y="52"/>
                    <a:pt x="20" y="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Freeform: Shape 71">
              <a:extLst>
                <a:ext uri="{FF2B5EF4-FFF2-40B4-BE49-F238E27FC236}">
                  <a16:creationId xmlns:a16="http://schemas.microsoft.com/office/drawing/2014/main" id="{D961052E-079D-4005-8734-6BC140D4D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1514" y="3425931"/>
              <a:ext cx="208360" cy="222647"/>
            </a:xfrm>
            <a:custGeom>
              <a:avLst/>
              <a:gdLst>
                <a:gd name="T0" fmla="*/ 108 w 123"/>
                <a:gd name="T1" fmla="*/ 83 h 131"/>
                <a:gd name="T2" fmla="*/ 118 w 123"/>
                <a:gd name="T3" fmla="*/ 66 h 131"/>
                <a:gd name="T4" fmla="*/ 93 w 123"/>
                <a:gd name="T5" fmla="*/ 63 h 131"/>
                <a:gd name="T6" fmla="*/ 81 w 123"/>
                <a:gd name="T7" fmla="*/ 73 h 131"/>
                <a:gd name="T8" fmla="*/ 80 w 123"/>
                <a:gd name="T9" fmla="*/ 73 h 131"/>
                <a:gd name="T10" fmla="*/ 80 w 123"/>
                <a:gd name="T11" fmla="*/ 60 h 131"/>
                <a:gd name="T12" fmla="*/ 82 w 123"/>
                <a:gd name="T13" fmla="*/ 29 h 131"/>
                <a:gd name="T14" fmla="*/ 72 w 123"/>
                <a:gd name="T15" fmla="*/ 18 h 131"/>
                <a:gd name="T16" fmla="*/ 64 w 123"/>
                <a:gd name="T17" fmla="*/ 2 h 131"/>
                <a:gd name="T18" fmla="*/ 85 w 123"/>
                <a:gd name="T19" fmla="*/ 26 h 131"/>
                <a:gd name="T20" fmla="*/ 84 w 123"/>
                <a:gd name="T21" fmla="*/ 63 h 131"/>
                <a:gd name="T22" fmla="*/ 83 w 123"/>
                <a:gd name="T23" fmla="*/ 69 h 131"/>
                <a:gd name="T24" fmla="*/ 83 w 123"/>
                <a:gd name="T25" fmla="*/ 69 h 131"/>
                <a:gd name="T26" fmla="*/ 88 w 123"/>
                <a:gd name="T27" fmla="*/ 62 h 131"/>
                <a:gd name="T28" fmla="*/ 117 w 123"/>
                <a:gd name="T29" fmla="*/ 37 h 131"/>
                <a:gd name="T30" fmla="*/ 123 w 123"/>
                <a:gd name="T31" fmla="*/ 74 h 131"/>
                <a:gd name="T32" fmla="*/ 110 w 123"/>
                <a:gd name="T33" fmla="*/ 87 h 131"/>
                <a:gd name="T34" fmla="*/ 102 w 123"/>
                <a:gd name="T35" fmla="*/ 91 h 131"/>
                <a:gd name="T36" fmla="*/ 101 w 123"/>
                <a:gd name="T37" fmla="*/ 93 h 131"/>
                <a:gd name="T38" fmla="*/ 109 w 123"/>
                <a:gd name="T39" fmla="*/ 90 h 131"/>
                <a:gd name="T40" fmla="*/ 123 w 123"/>
                <a:gd name="T41" fmla="*/ 90 h 131"/>
                <a:gd name="T42" fmla="*/ 79 w 123"/>
                <a:gd name="T43" fmla="*/ 126 h 131"/>
                <a:gd name="T44" fmla="*/ 62 w 123"/>
                <a:gd name="T45" fmla="*/ 115 h 131"/>
                <a:gd name="T46" fmla="*/ 62 w 123"/>
                <a:gd name="T47" fmla="*/ 56 h 131"/>
                <a:gd name="T48" fmla="*/ 67 w 123"/>
                <a:gd name="T49" fmla="*/ 110 h 131"/>
                <a:gd name="T50" fmla="*/ 82 w 123"/>
                <a:gd name="T51" fmla="*/ 123 h 131"/>
                <a:gd name="T52" fmla="*/ 117 w 123"/>
                <a:gd name="T53" fmla="*/ 92 h 131"/>
                <a:gd name="T54" fmla="*/ 102 w 123"/>
                <a:gd name="T55" fmla="*/ 98 h 131"/>
                <a:gd name="T56" fmla="*/ 96 w 123"/>
                <a:gd name="T57" fmla="*/ 92 h 131"/>
                <a:gd name="T58" fmla="*/ 62 w 123"/>
                <a:gd name="T59" fmla="*/ 6 h 131"/>
                <a:gd name="T60" fmla="*/ 35 w 123"/>
                <a:gd name="T61" fmla="*/ 44 h 131"/>
                <a:gd name="T62" fmla="*/ 44 w 123"/>
                <a:gd name="T63" fmla="*/ 61 h 131"/>
                <a:gd name="T64" fmla="*/ 43 w 123"/>
                <a:gd name="T65" fmla="*/ 73 h 131"/>
                <a:gd name="T66" fmla="*/ 36 w 123"/>
                <a:gd name="T67" fmla="*/ 72 h 131"/>
                <a:gd name="T68" fmla="*/ 30 w 123"/>
                <a:gd name="T69" fmla="*/ 63 h 131"/>
                <a:gd name="T70" fmla="*/ 6 w 123"/>
                <a:gd name="T71" fmla="*/ 57 h 131"/>
                <a:gd name="T72" fmla="*/ 13 w 123"/>
                <a:gd name="T73" fmla="*/ 82 h 131"/>
                <a:gd name="T74" fmla="*/ 24 w 123"/>
                <a:gd name="T75" fmla="*/ 87 h 131"/>
                <a:gd name="T76" fmla="*/ 25 w 123"/>
                <a:gd name="T77" fmla="*/ 97 h 131"/>
                <a:gd name="T78" fmla="*/ 12 w 123"/>
                <a:gd name="T79" fmla="*/ 95 h 131"/>
                <a:gd name="T80" fmla="*/ 30 w 123"/>
                <a:gd name="T81" fmla="*/ 125 h 131"/>
                <a:gd name="T82" fmla="*/ 54 w 123"/>
                <a:gd name="T83" fmla="*/ 114 h 131"/>
                <a:gd name="T84" fmla="*/ 59 w 123"/>
                <a:gd name="T85" fmla="*/ 59 h 131"/>
                <a:gd name="T86" fmla="*/ 61 w 123"/>
                <a:gd name="T87" fmla="*/ 115 h 131"/>
                <a:gd name="T88" fmla="*/ 46 w 123"/>
                <a:gd name="T89" fmla="*/ 124 h 131"/>
                <a:gd name="T90" fmla="*/ 10 w 123"/>
                <a:gd name="T91" fmla="*/ 114 h 131"/>
                <a:gd name="T92" fmla="*/ 14 w 123"/>
                <a:gd name="T93" fmla="*/ 90 h 131"/>
                <a:gd name="T94" fmla="*/ 22 w 123"/>
                <a:gd name="T95" fmla="*/ 93 h 131"/>
                <a:gd name="T96" fmla="*/ 22 w 123"/>
                <a:gd name="T97" fmla="*/ 91 h 131"/>
                <a:gd name="T98" fmla="*/ 13 w 123"/>
                <a:gd name="T99" fmla="*/ 87 h 131"/>
                <a:gd name="T100" fmla="*/ 0 w 123"/>
                <a:gd name="T101" fmla="*/ 74 h 131"/>
                <a:gd name="T102" fmla="*/ 4 w 123"/>
                <a:gd name="T103" fmla="*/ 38 h 131"/>
                <a:gd name="T104" fmla="*/ 35 w 123"/>
                <a:gd name="T105" fmla="*/ 62 h 131"/>
                <a:gd name="T106" fmla="*/ 40 w 123"/>
                <a:gd name="T107" fmla="*/ 69 h 131"/>
                <a:gd name="T108" fmla="*/ 40 w 123"/>
                <a:gd name="T109" fmla="*/ 69 h 131"/>
                <a:gd name="T110" fmla="*/ 39 w 123"/>
                <a:gd name="T111" fmla="*/ 63 h 131"/>
                <a:gd name="T112" fmla="*/ 30 w 123"/>
                <a:gd name="T113" fmla="*/ 44 h 131"/>
                <a:gd name="T114" fmla="*/ 59 w 123"/>
                <a:gd name="T115" fmla="*/ 2 h 131"/>
                <a:gd name="T116" fmla="*/ 62 w 123"/>
                <a:gd name="T117" fmla="*/ 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" h="131">
                  <a:moveTo>
                    <a:pt x="99" y="87"/>
                  </a:moveTo>
                  <a:cubicBezTo>
                    <a:pt x="102" y="85"/>
                    <a:pt x="105" y="84"/>
                    <a:pt x="108" y="83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09" y="83"/>
                    <a:pt x="110" y="82"/>
                    <a:pt x="111" y="82"/>
                  </a:cubicBezTo>
                  <a:cubicBezTo>
                    <a:pt x="113" y="81"/>
                    <a:pt x="115" y="81"/>
                    <a:pt x="117" y="80"/>
                  </a:cubicBezTo>
                  <a:cubicBezTo>
                    <a:pt x="117" y="77"/>
                    <a:pt x="118" y="75"/>
                    <a:pt x="118" y="73"/>
                  </a:cubicBezTo>
                  <a:cubicBezTo>
                    <a:pt x="118" y="71"/>
                    <a:pt x="118" y="68"/>
                    <a:pt x="118" y="66"/>
                  </a:cubicBezTo>
                  <a:cubicBezTo>
                    <a:pt x="118" y="63"/>
                    <a:pt x="117" y="60"/>
                    <a:pt x="117" y="57"/>
                  </a:cubicBezTo>
                  <a:cubicBezTo>
                    <a:pt x="116" y="52"/>
                    <a:pt x="116" y="48"/>
                    <a:pt x="115" y="43"/>
                  </a:cubicBezTo>
                  <a:cubicBezTo>
                    <a:pt x="114" y="44"/>
                    <a:pt x="113" y="44"/>
                    <a:pt x="112" y="45"/>
                  </a:cubicBezTo>
                  <a:cubicBezTo>
                    <a:pt x="104" y="49"/>
                    <a:pt x="96" y="53"/>
                    <a:pt x="93" y="63"/>
                  </a:cubicBezTo>
                  <a:cubicBezTo>
                    <a:pt x="93" y="64"/>
                    <a:pt x="92" y="67"/>
                    <a:pt x="91" y="69"/>
                  </a:cubicBezTo>
                  <a:cubicBezTo>
                    <a:pt x="90" y="70"/>
                    <a:pt x="89" y="71"/>
                    <a:pt x="87" y="72"/>
                  </a:cubicBezTo>
                  <a:cubicBezTo>
                    <a:pt x="86" y="74"/>
                    <a:pt x="84" y="74"/>
                    <a:pt x="82" y="74"/>
                  </a:cubicBezTo>
                  <a:cubicBezTo>
                    <a:pt x="82" y="74"/>
                    <a:pt x="81" y="73"/>
                    <a:pt x="81" y="73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0" y="73"/>
                    <a:pt x="80" y="73"/>
                    <a:pt x="80" y="73"/>
                  </a:cubicBezTo>
                  <a:cubicBezTo>
                    <a:pt x="80" y="73"/>
                    <a:pt x="80" y="73"/>
                    <a:pt x="80" y="73"/>
                  </a:cubicBezTo>
                  <a:cubicBezTo>
                    <a:pt x="78" y="71"/>
                    <a:pt x="77" y="69"/>
                    <a:pt x="78" y="66"/>
                  </a:cubicBezTo>
                  <a:cubicBezTo>
                    <a:pt x="78" y="64"/>
                    <a:pt x="79" y="62"/>
                    <a:pt x="80" y="61"/>
                  </a:cubicBezTo>
                  <a:cubicBezTo>
                    <a:pt x="80" y="61"/>
                    <a:pt x="80" y="60"/>
                    <a:pt x="8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1" y="59"/>
                    <a:pt x="82" y="58"/>
                    <a:pt x="83" y="57"/>
                  </a:cubicBezTo>
                  <a:cubicBezTo>
                    <a:pt x="86" y="53"/>
                    <a:pt x="89" y="49"/>
                    <a:pt x="89" y="44"/>
                  </a:cubicBezTo>
                  <a:cubicBezTo>
                    <a:pt x="89" y="39"/>
                    <a:pt x="85" y="34"/>
                    <a:pt x="82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78" y="25"/>
                    <a:pt x="75" y="22"/>
                    <a:pt x="72" y="18"/>
                  </a:cubicBezTo>
                  <a:cubicBezTo>
                    <a:pt x="68" y="14"/>
                    <a:pt x="65" y="11"/>
                    <a:pt x="62" y="6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67" y="6"/>
                    <a:pt x="71" y="11"/>
                    <a:pt x="75" y="15"/>
                  </a:cubicBezTo>
                  <a:cubicBezTo>
                    <a:pt x="79" y="18"/>
                    <a:pt x="82" y="22"/>
                    <a:pt x="85" y="26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9" y="31"/>
                    <a:pt x="94" y="37"/>
                    <a:pt x="93" y="44"/>
                  </a:cubicBezTo>
                  <a:cubicBezTo>
                    <a:pt x="93" y="51"/>
                    <a:pt x="90" y="55"/>
                    <a:pt x="86" y="60"/>
                  </a:cubicBezTo>
                  <a:cubicBezTo>
                    <a:pt x="86" y="61"/>
                    <a:pt x="85" y="62"/>
                    <a:pt x="84" y="63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3" y="64"/>
                    <a:pt x="83" y="66"/>
                    <a:pt x="82" y="67"/>
                  </a:cubicBezTo>
                  <a:cubicBezTo>
                    <a:pt x="82" y="68"/>
                    <a:pt x="82" y="68"/>
                    <a:pt x="83" y="69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84" y="69"/>
                    <a:pt x="84" y="69"/>
                    <a:pt x="85" y="69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8" y="65"/>
                    <a:pt x="88" y="63"/>
                    <a:pt x="88" y="62"/>
                  </a:cubicBezTo>
                  <a:cubicBezTo>
                    <a:pt x="92" y="50"/>
                    <a:pt x="101" y="45"/>
                    <a:pt x="110" y="41"/>
                  </a:cubicBezTo>
                  <a:cubicBezTo>
                    <a:pt x="112" y="40"/>
                    <a:pt x="114" y="39"/>
                    <a:pt x="116" y="37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9" y="37"/>
                    <a:pt x="120" y="38"/>
                    <a:pt x="120" y="39"/>
                  </a:cubicBezTo>
                  <a:cubicBezTo>
                    <a:pt x="120" y="45"/>
                    <a:pt x="121" y="50"/>
                    <a:pt x="122" y="56"/>
                  </a:cubicBezTo>
                  <a:cubicBezTo>
                    <a:pt x="122" y="59"/>
                    <a:pt x="123" y="62"/>
                    <a:pt x="123" y="66"/>
                  </a:cubicBezTo>
                  <a:cubicBezTo>
                    <a:pt x="123" y="68"/>
                    <a:pt x="123" y="71"/>
                    <a:pt x="123" y="74"/>
                  </a:cubicBezTo>
                  <a:cubicBezTo>
                    <a:pt x="123" y="76"/>
                    <a:pt x="122" y="79"/>
                    <a:pt x="121" y="82"/>
                  </a:cubicBezTo>
                  <a:cubicBezTo>
                    <a:pt x="121" y="82"/>
                    <a:pt x="121" y="83"/>
                    <a:pt x="120" y="83"/>
                  </a:cubicBezTo>
                  <a:cubicBezTo>
                    <a:pt x="118" y="85"/>
                    <a:pt x="115" y="86"/>
                    <a:pt x="112" y="87"/>
                  </a:cubicBezTo>
                  <a:cubicBezTo>
                    <a:pt x="111" y="87"/>
                    <a:pt x="111" y="87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09" y="88"/>
                    <a:pt x="109" y="88"/>
                    <a:pt x="109" y="88"/>
                  </a:cubicBezTo>
                  <a:cubicBezTo>
                    <a:pt x="107" y="89"/>
                    <a:pt x="104" y="90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1" y="91"/>
                    <a:pt x="101" y="92"/>
                    <a:pt x="101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2" y="93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4" y="93"/>
                    <a:pt x="107" y="92"/>
                    <a:pt x="109" y="90"/>
                  </a:cubicBezTo>
                  <a:cubicBezTo>
                    <a:pt x="113" y="88"/>
                    <a:pt x="116" y="87"/>
                    <a:pt x="121" y="87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2" y="87"/>
                    <a:pt x="123" y="88"/>
                    <a:pt x="123" y="90"/>
                  </a:cubicBezTo>
                  <a:cubicBezTo>
                    <a:pt x="121" y="99"/>
                    <a:pt x="118" y="107"/>
                    <a:pt x="113" y="114"/>
                  </a:cubicBezTo>
                  <a:cubicBezTo>
                    <a:pt x="109" y="121"/>
                    <a:pt x="103" y="126"/>
                    <a:pt x="95" y="129"/>
                  </a:cubicBezTo>
                  <a:cubicBezTo>
                    <a:pt x="92" y="131"/>
                    <a:pt x="89" y="131"/>
                    <a:pt x="87" y="130"/>
                  </a:cubicBezTo>
                  <a:cubicBezTo>
                    <a:pt x="84" y="130"/>
                    <a:pt x="82" y="128"/>
                    <a:pt x="79" y="126"/>
                  </a:cubicBezTo>
                  <a:cubicBezTo>
                    <a:pt x="79" y="126"/>
                    <a:pt x="78" y="125"/>
                    <a:pt x="77" y="124"/>
                  </a:cubicBezTo>
                  <a:cubicBezTo>
                    <a:pt x="74" y="122"/>
                    <a:pt x="72" y="120"/>
                    <a:pt x="68" y="119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4" y="119"/>
                    <a:pt x="62" y="119"/>
                    <a:pt x="62" y="115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6"/>
                    <a:pt x="62" y="103"/>
                    <a:pt x="62" y="100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3" y="56"/>
                    <a:pt x="64" y="57"/>
                    <a:pt x="64" y="59"/>
                  </a:cubicBezTo>
                  <a:cubicBezTo>
                    <a:pt x="64" y="68"/>
                    <a:pt x="65" y="76"/>
                    <a:pt x="65" y="84"/>
                  </a:cubicBezTo>
                  <a:cubicBezTo>
                    <a:pt x="66" y="92"/>
                    <a:pt x="66" y="100"/>
                    <a:pt x="67" y="110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8" y="114"/>
                    <a:pt x="68" y="114"/>
                    <a:pt x="69" y="114"/>
                  </a:cubicBezTo>
                  <a:cubicBezTo>
                    <a:pt x="74" y="115"/>
                    <a:pt x="77" y="118"/>
                    <a:pt x="80" y="121"/>
                  </a:cubicBezTo>
                  <a:cubicBezTo>
                    <a:pt x="81" y="121"/>
                    <a:pt x="82" y="122"/>
                    <a:pt x="82" y="123"/>
                  </a:cubicBezTo>
                  <a:cubicBezTo>
                    <a:pt x="84" y="124"/>
                    <a:pt x="86" y="125"/>
                    <a:pt x="88" y="126"/>
                  </a:cubicBezTo>
                  <a:cubicBezTo>
                    <a:pt x="89" y="126"/>
                    <a:pt x="91" y="126"/>
                    <a:pt x="93" y="125"/>
                  </a:cubicBezTo>
                  <a:cubicBezTo>
                    <a:pt x="100" y="122"/>
                    <a:pt x="105" y="117"/>
                    <a:pt x="109" y="111"/>
                  </a:cubicBezTo>
                  <a:cubicBezTo>
                    <a:pt x="113" y="106"/>
                    <a:pt x="116" y="99"/>
                    <a:pt x="117" y="92"/>
                  </a:cubicBezTo>
                  <a:cubicBezTo>
                    <a:pt x="115" y="92"/>
                    <a:pt x="113" y="94"/>
                    <a:pt x="111" y="95"/>
                  </a:cubicBezTo>
                  <a:cubicBezTo>
                    <a:pt x="108" y="96"/>
                    <a:pt x="106" y="98"/>
                    <a:pt x="10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1" y="98"/>
                    <a:pt x="99" y="98"/>
                    <a:pt x="98" y="97"/>
                  </a:cubicBezTo>
                  <a:cubicBezTo>
                    <a:pt x="97" y="97"/>
                    <a:pt x="97" y="96"/>
                    <a:pt x="96" y="95"/>
                  </a:cubicBezTo>
                  <a:cubicBezTo>
                    <a:pt x="96" y="94"/>
                    <a:pt x="96" y="93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0"/>
                    <a:pt x="97" y="88"/>
                    <a:pt x="99" y="87"/>
                  </a:cubicBezTo>
                  <a:cubicBezTo>
                    <a:pt x="99" y="87"/>
                    <a:pt x="99" y="87"/>
                    <a:pt x="99" y="87"/>
                  </a:cubicBezTo>
                  <a:close/>
                  <a:moveTo>
                    <a:pt x="62" y="6"/>
                  </a:moveTo>
                  <a:cubicBezTo>
                    <a:pt x="58" y="11"/>
                    <a:pt x="55" y="14"/>
                    <a:pt x="51" y="18"/>
                  </a:cubicBezTo>
                  <a:cubicBezTo>
                    <a:pt x="48" y="22"/>
                    <a:pt x="45" y="25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38" y="34"/>
                    <a:pt x="34" y="39"/>
                    <a:pt x="35" y="44"/>
                  </a:cubicBezTo>
                  <a:cubicBezTo>
                    <a:pt x="35" y="49"/>
                    <a:pt x="38" y="53"/>
                    <a:pt x="41" y="57"/>
                  </a:cubicBezTo>
                  <a:cubicBezTo>
                    <a:pt x="41" y="58"/>
                    <a:pt x="42" y="59"/>
                    <a:pt x="43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60"/>
                    <a:pt x="43" y="61"/>
                    <a:pt x="44" y="61"/>
                  </a:cubicBezTo>
                  <a:cubicBezTo>
                    <a:pt x="44" y="62"/>
                    <a:pt x="45" y="64"/>
                    <a:pt x="46" y="66"/>
                  </a:cubicBezTo>
                  <a:cubicBezTo>
                    <a:pt x="46" y="69"/>
                    <a:pt x="45" y="71"/>
                    <a:pt x="4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2" y="73"/>
                    <a:pt x="42" y="74"/>
                    <a:pt x="41" y="74"/>
                  </a:cubicBezTo>
                  <a:cubicBezTo>
                    <a:pt x="39" y="74"/>
                    <a:pt x="37" y="74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5" y="71"/>
                    <a:pt x="33" y="70"/>
                    <a:pt x="33" y="69"/>
                  </a:cubicBezTo>
                  <a:cubicBezTo>
                    <a:pt x="31" y="67"/>
                    <a:pt x="30" y="64"/>
                    <a:pt x="30" y="63"/>
                  </a:cubicBezTo>
                  <a:cubicBezTo>
                    <a:pt x="28" y="53"/>
                    <a:pt x="19" y="49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4"/>
                    <a:pt x="9" y="44"/>
                    <a:pt x="8" y="43"/>
                  </a:cubicBezTo>
                  <a:cubicBezTo>
                    <a:pt x="8" y="48"/>
                    <a:pt x="7" y="52"/>
                    <a:pt x="6" y="57"/>
                  </a:cubicBezTo>
                  <a:cubicBezTo>
                    <a:pt x="6" y="60"/>
                    <a:pt x="5" y="63"/>
                    <a:pt x="5" y="66"/>
                  </a:cubicBezTo>
                  <a:cubicBezTo>
                    <a:pt x="5" y="68"/>
                    <a:pt x="5" y="71"/>
                    <a:pt x="5" y="73"/>
                  </a:cubicBezTo>
                  <a:cubicBezTo>
                    <a:pt x="5" y="75"/>
                    <a:pt x="6" y="77"/>
                    <a:pt x="6" y="80"/>
                  </a:cubicBezTo>
                  <a:cubicBezTo>
                    <a:pt x="8" y="81"/>
                    <a:pt x="10" y="81"/>
                    <a:pt x="13" y="82"/>
                  </a:cubicBezTo>
                  <a:cubicBezTo>
                    <a:pt x="13" y="82"/>
                    <a:pt x="14" y="83"/>
                    <a:pt x="15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19" y="84"/>
                    <a:pt x="22" y="85"/>
                    <a:pt x="24" y="87"/>
                  </a:cubicBezTo>
                  <a:cubicBezTo>
                    <a:pt x="24" y="87"/>
                    <a:pt x="24" y="87"/>
                    <a:pt x="25" y="87"/>
                  </a:cubicBezTo>
                  <a:cubicBezTo>
                    <a:pt x="26" y="89"/>
                    <a:pt x="27" y="90"/>
                    <a:pt x="27" y="92"/>
                  </a:cubicBezTo>
                  <a:cubicBezTo>
                    <a:pt x="27" y="93"/>
                    <a:pt x="27" y="94"/>
                    <a:pt x="27" y="95"/>
                  </a:cubicBezTo>
                  <a:cubicBezTo>
                    <a:pt x="27" y="96"/>
                    <a:pt x="26" y="97"/>
                    <a:pt x="25" y="97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4" y="98"/>
                    <a:pt x="22" y="98"/>
                    <a:pt x="21" y="98"/>
                  </a:cubicBezTo>
                  <a:cubicBezTo>
                    <a:pt x="21" y="98"/>
                    <a:pt x="21" y="98"/>
                    <a:pt x="21" y="98"/>
                  </a:cubicBezTo>
                  <a:cubicBezTo>
                    <a:pt x="17" y="98"/>
                    <a:pt x="15" y="96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0" y="93"/>
                    <a:pt x="8" y="92"/>
                    <a:pt x="6" y="92"/>
                  </a:cubicBezTo>
                  <a:cubicBezTo>
                    <a:pt x="7" y="99"/>
                    <a:pt x="10" y="106"/>
                    <a:pt x="14" y="111"/>
                  </a:cubicBezTo>
                  <a:cubicBezTo>
                    <a:pt x="18" y="117"/>
                    <a:pt x="23" y="122"/>
                    <a:pt x="30" y="125"/>
                  </a:cubicBezTo>
                  <a:cubicBezTo>
                    <a:pt x="33" y="126"/>
                    <a:pt x="34" y="126"/>
                    <a:pt x="36" y="126"/>
                  </a:cubicBezTo>
                  <a:cubicBezTo>
                    <a:pt x="37" y="125"/>
                    <a:pt x="39" y="124"/>
                    <a:pt x="41" y="123"/>
                  </a:cubicBezTo>
                  <a:cubicBezTo>
                    <a:pt x="42" y="122"/>
                    <a:pt x="42" y="121"/>
                    <a:pt x="43" y="121"/>
                  </a:cubicBezTo>
                  <a:cubicBezTo>
                    <a:pt x="46" y="118"/>
                    <a:pt x="49" y="115"/>
                    <a:pt x="54" y="114"/>
                  </a:cubicBezTo>
                  <a:cubicBezTo>
                    <a:pt x="55" y="114"/>
                    <a:pt x="56" y="114"/>
                    <a:pt x="56" y="114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7" y="100"/>
                    <a:pt x="57" y="92"/>
                    <a:pt x="58" y="84"/>
                  </a:cubicBezTo>
                  <a:cubicBezTo>
                    <a:pt x="58" y="76"/>
                    <a:pt x="59" y="68"/>
                    <a:pt x="59" y="59"/>
                  </a:cubicBezTo>
                  <a:cubicBezTo>
                    <a:pt x="59" y="57"/>
                    <a:pt x="60" y="56"/>
                    <a:pt x="62" y="56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61" y="103"/>
                    <a:pt x="61" y="106"/>
                    <a:pt x="61" y="110"/>
                  </a:cubicBezTo>
                  <a:cubicBezTo>
                    <a:pt x="61" y="115"/>
                    <a:pt x="61" y="115"/>
                    <a:pt x="61" y="115"/>
                  </a:cubicBezTo>
                  <a:cubicBezTo>
                    <a:pt x="61" y="119"/>
                    <a:pt x="59" y="119"/>
                    <a:pt x="56" y="119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6" y="119"/>
                    <a:pt x="55" y="119"/>
                    <a:pt x="55" y="119"/>
                  </a:cubicBezTo>
                  <a:cubicBezTo>
                    <a:pt x="51" y="120"/>
                    <a:pt x="49" y="122"/>
                    <a:pt x="46" y="124"/>
                  </a:cubicBezTo>
                  <a:cubicBezTo>
                    <a:pt x="45" y="125"/>
                    <a:pt x="45" y="126"/>
                    <a:pt x="44" y="126"/>
                  </a:cubicBezTo>
                  <a:cubicBezTo>
                    <a:pt x="41" y="128"/>
                    <a:pt x="39" y="130"/>
                    <a:pt x="37" y="130"/>
                  </a:cubicBezTo>
                  <a:cubicBezTo>
                    <a:pt x="34" y="131"/>
                    <a:pt x="32" y="131"/>
                    <a:pt x="28" y="129"/>
                  </a:cubicBezTo>
                  <a:cubicBezTo>
                    <a:pt x="21" y="126"/>
                    <a:pt x="15" y="121"/>
                    <a:pt x="10" y="114"/>
                  </a:cubicBezTo>
                  <a:cubicBezTo>
                    <a:pt x="5" y="107"/>
                    <a:pt x="2" y="99"/>
                    <a:pt x="0" y="90"/>
                  </a:cubicBezTo>
                  <a:cubicBezTo>
                    <a:pt x="0" y="90"/>
                    <a:pt x="0" y="90"/>
                    <a:pt x="0" y="89"/>
                  </a:cubicBezTo>
                  <a:cubicBezTo>
                    <a:pt x="0" y="88"/>
                    <a:pt x="1" y="87"/>
                    <a:pt x="2" y="87"/>
                  </a:cubicBezTo>
                  <a:cubicBezTo>
                    <a:pt x="7" y="87"/>
                    <a:pt x="10" y="88"/>
                    <a:pt x="14" y="90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17" y="92"/>
                    <a:pt x="19" y="93"/>
                    <a:pt x="21" y="93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22" y="93"/>
                    <a:pt x="22" y="92"/>
                  </a:cubicBezTo>
                  <a:cubicBezTo>
                    <a:pt x="22" y="92"/>
                    <a:pt x="22" y="92"/>
                    <a:pt x="22" y="91"/>
                  </a:cubicBezTo>
                  <a:cubicBezTo>
                    <a:pt x="21" y="91"/>
                    <a:pt x="21" y="91"/>
                    <a:pt x="21" y="91"/>
                  </a:cubicBezTo>
                  <a:cubicBezTo>
                    <a:pt x="19" y="90"/>
                    <a:pt x="17" y="89"/>
                    <a:pt x="14" y="88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3" y="87"/>
                    <a:pt x="12" y="87"/>
                    <a:pt x="11" y="87"/>
                  </a:cubicBezTo>
                  <a:cubicBezTo>
                    <a:pt x="8" y="86"/>
                    <a:pt x="5" y="85"/>
                    <a:pt x="3" y="83"/>
                  </a:cubicBezTo>
                  <a:cubicBezTo>
                    <a:pt x="2" y="83"/>
                    <a:pt x="2" y="82"/>
                    <a:pt x="2" y="82"/>
                  </a:cubicBezTo>
                  <a:cubicBezTo>
                    <a:pt x="1" y="79"/>
                    <a:pt x="1" y="76"/>
                    <a:pt x="0" y="74"/>
                  </a:cubicBezTo>
                  <a:cubicBezTo>
                    <a:pt x="0" y="71"/>
                    <a:pt x="0" y="68"/>
                    <a:pt x="0" y="66"/>
                  </a:cubicBezTo>
                  <a:cubicBezTo>
                    <a:pt x="1" y="62"/>
                    <a:pt x="1" y="59"/>
                    <a:pt x="2" y="56"/>
                  </a:cubicBezTo>
                  <a:cubicBezTo>
                    <a:pt x="2" y="50"/>
                    <a:pt x="3" y="45"/>
                    <a:pt x="3" y="39"/>
                  </a:cubicBezTo>
                  <a:cubicBezTo>
                    <a:pt x="3" y="39"/>
                    <a:pt x="3" y="39"/>
                    <a:pt x="4" y="38"/>
                  </a:cubicBezTo>
                  <a:cubicBezTo>
                    <a:pt x="4" y="37"/>
                    <a:pt x="6" y="37"/>
                    <a:pt x="7" y="37"/>
                  </a:cubicBezTo>
                  <a:cubicBezTo>
                    <a:pt x="9" y="38"/>
                    <a:pt x="11" y="40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23" y="45"/>
                    <a:pt x="32" y="50"/>
                    <a:pt x="35" y="62"/>
                  </a:cubicBezTo>
                  <a:cubicBezTo>
                    <a:pt x="35" y="63"/>
                    <a:pt x="36" y="64"/>
                    <a:pt x="37" y="66"/>
                  </a:cubicBezTo>
                  <a:cubicBezTo>
                    <a:pt x="37" y="67"/>
                    <a:pt x="38" y="68"/>
                    <a:pt x="39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9" y="69"/>
                    <a:pt x="40" y="69"/>
                    <a:pt x="40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1" y="68"/>
                    <a:pt x="41" y="68"/>
                    <a:pt x="41" y="67"/>
                  </a:cubicBezTo>
                  <a:cubicBezTo>
                    <a:pt x="41" y="66"/>
                    <a:pt x="40" y="64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8" y="62"/>
                    <a:pt x="38" y="61"/>
                    <a:pt x="37" y="60"/>
                  </a:cubicBezTo>
                  <a:cubicBezTo>
                    <a:pt x="33" y="55"/>
                    <a:pt x="30" y="51"/>
                    <a:pt x="30" y="44"/>
                  </a:cubicBezTo>
                  <a:cubicBezTo>
                    <a:pt x="30" y="37"/>
                    <a:pt x="34" y="31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41" y="22"/>
                    <a:pt x="45" y="19"/>
                    <a:pt x="48" y="15"/>
                  </a:cubicBezTo>
                  <a:cubicBezTo>
                    <a:pt x="52" y="11"/>
                    <a:pt x="56" y="6"/>
                    <a:pt x="59" y="2"/>
                  </a:cubicBezTo>
                  <a:cubicBezTo>
                    <a:pt x="59" y="1"/>
                    <a:pt x="60" y="1"/>
                    <a:pt x="60" y="0"/>
                  </a:cubicBezTo>
                  <a:cubicBezTo>
                    <a:pt x="61" y="0"/>
                    <a:pt x="61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2" y="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Freeform: Shape 72">
              <a:extLst>
                <a:ext uri="{FF2B5EF4-FFF2-40B4-BE49-F238E27FC236}">
                  <a16:creationId xmlns:a16="http://schemas.microsoft.com/office/drawing/2014/main" id="{2371655A-11EE-402A-AC86-7165632E4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4382" y="3624765"/>
              <a:ext cx="21431" cy="75010"/>
            </a:xfrm>
            <a:custGeom>
              <a:avLst/>
              <a:gdLst>
                <a:gd name="T0" fmla="*/ 7 w 13"/>
                <a:gd name="T1" fmla="*/ 0 h 44"/>
                <a:gd name="T2" fmla="*/ 11 w 13"/>
                <a:gd name="T3" fmla="*/ 0 h 44"/>
                <a:gd name="T4" fmla="*/ 13 w 13"/>
                <a:gd name="T5" fmla="*/ 3 h 44"/>
                <a:gd name="T6" fmla="*/ 13 w 13"/>
                <a:gd name="T7" fmla="*/ 42 h 44"/>
                <a:gd name="T8" fmla="*/ 11 w 13"/>
                <a:gd name="T9" fmla="*/ 44 h 44"/>
                <a:gd name="T10" fmla="*/ 7 w 13"/>
                <a:gd name="T11" fmla="*/ 44 h 44"/>
                <a:gd name="T12" fmla="*/ 7 w 13"/>
                <a:gd name="T13" fmla="*/ 39 h 44"/>
                <a:gd name="T14" fmla="*/ 8 w 13"/>
                <a:gd name="T15" fmla="*/ 39 h 44"/>
                <a:gd name="T16" fmla="*/ 8 w 13"/>
                <a:gd name="T17" fmla="*/ 5 h 44"/>
                <a:gd name="T18" fmla="*/ 7 w 13"/>
                <a:gd name="T19" fmla="*/ 5 h 44"/>
                <a:gd name="T20" fmla="*/ 7 w 13"/>
                <a:gd name="T21" fmla="*/ 0 h 44"/>
                <a:gd name="T22" fmla="*/ 2 w 13"/>
                <a:gd name="T23" fmla="*/ 0 h 44"/>
                <a:gd name="T24" fmla="*/ 7 w 13"/>
                <a:gd name="T25" fmla="*/ 0 h 44"/>
                <a:gd name="T26" fmla="*/ 7 w 13"/>
                <a:gd name="T27" fmla="*/ 5 h 44"/>
                <a:gd name="T28" fmla="*/ 5 w 13"/>
                <a:gd name="T29" fmla="*/ 5 h 44"/>
                <a:gd name="T30" fmla="*/ 5 w 13"/>
                <a:gd name="T31" fmla="*/ 39 h 44"/>
                <a:gd name="T32" fmla="*/ 7 w 13"/>
                <a:gd name="T33" fmla="*/ 39 h 44"/>
                <a:gd name="T34" fmla="*/ 7 w 13"/>
                <a:gd name="T35" fmla="*/ 44 h 44"/>
                <a:gd name="T36" fmla="*/ 2 w 13"/>
                <a:gd name="T37" fmla="*/ 44 h 44"/>
                <a:gd name="T38" fmla="*/ 0 w 13"/>
                <a:gd name="T39" fmla="*/ 42 h 44"/>
                <a:gd name="T40" fmla="*/ 0 w 13"/>
                <a:gd name="T41" fmla="*/ 3 h 44"/>
                <a:gd name="T42" fmla="*/ 2 w 13"/>
                <a:gd name="T4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44">
                  <a:moveTo>
                    <a:pt x="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3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3"/>
                    <a:pt x="12" y="44"/>
                    <a:pt x="11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0"/>
                  </a:lnTo>
                  <a:close/>
                  <a:moveTo>
                    <a:pt x="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4"/>
                    <a:pt x="0" y="43"/>
                    <a:pt x="0" y="4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Freeform: Shape 73">
              <a:extLst>
                <a:ext uri="{FF2B5EF4-FFF2-40B4-BE49-F238E27FC236}">
                  <a16:creationId xmlns:a16="http://schemas.microsoft.com/office/drawing/2014/main" id="{9FADDA35-4781-4401-AA8A-C9F71F2A1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6316" y="3953379"/>
              <a:ext cx="104775" cy="152400"/>
            </a:xfrm>
            <a:custGeom>
              <a:avLst/>
              <a:gdLst>
                <a:gd name="T0" fmla="*/ 54 w 62"/>
                <a:gd name="T1" fmla="*/ 21 h 90"/>
                <a:gd name="T2" fmla="*/ 45 w 62"/>
                <a:gd name="T3" fmla="*/ 21 h 90"/>
                <a:gd name="T4" fmla="*/ 43 w 62"/>
                <a:gd name="T5" fmla="*/ 18 h 90"/>
                <a:gd name="T6" fmla="*/ 43 w 62"/>
                <a:gd name="T7" fmla="*/ 17 h 90"/>
                <a:gd name="T8" fmla="*/ 49 w 62"/>
                <a:gd name="T9" fmla="*/ 5 h 90"/>
                <a:gd name="T10" fmla="*/ 34 w 62"/>
                <a:gd name="T11" fmla="*/ 5 h 90"/>
                <a:gd name="T12" fmla="*/ 32 w 62"/>
                <a:gd name="T13" fmla="*/ 5 h 90"/>
                <a:gd name="T14" fmla="*/ 32 w 62"/>
                <a:gd name="T15" fmla="*/ 5 h 90"/>
                <a:gd name="T16" fmla="*/ 32 w 62"/>
                <a:gd name="T17" fmla="*/ 0 h 90"/>
                <a:gd name="T18" fmla="*/ 32 w 62"/>
                <a:gd name="T19" fmla="*/ 0 h 90"/>
                <a:gd name="T20" fmla="*/ 34 w 62"/>
                <a:gd name="T21" fmla="*/ 0 h 90"/>
                <a:gd name="T22" fmla="*/ 53 w 62"/>
                <a:gd name="T23" fmla="*/ 0 h 90"/>
                <a:gd name="T24" fmla="*/ 53 w 62"/>
                <a:gd name="T25" fmla="*/ 0 h 90"/>
                <a:gd name="T26" fmla="*/ 54 w 62"/>
                <a:gd name="T27" fmla="*/ 1 h 90"/>
                <a:gd name="T28" fmla="*/ 55 w 62"/>
                <a:gd name="T29" fmla="*/ 4 h 90"/>
                <a:gd name="T30" fmla="*/ 49 w 62"/>
                <a:gd name="T31" fmla="*/ 16 h 90"/>
                <a:gd name="T32" fmla="*/ 59 w 62"/>
                <a:gd name="T33" fmla="*/ 16 h 90"/>
                <a:gd name="T34" fmla="*/ 59 w 62"/>
                <a:gd name="T35" fmla="*/ 16 h 90"/>
                <a:gd name="T36" fmla="*/ 61 w 62"/>
                <a:gd name="T37" fmla="*/ 17 h 90"/>
                <a:gd name="T38" fmla="*/ 61 w 62"/>
                <a:gd name="T39" fmla="*/ 20 h 90"/>
                <a:gd name="T40" fmla="*/ 32 w 62"/>
                <a:gd name="T41" fmla="*/ 55 h 90"/>
                <a:gd name="T42" fmla="*/ 32 w 62"/>
                <a:gd name="T43" fmla="*/ 48 h 90"/>
                <a:gd name="T44" fmla="*/ 54 w 62"/>
                <a:gd name="T45" fmla="*/ 21 h 90"/>
                <a:gd name="T46" fmla="*/ 32 w 62"/>
                <a:gd name="T47" fmla="*/ 5 h 90"/>
                <a:gd name="T48" fmla="*/ 25 w 62"/>
                <a:gd name="T49" fmla="*/ 5 h 90"/>
                <a:gd name="T50" fmla="*/ 10 w 62"/>
                <a:gd name="T51" fmla="*/ 36 h 90"/>
                <a:gd name="T52" fmla="*/ 22 w 62"/>
                <a:gd name="T53" fmla="*/ 36 h 90"/>
                <a:gd name="T54" fmla="*/ 24 w 62"/>
                <a:gd name="T55" fmla="*/ 39 h 90"/>
                <a:gd name="T56" fmla="*/ 24 w 62"/>
                <a:gd name="T57" fmla="*/ 40 h 90"/>
                <a:gd name="T58" fmla="*/ 10 w 62"/>
                <a:gd name="T59" fmla="*/ 74 h 90"/>
                <a:gd name="T60" fmla="*/ 32 w 62"/>
                <a:gd name="T61" fmla="*/ 48 h 90"/>
                <a:gd name="T62" fmla="*/ 32 w 62"/>
                <a:gd name="T63" fmla="*/ 55 h 90"/>
                <a:gd name="T64" fmla="*/ 4 w 62"/>
                <a:gd name="T65" fmla="*/ 89 h 90"/>
                <a:gd name="T66" fmla="*/ 4 w 62"/>
                <a:gd name="T67" fmla="*/ 89 h 90"/>
                <a:gd name="T68" fmla="*/ 2 w 62"/>
                <a:gd name="T69" fmla="*/ 90 h 90"/>
                <a:gd name="T70" fmla="*/ 0 w 62"/>
                <a:gd name="T71" fmla="*/ 87 h 90"/>
                <a:gd name="T72" fmla="*/ 18 w 62"/>
                <a:gd name="T73" fmla="*/ 41 h 90"/>
                <a:gd name="T74" fmla="*/ 6 w 62"/>
                <a:gd name="T75" fmla="*/ 41 h 90"/>
                <a:gd name="T76" fmla="*/ 6 w 62"/>
                <a:gd name="T77" fmla="*/ 41 h 90"/>
                <a:gd name="T78" fmla="*/ 5 w 62"/>
                <a:gd name="T79" fmla="*/ 41 h 90"/>
                <a:gd name="T80" fmla="*/ 4 w 62"/>
                <a:gd name="T81" fmla="*/ 38 h 90"/>
                <a:gd name="T82" fmla="*/ 22 w 62"/>
                <a:gd name="T83" fmla="*/ 2 h 90"/>
                <a:gd name="T84" fmla="*/ 24 w 62"/>
                <a:gd name="T85" fmla="*/ 0 h 90"/>
                <a:gd name="T86" fmla="*/ 32 w 62"/>
                <a:gd name="T87" fmla="*/ 0 h 90"/>
                <a:gd name="T88" fmla="*/ 32 w 62"/>
                <a:gd name="T8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" h="90">
                  <a:moveTo>
                    <a:pt x="54" y="21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44" y="21"/>
                    <a:pt x="43" y="20"/>
                    <a:pt x="43" y="18"/>
                  </a:cubicBezTo>
                  <a:cubicBezTo>
                    <a:pt x="43" y="18"/>
                    <a:pt x="43" y="18"/>
                    <a:pt x="43" y="17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4" y="0"/>
                    <a:pt x="54" y="0"/>
                    <a:pt x="54" y="1"/>
                  </a:cubicBezTo>
                  <a:cubicBezTo>
                    <a:pt x="55" y="1"/>
                    <a:pt x="56" y="3"/>
                    <a:pt x="55" y="4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60" y="16"/>
                    <a:pt x="60" y="16"/>
                    <a:pt x="61" y="17"/>
                  </a:cubicBezTo>
                  <a:cubicBezTo>
                    <a:pt x="62" y="17"/>
                    <a:pt x="62" y="19"/>
                    <a:pt x="61" y="20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48"/>
                    <a:pt x="32" y="48"/>
                    <a:pt x="32" y="48"/>
                  </a:cubicBezTo>
                  <a:lnTo>
                    <a:pt x="54" y="21"/>
                  </a:lnTo>
                  <a:close/>
                  <a:moveTo>
                    <a:pt x="32" y="5"/>
                  </a:moveTo>
                  <a:cubicBezTo>
                    <a:pt x="25" y="5"/>
                    <a:pt x="25" y="5"/>
                    <a:pt x="25" y="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3" y="36"/>
                    <a:pt x="24" y="37"/>
                    <a:pt x="24" y="39"/>
                  </a:cubicBezTo>
                  <a:cubicBezTo>
                    <a:pt x="24" y="39"/>
                    <a:pt x="24" y="39"/>
                    <a:pt x="24" y="40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4" y="90"/>
                    <a:pt x="2" y="90"/>
                    <a:pt x="2" y="90"/>
                  </a:cubicBezTo>
                  <a:cubicBezTo>
                    <a:pt x="0" y="90"/>
                    <a:pt x="0" y="88"/>
                    <a:pt x="0" y="87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6" y="41"/>
                    <a:pt x="5" y="41"/>
                  </a:cubicBezTo>
                  <a:cubicBezTo>
                    <a:pt x="4" y="40"/>
                    <a:pt x="4" y="39"/>
                    <a:pt x="4" y="38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3" y="0"/>
                    <a:pt x="24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Freeform: Shape 74">
              <a:extLst>
                <a:ext uri="{FF2B5EF4-FFF2-40B4-BE49-F238E27FC236}">
                  <a16:creationId xmlns:a16="http://schemas.microsoft.com/office/drawing/2014/main" id="{EA4290C4-1BE6-4664-9973-1019C4EC2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0357" y="3781928"/>
              <a:ext cx="275035" cy="171450"/>
            </a:xfrm>
            <a:custGeom>
              <a:avLst/>
              <a:gdLst>
                <a:gd name="T0" fmla="*/ 81 w 162"/>
                <a:gd name="T1" fmla="*/ 96 h 101"/>
                <a:gd name="T2" fmla="*/ 89 w 162"/>
                <a:gd name="T3" fmla="*/ 96 h 101"/>
                <a:gd name="T4" fmla="*/ 131 w 162"/>
                <a:gd name="T5" fmla="*/ 96 h 101"/>
                <a:gd name="T6" fmla="*/ 149 w 162"/>
                <a:gd name="T7" fmla="*/ 89 h 101"/>
                <a:gd name="T8" fmla="*/ 157 w 162"/>
                <a:gd name="T9" fmla="*/ 71 h 101"/>
                <a:gd name="T10" fmla="*/ 149 w 162"/>
                <a:gd name="T11" fmla="*/ 53 h 101"/>
                <a:gd name="T12" fmla="*/ 131 w 162"/>
                <a:gd name="T13" fmla="*/ 45 h 101"/>
                <a:gd name="T14" fmla="*/ 123 w 162"/>
                <a:gd name="T15" fmla="*/ 47 h 101"/>
                <a:gd name="T16" fmla="*/ 115 w 162"/>
                <a:gd name="T17" fmla="*/ 51 h 101"/>
                <a:gd name="T18" fmla="*/ 112 w 162"/>
                <a:gd name="T19" fmla="*/ 51 h 101"/>
                <a:gd name="T20" fmla="*/ 111 w 162"/>
                <a:gd name="T21" fmla="*/ 49 h 101"/>
                <a:gd name="T22" fmla="*/ 97 w 162"/>
                <a:gd name="T23" fmla="*/ 18 h 101"/>
                <a:gd name="T24" fmla="*/ 81 w 162"/>
                <a:gd name="T25" fmla="*/ 7 h 101"/>
                <a:gd name="T26" fmla="*/ 81 w 162"/>
                <a:gd name="T27" fmla="*/ 2 h 101"/>
                <a:gd name="T28" fmla="*/ 101 w 162"/>
                <a:gd name="T29" fmla="*/ 14 h 101"/>
                <a:gd name="T30" fmla="*/ 116 w 162"/>
                <a:gd name="T31" fmla="*/ 45 h 101"/>
                <a:gd name="T32" fmla="*/ 121 w 162"/>
                <a:gd name="T33" fmla="*/ 42 h 101"/>
                <a:gd name="T34" fmla="*/ 131 w 162"/>
                <a:gd name="T35" fmla="*/ 41 h 101"/>
                <a:gd name="T36" fmla="*/ 153 w 162"/>
                <a:gd name="T37" fmla="*/ 49 h 101"/>
                <a:gd name="T38" fmla="*/ 162 w 162"/>
                <a:gd name="T39" fmla="*/ 71 h 101"/>
                <a:gd name="T40" fmla="*/ 153 w 162"/>
                <a:gd name="T41" fmla="*/ 92 h 101"/>
                <a:gd name="T42" fmla="*/ 131 w 162"/>
                <a:gd name="T43" fmla="*/ 101 h 101"/>
                <a:gd name="T44" fmla="*/ 89 w 162"/>
                <a:gd name="T45" fmla="*/ 101 h 101"/>
                <a:gd name="T46" fmla="*/ 81 w 162"/>
                <a:gd name="T47" fmla="*/ 101 h 101"/>
                <a:gd name="T48" fmla="*/ 81 w 162"/>
                <a:gd name="T49" fmla="*/ 96 h 101"/>
                <a:gd name="T50" fmla="*/ 5 w 162"/>
                <a:gd name="T51" fmla="*/ 82 h 101"/>
                <a:gd name="T52" fmla="*/ 9 w 162"/>
                <a:gd name="T53" fmla="*/ 92 h 101"/>
                <a:gd name="T54" fmla="*/ 19 w 162"/>
                <a:gd name="T55" fmla="*/ 96 h 101"/>
                <a:gd name="T56" fmla="*/ 59 w 162"/>
                <a:gd name="T57" fmla="*/ 96 h 101"/>
                <a:gd name="T58" fmla="*/ 65 w 162"/>
                <a:gd name="T59" fmla="*/ 96 h 101"/>
                <a:gd name="T60" fmla="*/ 67 w 162"/>
                <a:gd name="T61" fmla="*/ 96 h 101"/>
                <a:gd name="T62" fmla="*/ 81 w 162"/>
                <a:gd name="T63" fmla="*/ 96 h 101"/>
                <a:gd name="T64" fmla="*/ 81 w 162"/>
                <a:gd name="T65" fmla="*/ 101 h 101"/>
                <a:gd name="T66" fmla="*/ 67 w 162"/>
                <a:gd name="T67" fmla="*/ 101 h 101"/>
                <a:gd name="T68" fmla="*/ 65 w 162"/>
                <a:gd name="T69" fmla="*/ 101 h 101"/>
                <a:gd name="T70" fmla="*/ 59 w 162"/>
                <a:gd name="T71" fmla="*/ 101 h 101"/>
                <a:gd name="T72" fmla="*/ 19 w 162"/>
                <a:gd name="T73" fmla="*/ 101 h 101"/>
                <a:gd name="T74" fmla="*/ 6 w 162"/>
                <a:gd name="T75" fmla="*/ 95 h 101"/>
                <a:gd name="T76" fmla="*/ 0 w 162"/>
                <a:gd name="T77" fmla="*/ 82 h 101"/>
                <a:gd name="T78" fmla="*/ 6 w 162"/>
                <a:gd name="T79" fmla="*/ 68 h 101"/>
                <a:gd name="T80" fmla="*/ 16 w 162"/>
                <a:gd name="T81" fmla="*/ 63 h 101"/>
                <a:gd name="T82" fmla="*/ 15 w 162"/>
                <a:gd name="T83" fmla="*/ 58 h 101"/>
                <a:gd name="T84" fmla="*/ 15 w 162"/>
                <a:gd name="T85" fmla="*/ 50 h 101"/>
                <a:gd name="T86" fmla="*/ 29 w 162"/>
                <a:gd name="T87" fmla="*/ 15 h 101"/>
                <a:gd name="T88" fmla="*/ 65 w 162"/>
                <a:gd name="T89" fmla="*/ 0 h 101"/>
                <a:gd name="T90" fmla="*/ 81 w 162"/>
                <a:gd name="T91" fmla="*/ 2 h 101"/>
                <a:gd name="T92" fmla="*/ 81 w 162"/>
                <a:gd name="T93" fmla="*/ 7 h 101"/>
                <a:gd name="T94" fmla="*/ 65 w 162"/>
                <a:gd name="T95" fmla="*/ 5 h 101"/>
                <a:gd name="T96" fmla="*/ 33 w 162"/>
                <a:gd name="T97" fmla="*/ 18 h 101"/>
                <a:gd name="T98" fmla="*/ 19 w 162"/>
                <a:gd name="T99" fmla="*/ 50 h 101"/>
                <a:gd name="T100" fmla="*/ 20 w 162"/>
                <a:gd name="T101" fmla="*/ 57 h 101"/>
                <a:gd name="T102" fmla="*/ 21 w 162"/>
                <a:gd name="T103" fmla="*/ 64 h 101"/>
                <a:gd name="T104" fmla="*/ 20 w 162"/>
                <a:gd name="T105" fmla="*/ 67 h 101"/>
                <a:gd name="T106" fmla="*/ 19 w 162"/>
                <a:gd name="T107" fmla="*/ 67 h 101"/>
                <a:gd name="T108" fmla="*/ 9 w 162"/>
                <a:gd name="T109" fmla="*/ 71 h 101"/>
                <a:gd name="T110" fmla="*/ 5 w 162"/>
                <a:gd name="T111" fmla="*/ 8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2" h="101">
                  <a:moveTo>
                    <a:pt x="81" y="96"/>
                  </a:moveTo>
                  <a:cubicBezTo>
                    <a:pt x="89" y="96"/>
                    <a:pt x="89" y="96"/>
                    <a:pt x="89" y="96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8" y="96"/>
                    <a:pt x="145" y="93"/>
                    <a:pt x="149" y="89"/>
                  </a:cubicBezTo>
                  <a:cubicBezTo>
                    <a:pt x="154" y="84"/>
                    <a:pt x="157" y="78"/>
                    <a:pt x="157" y="71"/>
                  </a:cubicBezTo>
                  <a:cubicBezTo>
                    <a:pt x="157" y="64"/>
                    <a:pt x="154" y="57"/>
                    <a:pt x="149" y="53"/>
                  </a:cubicBezTo>
                  <a:cubicBezTo>
                    <a:pt x="145" y="48"/>
                    <a:pt x="138" y="45"/>
                    <a:pt x="131" y="45"/>
                  </a:cubicBezTo>
                  <a:cubicBezTo>
                    <a:pt x="128" y="45"/>
                    <a:pt x="125" y="46"/>
                    <a:pt x="123" y="47"/>
                  </a:cubicBezTo>
                  <a:cubicBezTo>
                    <a:pt x="120" y="48"/>
                    <a:pt x="117" y="49"/>
                    <a:pt x="115" y="51"/>
                  </a:cubicBezTo>
                  <a:cubicBezTo>
                    <a:pt x="114" y="52"/>
                    <a:pt x="112" y="52"/>
                    <a:pt x="112" y="51"/>
                  </a:cubicBezTo>
                  <a:cubicBezTo>
                    <a:pt x="111" y="51"/>
                    <a:pt x="111" y="50"/>
                    <a:pt x="111" y="49"/>
                  </a:cubicBezTo>
                  <a:cubicBezTo>
                    <a:pt x="111" y="37"/>
                    <a:pt x="106" y="26"/>
                    <a:pt x="97" y="18"/>
                  </a:cubicBezTo>
                  <a:cubicBezTo>
                    <a:pt x="93" y="13"/>
                    <a:pt x="87" y="10"/>
                    <a:pt x="81" y="7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8" y="5"/>
                    <a:pt x="95" y="9"/>
                    <a:pt x="101" y="14"/>
                  </a:cubicBezTo>
                  <a:cubicBezTo>
                    <a:pt x="109" y="22"/>
                    <a:pt x="114" y="33"/>
                    <a:pt x="116" y="45"/>
                  </a:cubicBezTo>
                  <a:cubicBezTo>
                    <a:pt x="117" y="44"/>
                    <a:pt x="119" y="43"/>
                    <a:pt x="121" y="42"/>
                  </a:cubicBezTo>
                  <a:cubicBezTo>
                    <a:pt x="124" y="41"/>
                    <a:pt x="128" y="41"/>
                    <a:pt x="131" y="41"/>
                  </a:cubicBezTo>
                  <a:cubicBezTo>
                    <a:pt x="140" y="41"/>
                    <a:pt x="147" y="44"/>
                    <a:pt x="153" y="49"/>
                  </a:cubicBezTo>
                  <a:cubicBezTo>
                    <a:pt x="158" y="55"/>
                    <a:pt x="162" y="63"/>
                    <a:pt x="162" y="71"/>
                  </a:cubicBezTo>
                  <a:cubicBezTo>
                    <a:pt x="162" y="79"/>
                    <a:pt x="158" y="87"/>
                    <a:pt x="153" y="92"/>
                  </a:cubicBezTo>
                  <a:cubicBezTo>
                    <a:pt x="147" y="98"/>
                    <a:pt x="140" y="101"/>
                    <a:pt x="131" y="101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1" y="101"/>
                    <a:pt x="81" y="101"/>
                    <a:pt x="81" y="101"/>
                  </a:cubicBezTo>
                  <a:lnTo>
                    <a:pt x="81" y="96"/>
                  </a:lnTo>
                  <a:close/>
                  <a:moveTo>
                    <a:pt x="5" y="82"/>
                  </a:moveTo>
                  <a:cubicBezTo>
                    <a:pt x="5" y="86"/>
                    <a:pt x="6" y="89"/>
                    <a:pt x="9" y="92"/>
                  </a:cubicBezTo>
                  <a:cubicBezTo>
                    <a:pt x="12" y="95"/>
                    <a:pt x="15" y="96"/>
                    <a:pt x="19" y="96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81" y="96"/>
                    <a:pt x="81" y="96"/>
                    <a:pt x="81" y="96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19" y="101"/>
                    <a:pt x="19" y="101"/>
                    <a:pt x="19" y="101"/>
                  </a:cubicBezTo>
                  <a:cubicBezTo>
                    <a:pt x="14" y="101"/>
                    <a:pt x="9" y="99"/>
                    <a:pt x="6" y="95"/>
                  </a:cubicBezTo>
                  <a:cubicBezTo>
                    <a:pt x="2" y="92"/>
                    <a:pt x="0" y="87"/>
                    <a:pt x="0" y="82"/>
                  </a:cubicBezTo>
                  <a:cubicBezTo>
                    <a:pt x="0" y="76"/>
                    <a:pt x="2" y="72"/>
                    <a:pt x="6" y="68"/>
                  </a:cubicBezTo>
                  <a:cubicBezTo>
                    <a:pt x="8" y="65"/>
                    <a:pt x="12" y="63"/>
                    <a:pt x="16" y="63"/>
                  </a:cubicBezTo>
                  <a:cubicBezTo>
                    <a:pt x="16" y="61"/>
                    <a:pt x="15" y="60"/>
                    <a:pt x="15" y="58"/>
                  </a:cubicBezTo>
                  <a:cubicBezTo>
                    <a:pt x="15" y="56"/>
                    <a:pt x="15" y="53"/>
                    <a:pt x="15" y="50"/>
                  </a:cubicBezTo>
                  <a:cubicBezTo>
                    <a:pt x="15" y="37"/>
                    <a:pt x="20" y="24"/>
                    <a:pt x="29" y="15"/>
                  </a:cubicBezTo>
                  <a:cubicBezTo>
                    <a:pt x="39" y="6"/>
                    <a:pt x="51" y="0"/>
                    <a:pt x="65" y="0"/>
                  </a:cubicBezTo>
                  <a:cubicBezTo>
                    <a:pt x="71" y="0"/>
                    <a:pt x="76" y="1"/>
                    <a:pt x="81" y="2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76" y="6"/>
                    <a:pt x="71" y="5"/>
                    <a:pt x="65" y="5"/>
                  </a:cubicBezTo>
                  <a:cubicBezTo>
                    <a:pt x="53" y="5"/>
                    <a:pt x="41" y="10"/>
                    <a:pt x="33" y="18"/>
                  </a:cubicBezTo>
                  <a:cubicBezTo>
                    <a:pt x="25" y="26"/>
                    <a:pt x="19" y="38"/>
                    <a:pt x="19" y="50"/>
                  </a:cubicBezTo>
                  <a:cubicBezTo>
                    <a:pt x="19" y="53"/>
                    <a:pt x="20" y="55"/>
                    <a:pt x="20" y="57"/>
                  </a:cubicBezTo>
                  <a:cubicBezTo>
                    <a:pt x="20" y="60"/>
                    <a:pt x="21" y="62"/>
                    <a:pt x="21" y="64"/>
                  </a:cubicBezTo>
                  <a:cubicBezTo>
                    <a:pt x="22" y="65"/>
                    <a:pt x="21" y="67"/>
                    <a:pt x="20" y="67"/>
                  </a:cubicBezTo>
                  <a:cubicBezTo>
                    <a:pt x="20" y="67"/>
                    <a:pt x="19" y="67"/>
                    <a:pt x="19" y="67"/>
                  </a:cubicBezTo>
                  <a:cubicBezTo>
                    <a:pt x="15" y="67"/>
                    <a:pt x="12" y="69"/>
                    <a:pt x="9" y="71"/>
                  </a:cubicBezTo>
                  <a:cubicBezTo>
                    <a:pt x="6" y="74"/>
                    <a:pt x="5" y="78"/>
                    <a:pt x="5" y="8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Freeform: Shape 75">
              <a:extLst>
                <a:ext uri="{FF2B5EF4-FFF2-40B4-BE49-F238E27FC236}">
                  <a16:creationId xmlns:a16="http://schemas.microsoft.com/office/drawing/2014/main" id="{A3A94D23-9C44-4EAD-A130-45908CC72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466" y="4360571"/>
              <a:ext cx="76200" cy="125016"/>
            </a:xfrm>
            <a:custGeom>
              <a:avLst/>
              <a:gdLst>
                <a:gd name="T0" fmla="*/ 40 w 45"/>
                <a:gd name="T1" fmla="*/ 37 h 74"/>
                <a:gd name="T2" fmla="*/ 34 w 45"/>
                <a:gd name="T3" fmla="*/ 17 h 74"/>
                <a:gd name="T4" fmla="*/ 23 w 45"/>
                <a:gd name="T5" fmla="*/ 5 h 74"/>
                <a:gd name="T6" fmla="*/ 23 w 45"/>
                <a:gd name="T7" fmla="*/ 0 h 74"/>
                <a:gd name="T8" fmla="*/ 24 w 45"/>
                <a:gd name="T9" fmla="*/ 0 h 74"/>
                <a:gd name="T10" fmla="*/ 38 w 45"/>
                <a:gd name="T11" fmla="*/ 14 h 74"/>
                <a:gd name="T12" fmla="*/ 45 w 45"/>
                <a:gd name="T13" fmla="*/ 37 h 74"/>
                <a:gd name="T14" fmla="*/ 38 w 45"/>
                <a:gd name="T15" fmla="*/ 59 h 74"/>
                <a:gd name="T16" fmla="*/ 24 w 45"/>
                <a:gd name="T17" fmla="*/ 74 h 74"/>
                <a:gd name="T18" fmla="*/ 23 w 45"/>
                <a:gd name="T19" fmla="*/ 74 h 74"/>
                <a:gd name="T20" fmla="*/ 23 w 45"/>
                <a:gd name="T21" fmla="*/ 69 h 74"/>
                <a:gd name="T22" fmla="*/ 23 w 45"/>
                <a:gd name="T23" fmla="*/ 69 h 74"/>
                <a:gd name="T24" fmla="*/ 34 w 45"/>
                <a:gd name="T25" fmla="*/ 57 h 74"/>
                <a:gd name="T26" fmla="*/ 40 w 45"/>
                <a:gd name="T27" fmla="*/ 37 h 74"/>
                <a:gd name="T28" fmla="*/ 23 w 45"/>
                <a:gd name="T29" fmla="*/ 5 h 74"/>
                <a:gd name="T30" fmla="*/ 11 w 45"/>
                <a:gd name="T31" fmla="*/ 17 h 74"/>
                <a:gd name="T32" fmla="*/ 11 w 45"/>
                <a:gd name="T33" fmla="*/ 17 h 74"/>
                <a:gd name="T34" fmla="*/ 5 w 45"/>
                <a:gd name="T35" fmla="*/ 37 h 74"/>
                <a:gd name="T36" fmla="*/ 11 w 45"/>
                <a:gd name="T37" fmla="*/ 57 h 74"/>
                <a:gd name="T38" fmla="*/ 11 w 45"/>
                <a:gd name="T39" fmla="*/ 57 h 74"/>
                <a:gd name="T40" fmla="*/ 23 w 45"/>
                <a:gd name="T41" fmla="*/ 69 h 74"/>
                <a:gd name="T42" fmla="*/ 23 w 45"/>
                <a:gd name="T43" fmla="*/ 74 h 74"/>
                <a:gd name="T44" fmla="*/ 22 w 45"/>
                <a:gd name="T45" fmla="*/ 74 h 74"/>
                <a:gd name="T46" fmla="*/ 7 w 45"/>
                <a:gd name="T47" fmla="*/ 59 h 74"/>
                <a:gd name="T48" fmla="*/ 7 w 45"/>
                <a:gd name="T49" fmla="*/ 59 h 74"/>
                <a:gd name="T50" fmla="*/ 7 w 45"/>
                <a:gd name="T51" fmla="*/ 59 h 74"/>
                <a:gd name="T52" fmla="*/ 0 w 45"/>
                <a:gd name="T53" fmla="*/ 37 h 74"/>
                <a:gd name="T54" fmla="*/ 7 w 45"/>
                <a:gd name="T55" fmla="*/ 14 h 74"/>
                <a:gd name="T56" fmla="*/ 7 w 45"/>
                <a:gd name="T57" fmla="*/ 14 h 74"/>
                <a:gd name="T58" fmla="*/ 22 w 45"/>
                <a:gd name="T59" fmla="*/ 0 h 74"/>
                <a:gd name="T60" fmla="*/ 23 w 45"/>
                <a:gd name="T61" fmla="*/ 0 h 74"/>
                <a:gd name="T62" fmla="*/ 23 w 45"/>
                <a:gd name="T63" fmla="*/ 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" h="74">
                  <a:moveTo>
                    <a:pt x="40" y="37"/>
                  </a:moveTo>
                  <a:cubicBezTo>
                    <a:pt x="40" y="31"/>
                    <a:pt x="38" y="23"/>
                    <a:pt x="34" y="17"/>
                  </a:cubicBezTo>
                  <a:cubicBezTo>
                    <a:pt x="31" y="11"/>
                    <a:pt x="27" y="7"/>
                    <a:pt x="23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4" y="0"/>
                  </a:cubicBezTo>
                  <a:cubicBezTo>
                    <a:pt x="30" y="2"/>
                    <a:pt x="35" y="8"/>
                    <a:pt x="38" y="14"/>
                  </a:cubicBezTo>
                  <a:cubicBezTo>
                    <a:pt x="42" y="21"/>
                    <a:pt x="45" y="30"/>
                    <a:pt x="45" y="37"/>
                  </a:cubicBezTo>
                  <a:cubicBezTo>
                    <a:pt x="45" y="44"/>
                    <a:pt x="42" y="52"/>
                    <a:pt x="38" y="59"/>
                  </a:cubicBezTo>
                  <a:cubicBezTo>
                    <a:pt x="35" y="66"/>
                    <a:pt x="30" y="71"/>
                    <a:pt x="24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7" y="67"/>
                    <a:pt x="31" y="62"/>
                    <a:pt x="34" y="57"/>
                  </a:cubicBezTo>
                  <a:cubicBezTo>
                    <a:pt x="38" y="51"/>
                    <a:pt x="40" y="43"/>
                    <a:pt x="40" y="37"/>
                  </a:cubicBezTo>
                  <a:close/>
                  <a:moveTo>
                    <a:pt x="23" y="5"/>
                  </a:moveTo>
                  <a:cubicBezTo>
                    <a:pt x="18" y="7"/>
                    <a:pt x="14" y="11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7" y="23"/>
                    <a:pt x="5" y="31"/>
                    <a:pt x="5" y="37"/>
                  </a:cubicBezTo>
                  <a:cubicBezTo>
                    <a:pt x="5" y="43"/>
                    <a:pt x="7" y="51"/>
                    <a:pt x="11" y="57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4" y="62"/>
                    <a:pt x="18" y="67"/>
                    <a:pt x="23" y="69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16" y="71"/>
                    <a:pt x="10" y="66"/>
                    <a:pt x="7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3" y="52"/>
                    <a:pt x="0" y="44"/>
                    <a:pt x="0" y="37"/>
                  </a:cubicBezTo>
                  <a:cubicBezTo>
                    <a:pt x="0" y="30"/>
                    <a:pt x="3" y="21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10" y="8"/>
                    <a:pt x="16" y="2"/>
                    <a:pt x="22" y="0"/>
                  </a:cubicBezTo>
                  <a:cubicBezTo>
                    <a:pt x="22" y="0"/>
                    <a:pt x="22" y="0"/>
                    <a:pt x="23" y="0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Freeform: Shape 76">
              <a:extLst>
                <a:ext uri="{FF2B5EF4-FFF2-40B4-BE49-F238E27FC236}">
                  <a16:creationId xmlns:a16="http://schemas.microsoft.com/office/drawing/2014/main" id="{9F5FC826-AAE1-4AD9-8081-6401F0230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0282" y="4440345"/>
              <a:ext cx="114300" cy="83344"/>
            </a:xfrm>
            <a:custGeom>
              <a:avLst/>
              <a:gdLst>
                <a:gd name="T0" fmla="*/ 33 w 67"/>
                <a:gd name="T1" fmla="*/ 43 h 49"/>
                <a:gd name="T2" fmla="*/ 42 w 67"/>
                <a:gd name="T3" fmla="*/ 40 h 49"/>
                <a:gd name="T4" fmla="*/ 57 w 67"/>
                <a:gd name="T5" fmla="*/ 25 h 49"/>
                <a:gd name="T6" fmla="*/ 61 w 67"/>
                <a:gd name="T7" fmla="*/ 9 h 49"/>
                <a:gd name="T8" fmla="*/ 45 w 67"/>
                <a:gd name="T9" fmla="*/ 4 h 49"/>
                <a:gd name="T10" fmla="*/ 33 w 67"/>
                <a:gd name="T11" fmla="*/ 6 h 49"/>
                <a:gd name="T12" fmla="*/ 33 w 67"/>
                <a:gd name="T13" fmla="*/ 1 h 49"/>
                <a:gd name="T14" fmla="*/ 45 w 67"/>
                <a:gd name="T15" fmla="*/ 0 h 49"/>
                <a:gd name="T16" fmla="*/ 65 w 67"/>
                <a:gd name="T17" fmla="*/ 6 h 49"/>
                <a:gd name="T18" fmla="*/ 65 w 67"/>
                <a:gd name="T19" fmla="*/ 6 h 49"/>
                <a:gd name="T20" fmla="*/ 66 w 67"/>
                <a:gd name="T21" fmla="*/ 7 h 49"/>
                <a:gd name="T22" fmla="*/ 61 w 67"/>
                <a:gd name="T23" fmla="*/ 27 h 49"/>
                <a:gd name="T24" fmla="*/ 44 w 67"/>
                <a:gd name="T25" fmla="*/ 44 h 49"/>
                <a:gd name="T26" fmla="*/ 33 w 67"/>
                <a:gd name="T27" fmla="*/ 48 h 49"/>
                <a:gd name="T28" fmla="*/ 33 w 67"/>
                <a:gd name="T29" fmla="*/ 43 h 49"/>
                <a:gd name="T30" fmla="*/ 5 w 67"/>
                <a:gd name="T31" fmla="*/ 40 h 49"/>
                <a:gd name="T32" fmla="*/ 21 w 67"/>
                <a:gd name="T33" fmla="*/ 45 h 49"/>
                <a:gd name="T34" fmla="*/ 33 w 67"/>
                <a:gd name="T35" fmla="*/ 43 h 49"/>
                <a:gd name="T36" fmla="*/ 33 w 67"/>
                <a:gd name="T37" fmla="*/ 48 h 49"/>
                <a:gd name="T38" fmla="*/ 21 w 67"/>
                <a:gd name="T39" fmla="*/ 49 h 49"/>
                <a:gd name="T40" fmla="*/ 2 w 67"/>
                <a:gd name="T41" fmla="*/ 43 h 49"/>
                <a:gd name="T42" fmla="*/ 2 w 67"/>
                <a:gd name="T43" fmla="*/ 43 h 49"/>
                <a:gd name="T44" fmla="*/ 1 w 67"/>
                <a:gd name="T45" fmla="*/ 42 h 49"/>
                <a:gd name="T46" fmla="*/ 6 w 67"/>
                <a:gd name="T47" fmla="*/ 22 h 49"/>
                <a:gd name="T48" fmla="*/ 23 w 67"/>
                <a:gd name="T49" fmla="*/ 5 h 49"/>
                <a:gd name="T50" fmla="*/ 33 w 67"/>
                <a:gd name="T51" fmla="*/ 1 h 49"/>
                <a:gd name="T52" fmla="*/ 33 w 67"/>
                <a:gd name="T53" fmla="*/ 6 h 49"/>
                <a:gd name="T54" fmla="*/ 25 w 67"/>
                <a:gd name="T55" fmla="*/ 9 h 49"/>
                <a:gd name="T56" fmla="*/ 10 w 67"/>
                <a:gd name="T57" fmla="*/ 24 h 49"/>
                <a:gd name="T58" fmla="*/ 5 w 67"/>
                <a:gd name="T59" fmla="*/ 4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" h="49">
                  <a:moveTo>
                    <a:pt x="33" y="43"/>
                  </a:moveTo>
                  <a:cubicBezTo>
                    <a:pt x="37" y="42"/>
                    <a:pt x="39" y="41"/>
                    <a:pt x="42" y="40"/>
                  </a:cubicBezTo>
                  <a:cubicBezTo>
                    <a:pt x="47" y="37"/>
                    <a:pt x="53" y="31"/>
                    <a:pt x="57" y="25"/>
                  </a:cubicBezTo>
                  <a:cubicBezTo>
                    <a:pt x="60" y="20"/>
                    <a:pt x="62" y="14"/>
                    <a:pt x="61" y="9"/>
                  </a:cubicBezTo>
                  <a:cubicBezTo>
                    <a:pt x="57" y="6"/>
                    <a:pt x="51" y="4"/>
                    <a:pt x="45" y="4"/>
                  </a:cubicBezTo>
                  <a:cubicBezTo>
                    <a:pt x="41" y="4"/>
                    <a:pt x="37" y="5"/>
                    <a:pt x="33" y="6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7" y="0"/>
                    <a:pt x="41" y="0"/>
                    <a:pt x="45" y="0"/>
                  </a:cubicBezTo>
                  <a:cubicBezTo>
                    <a:pt x="53" y="0"/>
                    <a:pt x="60" y="1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6" y="6"/>
                    <a:pt x="66" y="7"/>
                    <a:pt x="66" y="7"/>
                  </a:cubicBezTo>
                  <a:cubicBezTo>
                    <a:pt x="67" y="14"/>
                    <a:pt x="65" y="21"/>
                    <a:pt x="61" y="27"/>
                  </a:cubicBezTo>
                  <a:cubicBezTo>
                    <a:pt x="57" y="34"/>
                    <a:pt x="50" y="40"/>
                    <a:pt x="44" y="44"/>
                  </a:cubicBezTo>
                  <a:cubicBezTo>
                    <a:pt x="41" y="46"/>
                    <a:pt x="37" y="47"/>
                    <a:pt x="33" y="48"/>
                  </a:cubicBezTo>
                  <a:lnTo>
                    <a:pt x="33" y="43"/>
                  </a:lnTo>
                  <a:close/>
                  <a:moveTo>
                    <a:pt x="5" y="40"/>
                  </a:moveTo>
                  <a:cubicBezTo>
                    <a:pt x="10" y="43"/>
                    <a:pt x="15" y="44"/>
                    <a:pt x="21" y="45"/>
                  </a:cubicBezTo>
                  <a:cubicBezTo>
                    <a:pt x="25" y="45"/>
                    <a:pt x="30" y="44"/>
                    <a:pt x="33" y="4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0" y="49"/>
                    <a:pt x="25" y="49"/>
                    <a:pt x="21" y="49"/>
                  </a:cubicBezTo>
                  <a:cubicBezTo>
                    <a:pt x="14" y="49"/>
                    <a:pt x="7" y="47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3"/>
                    <a:pt x="1" y="42"/>
                    <a:pt x="1" y="42"/>
                  </a:cubicBezTo>
                  <a:cubicBezTo>
                    <a:pt x="0" y="35"/>
                    <a:pt x="2" y="28"/>
                    <a:pt x="6" y="22"/>
                  </a:cubicBezTo>
                  <a:cubicBezTo>
                    <a:pt x="10" y="15"/>
                    <a:pt x="16" y="9"/>
                    <a:pt x="23" y="5"/>
                  </a:cubicBezTo>
                  <a:cubicBezTo>
                    <a:pt x="26" y="3"/>
                    <a:pt x="29" y="2"/>
                    <a:pt x="33" y="1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0" y="7"/>
                    <a:pt x="27" y="8"/>
                    <a:pt x="25" y="9"/>
                  </a:cubicBezTo>
                  <a:cubicBezTo>
                    <a:pt x="19" y="12"/>
                    <a:pt x="14" y="18"/>
                    <a:pt x="10" y="24"/>
                  </a:cubicBezTo>
                  <a:cubicBezTo>
                    <a:pt x="7" y="29"/>
                    <a:pt x="5" y="35"/>
                    <a:pt x="5" y="4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Freeform: Shape 77">
              <a:extLst>
                <a:ext uri="{FF2B5EF4-FFF2-40B4-BE49-F238E27FC236}">
                  <a16:creationId xmlns:a16="http://schemas.microsoft.com/office/drawing/2014/main" id="{C44E3C18-02C6-450F-BEB7-48D0CAF43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0282" y="4524878"/>
              <a:ext cx="114300" cy="84535"/>
            </a:xfrm>
            <a:custGeom>
              <a:avLst/>
              <a:gdLst>
                <a:gd name="T0" fmla="*/ 42 w 67"/>
                <a:gd name="T1" fmla="*/ 40 h 50"/>
                <a:gd name="T2" fmla="*/ 57 w 67"/>
                <a:gd name="T3" fmla="*/ 25 h 50"/>
                <a:gd name="T4" fmla="*/ 61 w 67"/>
                <a:gd name="T5" fmla="*/ 9 h 50"/>
                <a:gd name="T6" fmla="*/ 45 w 67"/>
                <a:gd name="T7" fmla="*/ 5 h 50"/>
                <a:gd name="T8" fmla="*/ 33 w 67"/>
                <a:gd name="T9" fmla="*/ 6 h 50"/>
                <a:gd name="T10" fmla="*/ 33 w 67"/>
                <a:gd name="T11" fmla="*/ 1 h 50"/>
                <a:gd name="T12" fmla="*/ 45 w 67"/>
                <a:gd name="T13" fmla="*/ 0 h 50"/>
                <a:gd name="T14" fmla="*/ 65 w 67"/>
                <a:gd name="T15" fmla="*/ 6 h 50"/>
                <a:gd name="T16" fmla="*/ 65 w 67"/>
                <a:gd name="T17" fmla="*/ 6 h 50"/>
                <a:gd name="T18" fmla="*/ 66 w 67"/>
                <a:gd name="T19" fmla="*/ 8 h 50"/>
                <a:gd name="T20" fmla="*/ 61 w 67"/>
                <a:gd name="T21" fmla="*/ 27 h 50"/>
                <a:gd name="T22" fmla="*/ 44 w 67"/>
                <a:gd name="T23" fmla="*/ 44 h 50"/>
                <a:gd name="T24" fmla="*/ 33 w 67"/>
                <a:gd name="T25" fmla="*/ 48 h 50"/>
                <a:gd name="T26" fmla="*/ 33 w 67"/>
                <a:gd name="T27" fmla="*/ 43 h 50"/>
                <a:gd name="T28" fmla="*/ 42 w 67"/>
                <a:gd name="T29" fmla="*/ 40 h 50"/>
                <a:gd name="T30" fmla="*/ 33 w 67"/>
                <a:gd name="T31" fmla="*/ 6 h 50"/>
                <a:gd name="T32" fmla="*/ 25 w 67"/>
                <a:gd name="T33" fmla="*/ 10 h 50"/>
                <a:gd name="T34" fmla="*/ 10 w 67"/>
                <a:gd name="T35" fmla="*/ 25 h 50"/>
                <a:gd name="T36" fmla="*/ 5 w 67"/>
                <a:gd name="T37" fmla="*/ 40 h 50"/>
                <a:gd name="T38" fmla="*/ 21 w 67"/>
                <a:gd name="T39" fmla="*/ 45 h 50"/>
                <a:gd name="T40" fmla="*/ 33 w 67"/>
                <a:gd name="T41" fmla="*/ 43 h 50"/>
                <a:gd name="T42" fmla="*/ 33 w 67"/>
                <a:gd name="T43" fmla="*/ 48 h 50"/>
                <a:gd name="T44" fmla="*/ 21 w 67"/>
                <a:gd name="T45" fmla="*/ 50 h 50"/>
                <a:gd name="T46" fmla="*/ 2 w 67"/>
                <a:gd name="T47" fmla="*/ 44 h 50"/>
                <a:gd name="T48" fmla="*/ 2 w 67"/>
                <a:gd name="T49" fmla="*/ 44 h 50"/>
                <a:gd name="T50" fmla="*/ 1 w 67"/>
                <a:gd name="T51" fmla="*/ 42 h 50"/>
                <a:gd name="T52" fmla="*/ 6 w 67"/>
                <a:gd name="T53" fmla="*/ 22 h 50"/>
                <a:gd name="T54" fmla="*/ 23 w 67"/>
                <a:gd name="T55" fmla="*/ 5 h 50"/>
                <a:gd name="T56" fmla="*/ 33 w 67"/>
                <a:gd name="T57" fmla="*/ 1 h 50"/>
                <a:gd name="T58" fmla="*/ 33 w 67"/>
                <a:gd name="T59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" h="50">
                  <a:moveTo>
                    <a:pt x="42" y="40"/>
                  </a:moveTo>
                  <a:cubicBezTo>
                    <a:pt x="47" y="37"/>
                    <a:pt x="53" y="31"/>
                    <a:pt x="57" y="25"/>
                  </a:cubicBezTo>
                  <a:cubicBezTo>
                    <a:pt x="60" y="20"/>
                    <a:pt x="62" y="14"/>
                    <a:pt x="61" y="9"/>
                  </a:cubicBezTo>
                  <a:cubicBezTo>
                    <a:pt x="57" y="6"/>
                    <a:pt x="51" y="5"/>
                    <a:pt x="45" y="5"/>
                  </a:cubicBezTo>
                  <a:cubicBezTo>
                    <a:pt x="41" y="5"/>
                    <a:pt x="37" y="5"/>
                    <a:pt x="33" y="6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7" y="0"/>
                    <a:pt x="41" y="0"/>
                    <a:pt x="45" y="0"/>
                  </a:cubicBezTo>
                  <a:cubicBezTo>
                    <a:pt x="53" y="0"/>
                    <a:pt x="60" y="2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6" y="6"/>
                    <a:pt x="66" y="7"/>
                    <a:pt x="66" y="8"/>
                  </a:cubicBezTo>
                  <a:cubicBezTo>
                    <a:pt x="67" y="14"/>
                    <a:pt x="65" y="21"/>
                    <a:pt x="61" y="27"/>
                  </a:cubicBezTo>
                  <a:cubicBezTo>
                    <a:pt x="57" y="35"/>
                    <a:pt x="50" y="41"/>
                    <a:pt x="44" y="44"/>
                  </a:cubicBezTo>
                  <a:cubicBezTo>
                    <a:pt x="41" y="46"/>
                    <a:pt x="37" y="47"/>
                    <a:pt x="33" y="48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7" y="42"/>
                    <a:pt x="39" y="41"/>
                    <a:pt x="42" y="40"/>
                  </a:cubicBezTo>
                  <a:close/>
                  <a:moveTo>
                    <a:pt x="33" y="6"/>
                  </a:moveTo>
                  <a:cubicBezTo>
                    <a:pt x="30" y="7"/>
                    <a:pt x="27" y="8"/>
                    <a:pt x="25" y="10"/>
                  </a:cubicBezTo>
                  <a:cubicBezTo>
                    <a:pt x="19" y="13"/>
                    <a:pt x="14" y="18"/>
                    <a:pt x="10" y="25"/>
                  </a:cubicBezTo>
                  <a:cubicBezTo>
                    <a:pt x="7" y="30"/>
                    <a:pt x="5" y="35"/>
                    <a:pt x="5" y="40"/>
                  </a:cubicBezTo>
                  <a:cubicBezTo>
                    <a:pt x="10" y="43"/>
                    <a:pt x="15" y="45"/>
                    <a:pt x="21" y="45"/>
                  </a:cubicBezTo>
                  <a:cubicBezTo>
                    <a:pt x="25" y="45"/>
                    <a:pt x="30" y="44"/>
                    <a:pt x="33" y="4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0" y="49"/>
                    <a:pt x="25" y="50"/>
                    <a:pt x="21" y="50"/>
                  </a:cubicBezTo>
                  <a:cubicBezTo>
                    <a:pt x="14" y="50"/>
                    <a:pt x="7" y="48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1" y="43"/>
                    <a:pt x="1" y="42"/>
                  </a:cubicBezTo>
                  <a:cubicBezTo>
                    <a:pt x="0" y="35"/>
                    <a:pt x="2" y="28"/>
                    <a:pt x="6" y="22"/>
                  </a:cubicBezTo>
                  <a:cubicBezTo>
                    <a:pt x="10" y="15"/>
                    <a:pt x="16" y="9"/>
                    <a:pt x="23" y="5"/>
                  </a:cubicBezTo>
                  <a:cubicBezTo>
                    <a:pt x="26" y="4"/>
                    <a:pt x="29" y="2"/>
                    <a:pt x="33" y="1"/>
                  </a:cubicBezTo>
                  <a:lnTo>
                    <a:pt x="33" y="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Freeform: Shape 78">
              <a:extLst>
                <a:ext uri="{FF2B5EF4-FFF2-40B4-BE49-F238E27FC236}">
                  <a16:creationId xmlns:a16="http://schemas.microsoft.com/office/drawing/2014/main" id="{FF729788-4DED-4E2B-B40A-D1F8B2B51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551" y="4440345"/>
              <a:ext cx="114300" cy="83344"/>
            </a:xfrm>
            <a:custGeom>
              <a:avLst/>
              <a:gdLst>
                <a:gd name="T0" fmla="*/ 34 w 67"/>
                <a:gd name="T1" fmla="*/ 43 h 49"/>
                <a:gd name="T2" fmla="*/ 46 w 67"/>
                <a:gd name="T3" fmla="*/ 45 h 49"/>
                <a:gd name="T4" fmla="*/ 62 w 67"/>
                <a:gd name="T5" fmla="*/ 40 h 49"/>
                <a:gd name="T6" fmla="*/ 57 w 67"/>
                <a:gd name="T7" fmla="*/ 24 h 49"/>
                <a:gd name="T8" fmla="*/ 42 w 67"/>
                <a:gd name="T9" fmla="*/ 9 h 49"/>
                <a:gd name="T10" fmla="*/ 34 w 67"/>
                <a:gd name="T11" fmla="*/ 6 h 49"/>
                <a:gd name="T12" fmla="*/ 34 w 67"/>
                <a:gd name="T13" fmla="*/ 1 h 49"/>
                <a:gd name="T14" fmla="*/ 45 w 67"/>
                <a:gd name="T15" fmla="*/ 5 h 49"/>
                <a:gd name="T16" fmla="*/ 61 w 67"/>
                <a:gd name="T17" fmla="*/ 22 h 49"/>
                <a:gd name="T18" fmla="*/ 66 w 67"/>
                <a:gd name="T19" fmla="*/ 42 h 49"/>
                <a:gd name="T20" fmla="*/ 66 w 67"/>
                <a:gd name="T21" fmla="*/ 43 h 49"/>
                <a:gd name="T22" fmla="*/ 46 w 67"/>
                <a:gd name="T23" fmla="*/ 49 h 49"/>
                <a:gd name="T24" fmla="*/ 34 w 67"/>
                <a:gd name="T25" fmla="*/ 48 h 49"/>
                <a:gd name="T26" fmla="*/ 34 w 67"/>
                <a:gd name="T27" fmla="*/ 43 h 49"/>
                <a:gd name="T28" fmla="*/ 25 w 67"/>
                <a:gd name="T29" fmla="*/ 40 h 49"/>
                <a:gd name="T30" fmla="*/ 34 w 67"/>
                <a:gd name="T31" fmla="*/ 43 h 49"/>
                <a:gd name="T32" fmla="*/ 34 w 67"/>
                <a:gd name="T33" fmla="*/ 48 h 49"/>
                <a:gd name="T34" fmla="*/ 23 w 67"/>
                <a:gd name="T35" fmla="*/ 44 h 49"/>
                <a:gd name="T36" fmla="*/ 6 w 67"/>
                <a:gd name="T37" fmla="*/ 27 h 49"/>
                <a:gd name="T38" fmla="*/ 1 w 67"/>
                <a:gd name="T39" fmla="*/ 7 h 49"/>
                <a:gd name="T40" fmla="*/ 2 w 67"/>
                <a:gd name="T41" fmla="*/ 6 h 49"/>
                <a:gd name="T42" fmla="*/ 22 w 67"/>
                <a:gd name="T43" fmla="*/ 0 h 49"/>
                <a:gd name="T44" fmla="*/ 34 w 67"/>
                <a:gd name="T45" fmla="*/ 1 h 49"/>
                <a:gd name="T46" fmla="*/ 34 w 67"/>
                <a:gd name="T47" fmla="*/ 6 h 49"/>
                <a:gd name="T48" fmla="*/ 22 w 67"/>
                <a:gd name="T49" fmla="*/ 4 h 49"/>
                <a:gd name="T50" fmla="*/ 6 w 67"/>
                <a:gd name="T51" fmla="*/ 9 h 49"/>
                <a:gd name="T52" fmla="*/ 11 w 67"/>
                <a:gd name="T53" fmla="*/ 25 h 49"/>
                <a:gd name="T54" fmla="*/ 25 w 67"/>
                <a:gd name="T55" fmla="*/ 4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7" h="49">
                  <a:moveTo>
                    <a:pt x="34" y="43"/>
                  </a:moveTo>
                  <a:cubicBezTo>
                    <a:pt x="38" y="44"/>
                    <a:pt x="42" y="45"/>
                    <a:pt x="46" y="45"/>
                  </a:cubicBezTo>
                  <a:cubicBezTo>
                    <a:pt x="52" y="44"/>
                    <a:pt x="58" y="43"/>
                    <a:pt x="62" y="40"/>
                  </a:cubicBezTo>
                  <a:cubicBezTo>
                    <a:pt x="62" y="35"/>
                    <a:pt x="60" y="29"/>
                    <a:pt x="57" y="24"/>
                  </a:cubicBezTo>
                  <a:cubicBezTo>
                    <a:pt x="53" y="18"/>
                    <a:pt x="48" y="12"/>
                    <a:pt x="42" y="9"/>
                  </a:cubicBezTo>
                  <a:cubicBezTo>
                    <a:pt x="40" y="8"/>
                    <a:pt x="37" y="7"/>
                    <a:pt x="34" y="6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8" y="2"/>
                    <a:pt x="42" y="3"/>
                    <a:pt x="45" y="5"/>
                  </a:cubicBezTo>
                  <a:cubicBezTo>
                    <a:pt x="51" y="9"/>
                    <a:pt x="57" y="15"/>
                    <a:pt x="61" y="22"/>
                  </a:cubicBezTo>
                  <a:cubicBezTo>
                    <a:pt x="65" y="28"/>
                    <a:pt x="67" y="35"/>
                    <a:pt x="66" y="42"/>
                  </a:cubicBezTo>
                  <a:cubicBezTo>
                    <a:pt x="66" y="42"/>
                    <a:pt x="66" y="43"/>
                    <a:pt x="66" y="43"/>
                  </a:cubicBezTo>
                  <a:cubicBezTo>
                    <a:pt x="60" y="47"/>
                    <a:pt x="53" y="49"/>
                    <a:pt x="46" y="49"/>
                  </a:cubicBezTo>
                  <a:cubicBezTo>
                    <a:pt x="42" y="49"/>
                    <a:pt x="38" y="49"/>
                    <a:pt x="34" y="48"/>
                  </a:cubicBezTo>
                  <a:lnTo>
                    <a:pt x="34" y="43"/>
                  </a:lnTo>
                  <a:close/>
                  <a:moveTo>
                    <a:pt x="25" y="40"/>
                  </a:moveTo>
                  <a:cubicBezTo>
                    <a:pt x="28" y="41"/>
                    <a:pt x="31" y="42"/>
                    <a:pt x="34" y="4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0" y="47"/>
                    <a:pt x="26" y="46"/>
                    <a:pt x="23" y="44"/>
                  </a:cubicBezTo>
                  <a:cubicBezTo>
                    <a:pt x="17" y="40"/>
                    <a:pt x="11" y="34"/>
                    <a:pt x="6" y="27"/>
                  </a:cubicBezTo>
                  <a:cubicBezTo>
                    <a:pt x="3" y="21"/>
                    <a:pt x="0" y="14"/>
                    <a:pt x="1" y="7"/>
                  </a:cubicBezTo>
                  <a:cubicBezTo>
                    <a:pt x="1" y="7"/>
                    <a:pt x="2" y="6"/>
                    <a:pt x="2" y="6"/>
                  </a:cubicBezTo>
                  <a:cubicBezTo>
                    <a:pt x="7" y="1"/>
                    <a:pt x="15" y="0"/>
                    <a:pt x="22" y="0"/>
                  </a:cubicBezTo>
                  <a:cubicBezTo>
                    <a:pt x="26" y="0"/>
                    <a:pt x="30" y="0"/>
                    <a:pt x="34" y="1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0" y="5"/>
                    <a:pt x="26" y="4"/>
                    <a:pt x="22" y="4"/>
                  </a:cubicBezTo>
                  <a:cubicBezTo>
                    <a:pt x="16" y="4"/>
                    <a:pt x="10" y="6"/>
                    <a:pt x="6" y="9"/>
                  </a:cubicBezTo>
                  <a:cubicBezTo>
                    <a:pt x="6" y="14"/>
                    <a:pt x="7" y="20"/>
                    <a:pt x="11" y="25"/>
                  </a:cubicBezTo>
                  <a:cubicBezTo>
                    <a:pt x="14" y="31"/>
                    <a:pt x="20" y="37"/>
                    <a:pt x="25" y="4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Freeform: Shape 79">
              <a:extLst>
                <a:ext uri="{FF2B5EF4-FFF2-40B4-BE49-F238E27FC236}">
                  <a16:creationId xmlns:a16="http://schemas.microsoft.com/office/drawing/2014/main" id="{8EA48953-EAA9-4034-BD5A-5DB4D990A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551" y="4524878"/>
              <a:ext cx="114300" cy="84535"/>
            </a:xfrm>
            <a:custGeom>
              <a:avLst/>
              <a:gdLst>
                <a:gd name="T0" fmla="*/ 34 w 67"/>
                <a:gd name="T1" fmla="*/ 43 h 50"/>
                <a:gd name="T2" fmla="*/ 46 w 67"/>
                <a:gd name="T3" fmla="*/ 45 h 50"/>
                <a:gd name="T4" fmla="*/ 62 w 67"/>
                <a:gd name="T5" fmla="*/ 40 h 50"/>
                <a:gd name="T6" fmla="*/ 57 w 67"/>
                <a:gd name="T7" fmla="*/ 25 h 50"/>
                <a:gd name="T8" fmla="*/ 42 w 67"/>
                <a:gd name="T9" fmla="*/ 10 h 50"/>
                <a:gd name="T10" fmla="*/ 34 w 67"/>
                <a:gd name="T11" fmla="*/ 6 h 50"/>
                <a:gd name="T12" fmla="*/ 34 w 67"/>
                <a:gd name="T13" fmla="*/ 1 h 50"/>
                <a:gd name="T14" fmla="*/ 45 w 67"/>
                <a:gd name="T15" fmla="*/ 5 h 50"/>
                <a:gd name="T16" fmla="*/ 61 w 67"/>
                <a:gd name="T17" fmla="*/ 22 h 50"/>
                <a:gd name="T18" fmla="*/ 66 w 67"/>
                <a:gd name="T19" fmla="*/ 42 h 50"/>
                <a:gd name="T20" fmla="*/ 66 w 67"/>
                <a:gd name="T21" fmla="*/ 44 h 50"/>
                <a:gd name="T22" fmla="*/ 46 w 67"/>
                <a:gd name="T23" fmla="*/ 50 h 50"/>
                <a:gd name="T24" fmla="*/ 34 w 67"/>
                <a:gd name="T25" fmla="*/ 48 h 50"/>
                <a:gd name="T26" fmla="*/ 34 w 67"/>
                <a:gd name="T27" fmla="*/ 43 h 50"/>
                <a:gd name="T28" fmla="*/ 25 w 67"/>
                <a:gd name="T29" fmla="*/ 40 h 50"/>
                <a:gd name="T30" fmla="*/ 34 w 67"/>
                <a:gd name="T31" fmla="*/ 43 h 50"/>
                <a:gd name="T32" fmla="*/ 34 w 67"/>
                <a:gd name="T33" fmla="*/ 48 h 50"/>
                <a:gd name="T34" fmla="*/ 23 w 67"/>
                <a:gd name="T35" fmla="*/ 44 h 50"/>
                <a:gd name="T36" fmla="*/ 6 w 67"/>
                <a:gd name="T37" fmla="*/ 27 h 50"/>
                <a:gd name="T38" fmla="*/ 1 w 67"/>
                <a:gd name="T39" fmla="*/ 8 h 50"/>
                <a:gd name="T40" fmla="*/ 2 w 67"/>
                <a:gd name="T41" fmla="*/ 6 h 50"/>
                <a:gd name="T42" fmla="*/ 22 w 67"/>
                <a:gd name="T43" fmla="*/ 0 h 50"/>
                <a:gd name="T44" fmla="*/ 34 w 67"/>
                <a:gd name="T45" fmla="*/ 1 h 50"/>
                <a:gd name="T46" fmla="*/ 34 w 67"/>
                <a:gd name="T47" fmla="*/ 6 h 50"/>
                <a:gd name="T48" fmla="*/ 22 w 67"/>
                <a:gd name="T49" fmla="*/ 5 h 50"/>
                <a:gd name="T50" fmla="*/ 6 w 67"/>
                <a:gd name="T51" fmla="*/ 9 h 50"/>
                <a:gd name="T52" fmla="*/ 11 w 67"/>
                <a:gd name="T53" fmla="*/ 25 h 50"/>
                <a:gd name="T54" fmla="*/ 25 w 67"/>
                <a:gd name="T55" fmla="*/ 4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7" h="50">
                  <a:moveTo>
                    <a:pt x="34" y="43"/>
                  </a:moveTo>
                  <a:cubicBezTo>
                    <a:pt x="38" y="44"/>
                    <a:pt x="42" y="45"/>
                    <a:pt x="46" y="45"/>
                  </a:cubicBezTo>
                  <a:cubicBezTo>
                    <a:pt x="52" y="45"/>
                    <a:pt x="58" y="43"/>
                    <a:pt x="62" y="40"/>
                  </a:cubicBezTo>
                  <a:cubicBezTo>
                    <a:pt x="62" y="35"/>
                    <a:pt x="60" y="30"/>
                    <a:pt x="57" y="25"/>
                  </a:cubicBezTo>
                  <a:cubicBezTo>
                    <a:pt x="53" y="18"/>
                    <a:pt x="48" y="13"/>
                    <a:pt x="42" y="10"/>
                  </a:cubicBezTo>
                  <a:cubicBezTo>
                    <a:pt x="40" y="8"/>
                    <a:pt x="37" y="7"/>
                    <a:pt x="34" y="6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8" y="2"/>
                    <a:pt x="42" y="4"/>
                    <a:pt x="45" y="5"/>
                  </a:cubicBezTo>
                  <a:cubicBezTo>
                    <a:pt x="51" y="9"/>
                    <a:pt x="57" y="15"/>
                    <a:pt x="61" y="22"/>
                  </a:cubicBezTo>
                  <a:cubicBezTo>
                    <a:pt x="65" y="28"/>
                    <a:pt x="67" y="35"/>
                    <a:pt x="66" y="42"/>
                  </a:cubicBezTo>
                  <a:cubicBezTo>
                    <a:pt x="66" y="42"/>
                    <a:pt x="66" y="43"/>
                    <a:pt x="66" y="44"/>
                  </a:cubicBezTo>
                  <a:cubicBezTo>
                    <a:pt x="60" y="48"/>
                    <a:pt x="53" y="50"/>
                    <a:pt x="46" y="50"/>
                  </a:cubicBezTo>
                  <a:cubicBezTo>
                    <a:pt x="42" y="50"/>
                    <a:pt x="38" y="49"/>
                    <a:pt x="34" y="48"/>
                  </a:cubicBezTo>
                  <a:lnTo>
                    <a:pt x="34" y="43"/>
                  </a:lnTo>
                  <a:close/>
                  <a:moveTo>
                    <a:pt x="25" y="40"/>
                  </a:moveTo>
                  <a:cubicBezTo>
                    <a:pt x="28" y="41"/>
                    <a:pt x="31" y="42"/>
                    <a:pt x="34" y="4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0" y="47"/>
                    <a:pt x="26" y="46"/>
                    <a:pt x="23" y="44"/>
                  </a:cubicBezTo>
                  <a:cubicBezTo>
                    <a:pt x="17" y="41"/>
                    <a:pt x="11" y="35"/>
                    <a:pt x="6" y="27"/>
                  </a:cubicBezTo>
                  <a:cubicBezTo>
                    <a:pt x="3" y="21"/>
                    <a:pt x="0" y="14"/>
                    <a:pt x="1" y="8"/>
                  </a:cubicBezTo>
                  <a:cubicBezTo>
                    <a:pt x="1" y="7"/>
                    <a:pt x="2" y="6"/>
                    <a:pt x="2" y="6"/>
                  </a:cubicBezTo>
                  <a:cubicBezTo>
                    <a:pt x="7" y="2"/>
                    <a:pt x="15" y="0"/>
                    <a:pt x="22" y="0"/>
                  </a:cubicBezTo>
                  <a:cubicBezTo>
                    <a:pt x="26" y="0"/>
                    <a:pt x="30" y="0"/>
                    <a:pt x="34" y="1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0" y="5"/>
                    <a:pt x="26" y="5"/>
                    <a:pt x="22" y="5"/>
                  </a:cubicBezTo>
                  <a:cubicBezTo>
                    <a:pt x="16" y="5"/>
                    <a:pt x="10" y="6"/>
                    <a:pt x="6" y="9"/>
                  </a:cubicBezTo>
                  <a:cubicBezTo>
                    <a:pt x="6" y="14"/>
                    <a:pt x="7" y="20"/>
                    <a:pt x="11" y="25"/>
                  </a:cubicBezTo>
                  <a:cubicBezTo>
                    <a:pt x="14" y="31"/>
                    <a:pt x="20" y="37"/>
                    <a:pt x="25" y="4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Freeform: Shape 80">
              <a:extLst>
                <a:ext uri="{FF2B5EF4-FFF2-40B4-BE49-F238E27FC236}">
                  <a16:creationId xmlns:a16="http://schemas.microsoft.com/office/drawing/2014/main" id="{B3B669E0-01C5-410D-AF0B-C8432ADCE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851" y="4489159"/>
              <a:ext cx="21431" cy="146447"/>
            </a:xfrm>
            <a:custGeom>
              <a:avLst/>
              <a:gdLst>
                <a:gd name="T0" fmla="*/ 8 w 13"/>
                <a:gd name="T1" fmla="*/ 86 h 86"/>
                <a:gd name="T2" fmla="*/ 8 w 13"/>
                <a:gd name="T3" fmla="*/ 81 h 86"/>
                <a:gd name="T4" fmla="*/ 8 w 13"/>
                <a:gd name="T5" fmla="*/ 81 h 86"/>
                <a:gd name="T6" fmla="*/ 8 w 13"/>
                <a:gd name="T7" fmla="*/ 81 h 86"/>
                <a:gd name="T8" fmla="*/ 8 w 13"/>
                <a:gd name="T9" fmla="*/ 81 h 86"/>
                <a:gd name="T10" fmla="*/ 8 w 13"/>
                <a:gd name="T11" fmla="*/ 81 h 86"/>
                <a:gd name="T12" fmla="*/ 8 w 13"/>
                <a:gd name="T13" fmla="*/ 5 h 86"/>
                <a:gd name="T14" fmla="*/ 8 w 13"/>
                <a:gd name="T15" fmla="*/ 5 h 86"/>
                <a:gd name="T16" fmla="*/ 8 w 13"/>
                <a:gd name="T17" fmla="*/ 5 h 86"/>
                <a:gd name="T18" fmla="*/ 8 w 13"/>
                <a:gd name="T19" fmla="*/ 5 h 86"/>
                <a:gd name="T20" fmla="*/ 8 w 13"/>
                <a:gd name="T21" fmla="*/ 5 h 86"/>
                <a:gd name="T22" fmla="*/ 8 w 13"/>
                <a:gd name="T23" fmla="*/ 0 h 86"/>
                <a:gd name="T24" fmla="*/ 11 w 13"/>
                <a:gd name="T25" fmla="*/ 2 h 86"/>
                <a:gd name="T26" fmla="*/ 13 w 13"/>
                <a:gd name="T27" fmla="*/ 5 h 86"/>
                <a:gd name="T28" fmla="*/ 13 w 13"/>
                <a:gd name="T29" fmla="*/ 81 h 86"/>
                <a:gd name="T30" fmla="*/ 11 w 13"/>
                <a:gd name="T31" fmla="*/ 85 h 86"/>
                <a:gd name="T32" fmla="*/ 8 w 13"/>
                <a:gd name="T33" fmla="*/ 86 h 86"/>
                <a:gd name="T34" fmla="*/ 5 w 13"/>
                <a:gd name="T35" fmla="*/ 5 h 86"/>
                <a:gd name="T36" fmla="*/ 5 w 13"/>
                <a:gd name="T37" fmla="*/ 5 h 86"/>
                <a:gd name="T38" fmla="*/ 5 w 13"/>
                <a:gd name="T39" fmla="*/ 5 h 86"/>
                <a:gd name="T40" fmla="*/ 5 w 13"/>
                <a:gd name="T41" fmla="*/ 0 h 86"/>
                <a:gd name="T42" fmla="*/ 7 w 13"/>
                <a:gd name="T43" fmla="*/ 0 h 86"/>
                <a:gd name="T44" fmla="*/ 8 w 13"/>
                <a:gd name="T45" fmla="*/ 0 h 86"/>
                <a:gd name="T46" fmla="*/ 8 w 13"/>
                <a:gd name="T47" fmla="*/ 5 h 86"/>
                <a:gd name="T48" fmla="*/ 8 w 13"/>
                <a:gd name="T49" fmla="*/ 5 h 86"/>
                <a:gd name="T50" fmla="*/ 8 w 13"/>
                <a:gd name="T51" fmla="*/ 5 h 86"/>
                <a:gd name="T52" fmla="*/ 8 w 13"/>
                <a:gd name="T53" fmla="*/ 5 h 86"/>
                <a:gd name="T54" fmla="*/ 8 w 13"/>
                <a:gd name="T55" fmla="*/ 5 h 86"/>
                <a:gd name="T56" fmla="*/ 7 w 13"/>
                <a:gd name="T57" fmla="*/ 5 h 86"/>
                <a:gd name="T58" fmla="*/ 5 w 13"/>
                <a:gd name="T59" fmla="*/ 5 h 86"/>
                <a:gd name="T60" fmla="*/ 5 w 13"/>
                <a:gd name="T61" fmla="*/ 5 h 86"/>
                <a:gd name="T62" fmla="*/ 5 w 13"/>
                <a:gd name="T63" fmla="*/ 5 h 86"/>
                <a:gd name="T64" fmla="*/ 8 w 13"/>
                <a:gd name="T65" fmla="*/ 81 h 86"/>
                <a:gd name="T66" fmla="*/ 8 w 13"/>
                <a:gd name="T67" fmla="*/ 86 h 86"/>
                <a:gd name="T68" fmla="*/ 7 w 13"/>
                <a:gd name="T69" fmla="*/ 86 h 86"/>
                <a:gd name="T70" fmla="*/ 5 w 13"/>
                <a:gd name="T71" fmla="*/ 86 h 86"/>
                <a:gd name="T72" fmla="*/ 5 w 13"/>
                <a:gd name="T73" fmla="*/ 81 h 86"/>
                <a:gd name="T74" fmla="*/ 5 w 13"/>
                <a:gd name="T75" fmla="*/ 81 h 86"/>
                <a:gd name="T76" fmla="*/ 5 w 13"/>
                <a:gd name="T77" fmla="*/ 81 h 86"/>
                <a:gd name="T78" fmla="*/ 5 w 13"/>
                <a:gd name="T79" fmla="*/ 81 h 86"/>
                <a:gd name="T80" fmla="*/ 5 w 13"/>
                <a:gd name="T81" fmla="*/ 81 h 86"/>
                <a:gd name="T82" fmla="*/ 7 w 13"/>
                <a:gd name="T83" fmla="*/ 81 h 86"/>
                <a:gd name="T84" fmla="*/ 8 w 13"/>
                <a:gd name="T85" fmla="*/ 81 h 86"/>
                <a:gd name="T86" fmla="*/ 8 w 13"/>
                <a:gd name="T87" fmla="*/ 81 h 86"/>
                <a:gd name="T88" fmla="*/ 8 w 13"/>
                <a:gd name="T89" fmla="*/ 81 h 86"/>
                <a:gd name="T90" fmla="*/ 8 w 13"/>
                <a:gd name="T91" fmla="*/ 81 h 86"/>
                <a:gd name="T92" fmla="*/ 5 w 13"/>
                <a:gd name="T93" fmla="*/ 5 h 86"/>
                <a:gd name="T94" fmla="*/ 5 w 13"/>
                <a:gd name="T95" fmla="*/ 5 h 86"/>
                <a:gd name="T96" fmla="*/ 5 w 13"/>
                <a:gd name="T97" fmla="*/ 5 h 86"/>
                <a:gd name="T98" fmla="*/ 5 w 13"/>
                <a:gd name="T99" fmla="*/ 5 h 86"/>
                <a:gd name="T100" fmla="*/ 5 w 13"/>
                <a:gd name="T101" fmla="*/ 81 h 86"/>
                <a:gd name="T102" fmla="*/ 5 w 13"/>
                <a:gd name="T103" fmla="*/ 81 h 86"/>
                <a:gd name="T104" fmla="*/ 5 w 13"/>
                <a:gd name="T105" fmla="*/ 81 h 86"/>
                <a:gd name="T106" fmla="*/ 5 w 13"/>
                <a:gd name="T107" fmla="*/ 81 h 86"/>
                <a:gd name="T108" fmla="*/ 5 w 13"/>
                <a:gd name="T109" fmla="*/ 81 h 86"/>
                <a:gd name="T110" fmla="*/ 5 w 13"/>
                <a:gd name="T111" fmla="*/ 86 h 86"/>
                <a:gd name="T112" fmla="*/ 3 w 13"/>
                <a:gd name="T113" fmla="*/ 85 h 86"/>
                <a:gd name="T114" fmla="*/ 0 w 13"/>
                <a:gd name="T115" fmla="*/ 81 h 86"/>
                <a:gd name="T116" fmla="*/ 0 w 13"/>
                <a:gd name="T117" fmla="*/ 5 h 86"/>
                <a:gd name="T118" fmla="*/ 3 w 13"/>
                <a:gd name="T119" fmla="*/ 2 h 86"/>
                <a:gd name="T120" fmla="*/ 5 w 13"/>
                <a:gd name="T121" fmla="*/ 0 h 86"/>
                <a:gd name="T122" fmla="*/ 5 w 13"/>
                <a:gd name="T123" fmla="*/ 5 h 86"/>
                <a:gd name="T124" fmla="*/ 5 w 13"/>
                <a:gd name="T125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" h="86">
                  <a:moveTo>
                    <a:pt x="8" y="86"/>
                  </a:move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1"/>
                    <a:pt x="10" y="1"/>
                    <a:pt x="11" y="2"/>
                  </a:cubicBezTo>
                  <a:cubicBezTo>
                    <a:pt x="12" y="2"/>
                    <a:pt x="13" y="4"/>
                    <a:pt x="13" y="5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2"/>
                    <a:pt x="12" y="84"/>
                    <a:pt x="11" y="85"/>
                  </a:cubicBezTo>
                  <a:cubicBezTo>
                    <a:pt x="10" y="85"/>
                    <a:pt x="9" y="85"/>
                    <a:pt x="8" y="86"/>
                  </a:cubicBezTo>
                  <a:close/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6"/>
                    <a:pt x="8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6" y="5"/>
                    <a:pt x="5" y="5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lose/>
                  <a:moveTo>
                    <a:pt x="8" y="81"/>
                  </a:moveTo>
                  <a:cubicBezTo>
                    <a:pt x="8" y="86"/>
                    <a:pt x="8" y="86"/>
                    <a:pt x="8" y="86"/>
                  </a:cubicBezTo>
                  <a:cubicBezTo>
                    <a:pt x="8" y="86"/>
                    <a:pt x="7" y="86"/>
                    <a:pt x="7" y="86"/>
                  </a:cubicBezTo>
                  <a:cubicBezTo>
                    <a:pt x="6" y="86"/>
                    <a:pt x="6" y="86"/>
                    <a:pt x="5" y="86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6" y="81"/>
                    <a:pt x="6" y="81"/>
                    <a:pt x="7" y="81"/>
                  </a:cubicBezTo>
                  <a:cubicBezTo>
                    <a:pt x="7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lose/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4" y="85"/>
                    <a:pt x="3" y="85"/>
                    <a:pt x="3" y="85"/>
                  </a:cubicBezTo>
                  <a:cubicBezTo>
                    <a:pt x="1" y="84"/>
                    <a:pt x="0" y="82"/>
                    <a:pt x="0" y="8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3" y="2"/>
                  </a:cubicBezTo>
                  <a:cubicBezTo>
                    <a:pt x="3" y="1"/>
                    <a:pt x="4" y="1"/>
                    <a:pt x="5" y="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Freeform: Shape 81">
              <a:extLst>
                <a:ext uri="{FF2B5EF4-FFF2-40B4-BE49-F238E27FC236}">
                  <a16:creationId xmlns:a16="http://schemas.microsoft.com/office/drawing/2014/main" id="{60CE7584-8102-449C-B666-2B6F00477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779" y="4461775"/>
              <a:ext cx="92869" cy="67866"/>
            </a:xfrm>
            <a:custGeom>
              <a:avLst/>
              <a:gdLst>
                <a:gd name="T0" fmla="*/ 33 w 55"/>
                <a:gd name="T1" fmla="*/ 11 h 40"/>
                <a:gd name="T2" fmla="*/ 39 w 55"/>
                <a:gd name="T3" fmla="*/ 6 h 40"/>
                <a:gd name="T4" fmla="*/ 41 w 55"/>
                <a:gd name="T5" fmla="*/ 5 h 40"/>
                <a:gd name="T6" fmla="*/ 33 w 55"/>
                <a:gd name="T7" fmla="*/ 6 h 40"/>
                <a:gd name="T8" fmla="*/ 26 w 55"/>
                <a:gd name="T9" fmla="*/ 10 h 40"/>
                <a:gd name="T10" fmla="*/ 26 w 55"/>
                <a:gd name="T11" fmla="*/ 10 h 40"/>
                <a:gd name="T12" fmla="*/ 26 w 55"/>
                <a:gd name="T13" fmla="*/ 4 h 40"/>
                <a:gd name="T14" fmla="*/ 31 w 55"/>
                <a:gd name="T15" fmla="*/ 2 h 40"/>
                <a:gd name="T16" fmla="*/ 42 w 55"/>
                <a:gd name="T17" fmla="*/ 0 h 40"/>
                <a:gd name="T18" fmla="*/ 52 w 55"/>
                <a:gd name="T19" fmla="*/ 0 h 40"/>
                <a:gd name="T20" fmla="*/ 52 w 55"/>
                <a:gd name="T21" fmla="*/ 0 h 40"/>
                <a:gd name="T22" fmla="*/ 54 w 55"/>
                <a:gd name="T23" fmla="*/ 3 h 40"/>
                <a:gd name="T24" fmla="*/ 52 w 55"/>
                <a:gd name="T25" fmla="*/ 5 h 40"/>
                <a:gd name="T26" fmla="*/ 52 w 55"/>
                <a:gd name="T27" fmla="*/ 5 h 40"/>
                <a:gd name="T28" fmla="*/ 52 w 55"/>
                <a:gd name="T29" fmla="*/ 5 h 40"/>
                <a:gd name="T30" fmla="*/ 52 w 55"/>
                <a:gd name="T31" fmla="*/ 5 h 40"/>
                <a:gd name="T32" fmla="*/ 48 w 55"/>
                <a:gd name="T33" fmla="*/ 6 h 40"/>
                <a:gd name="T34" fmla="*/ 47 w 55"/>
                <a:gd name="T35" fmla="*/ 7 h 40"/>
                <a:gd name="T36" fmla="*/ 41 w 55"/>
                <a:gd name="T37" fmla="*/ 10 h 40"/>
                <a:gd name="T38" fmla="*/ 37 w 55"/>
                <a:gd name="T39" fmla="*/ 14 h 40"/>
                <a:gd name="T40" fmla="*/ 31 w 55"/>
                <a:gd name="T41" fmla="*/ 21 h 40"/>
                <a:gd name="T42" fmla="*/ 26 w 55"/>
                <a:gd name="T43" fmla="*/ 27 h 40"/>
                <a:gd name="T44" fmla="*/ 26 w 55"/>
                <a:gd name="T45" fmla="*/ 19 h 40"/>
                <a:gd name="T46" fmla="*/ 27 w 55"/>
                <a:gd name="T47" fmla="*/ 18 h 40"/>
                <a:gd name="T48" fmla="*/ 33 w 55"/>
                <a:gd name="T49" fmla="*/ 11 h 40"/>
                <a:gd name="T50" fmla="*/ 26 w 55"/>
                <a:gd name="T51" fmla="*/ 10 h 40"/>
                <a:gd name="T52" fmla="*/ 20 w 55"/>
                <a:gd name="T53" fmla="*/ 17 h 40"/>
                <a:gd name="T54" fmla="*/ 16 w 55"/>
                <a:gd name="T55" fmla="*/ 24 h 40"/>
                <a:gd name="T56" fmla="*/ 15 w 55"/>
                <a:gd name="T57" fmla="*/ 26 h 40"/>
                <a:gd name="T58" fmla="*/ 14 w 55"/>
                <a:gd name="T59" fmla="*/ 27 h 40"/>
                <a:gd name="T60" fmla="*/ 14 w 55"/>
                <a:gd name="T61" fmla="*/ 27 h 40"/>
                <a:gd name="T62" fmla="*/ 11 w 55"/>
                <a:gd name="T63" fmla="*/ 32 h 40"/>
                <a:gd name="T64" fmla="*/ 18 w 55"/>
                <a:gd name="T65" fmla="*/ 28 h 40"/>
                <a:gd name="T66" fmla="*/ 26 w 55"/>
                <a:gd name="T67" fmla="*/ 19 h 40"/>
                <a:gd name="T68" fmla="*/ 26 w 55"/>
                <a:gd name="T69" fmla="*/ 27 h 40"/>
                <a:gd name="T70" fmla="*/ 21 w 55"/>
                <a:gd name="T71" fmla="*/ 32 h 40"/>
                <a:gd name="T72" fmla="*/ 12 w 55"/>
                <a:gd name="T73" fmla="*/ 37 h 40"/>
                <a:gd name="T74" fmla="*/ 3 w 55"/>
                <a:gd name="T75" fmla="*/ 40 h 40"/>
                <a:gd name="T76" fmla="*/ 3 w 55"/>
                <a:gd name="T77" fmla="*/ 40 h 40"/>
                <a:gd name="T78" fmla="*/ 0 w 55"/>
                <a:gd name="T79" fmla="*/ 38 h 40"/>
                <a:gd name="T80" fmla="*/ 2 w 55"/>
                <a:gd name="T81" fmla="*/ 35 h 40"/>
                <a:gd name="T82" fmla="*/ 10 w 55"/>
                <a:gd name="T83" fmla="*/ 25 h 40"/>
                <a:gd name="T84" fmla="*/ 10 w 55"/>
                <a:gd name="T85" fmla="*/ 25 h 40"/>
                <a:gd name="T86" fmla="*/ 10 w 55"/>
                <a:gd name="T87" fmla="*/ 24 h 40"/>
                <a:gd name="T88" fmla="*/ 11 w 55"/>
                <a:gd name="T89" fmla="*/ 22 h 40"/>
                <a:gd name="T90" fmla="*/ 16 w 55"/>
                <a:gd name="T91" fmla="*/ 14 h 40"/>
                <a:gd name="T92" fmla="*/ 23 w 55"/>
                <a:gd name="T93" fmla="*/ 6 h 40"/>
                <a:gd name="T94" fmla="*/ 26 w 55"/>
                <a:gd name="T95" fmla="*/ 4 h 40"/>
                <a:gd name="T96" fmla="*/ 26 w 55"/>
                <a:gd name="T97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" h="40">
                  <a:moveTo>
                    <a:pt x="33" y="11"/>
                  </a:moveTo>
                  <a:cubicBezTo>
                    <a:pt x="35" y="9"/>
                    <a:pt x="37" y="7"/>
                    <a:pt x="39" y="6"/>
                  </a:cubicBezTo>
                  <a:cubicBezTo>
                    <a:pt x="39" y="5"/>
                    <a:pt x="40" y="5"/>
                    <a:pt x="41" y="5"/>
                  </a:cubicBezTo>
                  <a:cubicBezTo>
                    <a:pt x="38" y="5"/>
                    <a:pt x="35" y="5"/>
                    <a:pt x="33" y="6"/>
                  </a:cubicBezTo>
                  <a:cubicBezTo>
                    <a:pt x="30" y="7"/>
                    <a:pt x="28" y="9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8" y="3"/>
                    <a:pt x="29" y="3"/>
                    <a:pt x="31" y="2"/>
                  </a:cubicBezTo>
                  <a:cubicBezTo>
                    <a:pt x="35" y="0"/>
                    <a:pt x="38" y="0"/>
                    <a:pt x="42" y="0"/>
                  </a:cubicBezTo>
                  <a:cubicBezTo>
                    <a:pt x="45" y="0"/>
                    <a:pt x="49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4" y="3"/>
                  </a:cubicBezTo>
                  <a:cubicBezTo>
                    <a:pt x="54" y="4"/>
                    <a:pt x="53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5"/>
                    <a:pt x="50" y="6"/>
                    <a:pt x="48" y="6"/>
                  </a:cubicBezTo>
                  <a:cubicBezTo>
                    <a:pt x="48" y="6"/>
                    <a:pt x="48" y="7"/>
                    <a:pt x="47" y="7"/>
                  </a:cubicBezTo>
                  <a:cubicBezTo>
                    <a:pt x="45" y="8"/>
                    <a:pt x="43" y="9"/>
                    <a:pt x="41" y="10"/>
                  </a:cubicBezTo>
                  <a:cubicBezTo>
                    <a:pt x="40" y="11"/>
                    <a:pt x="38" y="12"/>
                    <a:pt x="37" y="14"/>
                  </a:cubicBezTo>
                  <a:cubicBezTo>
                    <a:pt x="35" y="16"/>
                    <a:pt x="33" y="18"/>
                    <a:pt x="31" y="21"/>
                  </a:cubicBezTo>
                  <a:cubicBezTo>
                    <a:pt x="29" y="23"/>
                    <a:pt x="28" y="25"/>
                    <a:pt x="26" y="27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9" y="15"/>
                    <a:pt x="31" y="13"/>
                    <a:pt x="33" y="11"/>
                  </a:cubicBezTo>
                  <a:close/>
                  <a:moveTo>
                    <a:pt x="26" y="10"/>
                  </a:moveTo>
                  <a:cubicBezTo>
                    <a:pt x="24" y="12"/>
                    <a:pt x="22" y="14"/>
                    <a:pt x="20" y="17"/>
                  </a:cubicBezTo>
                  <a:cubicBezTo>
                    <a:pt x="19" y="19"/>
                    <a:pt x="17" y="22"/>
                    <a:pt x="16" y="24"/>
                  </a:cubicBezTo>
                  <a:cubicBezTo>
                    <a:pt x="15" y="25"/>
                    <a:pt x="15" y="26"/>
                    <a:pt x="15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9"/>
                    <a:pt x="12" y="31"/>
                    <a:pt x="11" y="32"/>
                  </a:cubicBezTo>
                  <a:cubicBezTo>
                    <a:pt x="14" y="31"/>
                    <a:pt x="16" y="30"/>
                    <a:pt x="18" y="28"/>
                  </a:cubicBezTo>
                  <a:cubicBezTo>
                    <a:pt x="21" y="26"/>
                    <a:pt x="24" y="22"/>
                    <a:pt x="26" y="19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4" y="29"/>
                    <a:pt x="23" y="30"/>
                    <a:pt x="21" y="32"/>
                  </a:cubicBezTo>
                  <a:cubicBezTo>
                    <a:pt x="18" y="34"/>
                    <a:pt x="15" y="36"/>
                    <a:pt x="12" y="37"/>
                  </a:cubicBezTo>
                  <a:cubicBezTo>
                    <a:pt x="9" y="38"/>
                    <a:pt x="6" y="39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0"/>
                    <a:pt x="0" y="39"/>
                    <a:pt x="0" y="38"/>
                  </a:cubicBezTo>
                  <a:cubicBezTo>
                    <a:pt x="0" y="37"/>
                    <a:pt x="0" y="35"/>
                    <a:pt x="2" y="35"/>
                  </a:cubicBezTo>
                  <a:cubicBezTo>
                    <a:pt x="5" y="34"/>
                    <a:pt x="8" y="29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3"/>
                    <a:pt x="11" y="22"/>
                  </a:cubicBezTo>
                  <a:cubicBezTo>
                    <a:pt x="13" y="19"/>
                    <a:pt x="14" y="16"/>
                    <a:pt x="16" y="14"/>
                  </a:cubicBezTo>
                  <a:cubicBezTo>
                    <a:pt x="18" y="11"/>
                    <a:pt x="21" y="9"/>
                    <a:pt x="23" y="6"/>
                  </a:cubicBezTo>
                  <a:cubicBezTo>
                    <a:pt x="24" y="6"/>
                    <a:pt x="25" y="5"/>
                    <a:pt x="26" y="4"/>
                  </a:cubicBezTo>
                  <a:lnTo>
                    <a:pt x="26" y="1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Freeform: Shape 82">
              <a:extLst>
                <a:ext uri="{FF2B5EF4-FFF2-40B4-BE49-F238E27FC236}">
                  <a16:creationId xmlns:a16="http://schemas.microsoft.com/office/drawing/2014/main" id="{D22CD916-BB7A-4592-8D55-4E983244E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923" y="4461775"/>
              <a:ext cx="117872" cy="79772"/>
            </a:xfrm>
            <a:custGeom>
              <a:avLst/>
              <a:gdLst>
                <a:gd name="T0" fmla="*/ 35 w 70"/>
                <a:gd name="T1" fmla="*/ 18 h 47"/>
                <a:gd name="T2" fmla="*/ 43 w 70"/>
                <a:gd name="T3" fmla="*/ 5 h 47"/>
                <a:gd name="T4" fmla="*/ 68 w 70"/>
                <a:gd name="T5" fmla="*/ 1 h 47"/>
                <a:gd name="T6" fmla="*/ 66 w 70"/>
                <a:gd name="T7" fmla="*/ 7 h 47"/>
                <a:gd name="T8" fmla="*/ 62 w 70"/>
                <a:gd name="T9" fmla="*/ 11 h 47"/>
                <a:gd name="T10" fmla="*/ 39 w 70"/>
                <a:gd name="T11" fmla="*/ 42 h 47"/>
                <a:gd name="T12" fmla="*/ 36 w 70"/>
                <a:gd name="T13" fmla="*/ 38 h 47"/>
                <a:gd name="T14" fmla="*/ 58 w 70"/>
                <a:gd name="T15" fmla="*/ 8 h 47"/>
                <a:gd name="T16" fmla="*/ 46 w 70"/>
                <a:gd name="T17" fmla="*/ 9 h 47"/>
                <a:gd name="T18" fmla="*/ 30 w 70"/>
                <a:gd name="T19" fmla="*/ 23 h 47"/>
                <a:gd name="T20" fmla="*/ 34 w 70"/>
                <a:gd name="T21" fmla="*/ 12 h 47"/>
                <a:gd name="T22" fmla="*/ 34 w 70"/>
                <a:gd name="T23" fmla="*/ 12 h 47"/>
                <a:gd name="T24" fmla="*/ 30 w 70"/>
                <a:gd name="T25" fmla="*/ 41 h 47"/>
                <a:gd name="T26" fmla="*/ 30 w 70"/>
                <a:gd name="T27" fmla="*/ 46 h 47"/>
                <a:gd name="T28" fmla="*/ 30 w 70"/>
                <a:gd name="T29" fmla="*/ 23 h 47"/>
                <a:gd name="T30" fmla="*/ 26 w 70"/>
                <a:gd name="T31" fmla="*/ 28 h 47"/>
                <a:gd name="T32" fmla="*/ 26 w 70"/>
                <a:gd name="T33" fmla="*/ 20 h 47"/>
                <a:gd name="T34" fmla="*/ 30 w 70"/>
                <a:gd name="T35" fmla="*/ 16 h 47"/>
                <a:gd name="T36" fmla="*/ 30 w 70"/>
                <a:gd name="T37" fmla="*/ 23 h 47"/>
                <a:gd name="T38" fmla="*/ 30 w 70"/>
                <a:gd name="T39" fmla="*/ 46 h 47"/>
                <a:gd name="T40" fmla="*/ 26 w 70"/>
                <a:gd name="T41" fmla="*/ 28 h 47"/>
                <a:gd name="T42" fmla="*/ 26 w 70"/>
                <a:gd name="T43" fmla="*/ 20 h 47"/>
                <a:gd name="T44" fmla="*/ 26 w 70"/>
                <a:gd name="T45" fmla="*/ 19 h 47"/>
                <a:gd name="T46" fmla="*/ 26 w 70"/>
                <a:gd name="T47" fmla="*/ 20 h 47"/>
                <a:gd name="T48" fmla="*/ 26 w 70"/>
                <a:gd name="T49" fmla="*/ 42 h 47"/>
                <a:gd name="T50" fmla="*/ 26 w 70"/>
                <a:gd name="T51" fmla="*/ 42 h 47"/>
                <a:gd name="T52" fmla="*/ 26 w 70"/>
                <a:gd name="T53" fmla="*/ 21 h 47"/>
                <a:gd name="T54" fmla="*/ 26 w 70"/>
                <a:gd name="T55" fmla="*/ 19 h 47"/>
                <a:gd name="T56" fmla="*/ 26 w 70"/>
                <a:gd name="T57" fmla="*/ 21 h 47"/>
                <a:gd name="T58" fmla="*/ 26 w 70"/>
                <a:gd name="T59" fmla="*/ 42 h 47"/>
                <a:gd name="T60" fmla="*/ 26 w 70"/>
                <a:gd name="T61" fmla="*/ 47 h 47"/>
                <a:gd name="T62" fmla="*/ 20 w 70"/>
                <a:gd name="T63" fmla="*/ 34 h 47"/>
                <a:gd name="T64" fmla="*/ 26 w 70"/>
                <a:gd name="T65" fmla="*/ 21 h 47"/>
                <a:gd name="T66" fmla="*/ 26 w 70"/>
                <a:gd name="T67" fmla="*/ 19 h 47"/>
                <a:gd name="T68" fmla="*/ 26 w 70"/>
                <a:gd name="T69" fmla="*/ 21 h 47"/>
                <a:gd name="T70" fmla="*/ 26 w 70"/>
                <a:gd name="T71" fmla="*/ 42 h 47"/>
                <a:gd name="T72" fmla="*/ 20 w 70"/>
                <a:gd name="T73" fmla="*/ 43 h 47"/>
                <a:gd name="T74" fmla="*/ 12 w 70"/>
                <a:gd name="T75" fmla="*/ 39 h 47"/>
                <a:gd name="T76" fmla="*/ 12 w 70"/>
                <a:gd name="T77" fmla="*/ 34 h 47"/>
                <a:gd name="T78" fmla="*/ 20 w 70"/>
                <a:gd name="T79" fmla="*/ 26 h 47"/>
                <a:gd name="T80" fmla="*/ 20 w 70"/>
                <a:gd name="T81" fmla="*/ 34 h 47"/>
                <a:gd name="T82" fmla="*/ 20 w 70"/>
                <a:gd name="T83" fmla="*/ 43 h 47"/>
                <a:gd name="T84" fmla="*/ 12 w 70"/>
                <a:gd name="T85" fmla="*/ 46 h 47"/>
                <a:gd name="T86" fmla="*/ 9 w 70"/>
                <a:gd name="T87" fmla="*/ 41 h 47"/>
                <a:gd name="T88" fmla="*/ 12 w 70"/>
                <a:gd name="T89" fmla="*/ 46 h 47"/>
                <a:gd name="T90" fmla="*/ 12 w 70"/>
                <a:gd name="T91" fmla="*/ 32 h 47"/>
                <a:gd name="T92" fmla="*/ 12 w 70"/>
                <a:gd name="T93" fmla="*/ 34 h 47"/>
                <a:gd name="T94" fmla="*/ 8 w 70"/>
                <a:gd name="T95" fmla="*/ 36 h 47"/>
                <a:gd name="T96" fmla="*/ 5 w 70"/>
                <a:gd name="T97" fmla="*/ 37 h 47"/>
                <a:gd name="T98" fmla="*/ 5 w 70"/>
                <a:gd name="T99" fmla="*/ 39 h 47"/>
                <a:gd name="T100" fmla="*/ 1 w 70"/>
                <a:gd name="T101" fmla="*/ 42 h 47"/>
                <a:gd name="T102" fmla="*/ 2 w 70"/>
                <a:gd name="T103" fmla="*/ 38 h 47"/>
                <a:gd name="T104" fmla="*/ 1 w 70"/>
                <a:gd name="T105" fmla="*/ 38 h 47"/>
                <a:gd name="T106" fmla="*/ 1 w 70"/>
                <a:gd name="T107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0" h="47">
                  <a:moveTo>
                    <a:pt x="46" y="9"/>
                  </a:moveTo>
                  <a:cubicBezTo>
                    <a:pt x="42" y="11"/>
                    <a:pt x="40" y="13"/>
                    <a:pt x="37" y="15"/>
                  </a:cubicBezTo>
                  <a:cubicBezTo>
                    <a:pt x="36" y="16"/>
                    <a:pt x="36" y="17"/>
                    <a:pt x="35" y="18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7" y="9"/>
                    <a:pt x="40" y="7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7" y="3"/>
                    <a:pt x="51" y="2"/>
                    <a:pt x="55" y="1"/>
                  </a:cubicBezTo>
                  <a:cubicBezTo>
                    <a:pt x="59" y="1"/>
                    <a:pt x="63" y="0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9" y="1"/>
                    <a:pt x="70" y="2"/>
                    <a:pt x="70" y="3"/>
                  </a:cubicBezTo>
                  <a:cubicBezTo>
                    <a:pt x="70" y="5"/>
                    <a:pt x="69" y="6"/>
                    <a:pt x="67" y="6"/>
                  </a:cubicBezTo>
                  <a:cubicBezTo>
                    <a:pt x="67" y="6"/>
                    <a:pt x="67" y="7"/>
                    <a:pt x="66" y="7"/>
                  </a:cubicBezTo>
                  <a:cubicBezTo>
                    <a:pt x="66" y="7"/>
                    <a:pt x="66" y="7"/>
                    <a:pt x="65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4" y="9"/>
                    <a:pt x="63" y="10"/>
                    <a:pt x="62" y="11"/>
                  </a:cubicBezTo>
                  <a:cubicBezTo>
                    <a:pt x="61" y="12"/>
                    <a:pt x="60" y="14"/>
                    <a:pt x="59" y="15"/>
                  </a:cubicBezTo>
                  <a:cubicBezTo>
                    <a:pt x="58" y="17"/>
                    <a:pt x="57" y="19"/>
                    <a:pt x="56" y="21"/>
                  </a:cubicBezTo>
                  <a:cubicBezTo>
                    <a:pt x="52" y="29"/>
                    <a:pt x="47" y="37"/>
                    <a:pt x="39" y="42"/>
                  </a:cubicBezTo>
                  <a:cubicBezTo>
                    <a:pt x="38" y="43"/>
                    <a:pt x="36" y="43"/>
                    <a:pt x="35" y="44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38"/>
                    <a:pt x="36" y="38"/>
                    <a:pt x="36" y="38"/>
                  </a:cubicBezTo>
                  <a:cubicBezTo>
                    <a:pt x="44" y="33"/>
                    <a:pt x="48" y="26"/>
                    <a:pt x="52" y="19"/>
                  </a:cubicBezTo>
                  <a:cubicBezTo>
                    <a:pt x="53" y="17"/>
                    <a:pt x="54" y="15"/>
                    <a:pt x="55" y="13"/>
                  </a:cubicBezTo>
                  <a:cubicBezTo>
                    <a:pt x="56" y="11"/>
                    <a:pt x="57" y="10"/>
                    <a:pt x="58" y="8"/>
                  </a:cubicBezTo>
                  <a:cubicBezTo>
                    <a:pt x="59" y="7"/>
                    <a:pt x="60" y="6"/>
                    <a:pt x="61" y="5"/>
                  </a:cubicBezTo>
                  <a:cubicBezTo>
                    <a:pt x="59" y="6"/>
                    <a:pt x="57" y="6"/>
                    <a:pt x="55" y="6"/>
                  </a:cubicBezTo>
                  <a:cubicBezTo>
                    <a:pt x="52" y="7"/>
                    <a:pt x="49" y="8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lose/>
                  <a:moveTo>
                    <a:pt x="35" y="18"/>
                  </a:moveTo>
                  <a:cubicBezTo>
                    <a:pt x="33" y="19"/>
                    <a:pt x="32" y="21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3"/>
                    <a:pt x="31" y="14"/>
                    <a:pt x="30" y="16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5" y="11"/>
                    <a:pt x="35" y="11"/>
                  </a:cubicBezTo>
                  <a:cubicBezTo>
                    <a:pt x="35" y="18"/>
                    <a:pt x="35" y="18"/>
                    <a:pt x="35" y="18"/>
                  </a:cubicBezTo>
                  <a:close/>
                  <a:moveTo>
                    <a:pt x="30" y="41"/>
                  </a:moveTo>
                  <a:cubicBezTo>
                    <a:pt x="32" y="40"/>
                    <a:pt x="33" y="40"/>
                    <a:pt x="35" y="39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3" y="45"/>
                    <a:pt x="32" y="45"/>
                    <a:pt x="30" y="46"/>
                  </a:cubicBezTo>
                  <a:lnTo>
                    <a:pt x="30" y="41"/>
                  </a:lnTo>
                  <a:close/>
                  <a:moveTo>
                    <a:pt x="30" y="23"/>
                  </a:moveTo>
                  <a:cubicBezTo>
                    <a:pt x="30" y="23"/>
                    <a:pt x="30" y="23"/>
                    <a:pt x="30" y="23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29" y="25"/>
                    <a:pt x="28" y="27"/>
                    <a:pt x="26" y="28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9" y="17"/>
                    <a:pt x="28" y="19"/>
                    <a:pt x="26" y="20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23"/>
                    <a:pt x="30" y="23"/>
                    <a:pt x="30" y="23"/>
                  </a:cubicBezTo>
                  <a:close/>
                  <a:moveTo>
                    <a:pt x="26" y="42"/>
                  </a:moveTo>
                  <a:cubicBezTo>
                    <a:pt x="28" y="42"/>
                    <a:pt x="29" y="41"/>
                    <a:pt x="30" y="41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9" y="46"/>
                    <a:pt x="28" y="46"/>
                    <a:pt x="26" y="47"/>
                  </a:cubicBezTo>
                  <a:lnTo>
                    <a:pt x="26" y="42"/>
                  </a:lnTo>
                  <a:close/>
                  <a:moveTo>
                    <a:pt x="26" y="28"/>
                  </a:moveTo>
                  <a:cubicBezTo>
                    <a:pt x="26" y="28"/>
                    <a:pt x="26" y="28"/>
                    <a:pt x="26" y="28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8"/>
                    <a:pt x="26" y="28"/>
                    <a:pt x="26" y="28"/>
                  </a:cubicBezTo>
                  <a:close/>
                  <a:moveTo>
                    <a:pt x="26" y="42"/>
                  </a:moveTo>
                  <a:cubicBezTo>
                    <a:pt x="26" y="42"/>
                    <a:pt x="26" y="42"/>
                    <a:pt x="26" y="42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6" y="47"/>
                    <a:pt x="26" y="47"/>
                    <a:pt x="26" y="47"/>
                  </a:cubicBezTo>
                  <a:lnTo>
                    <a:pt x="26" y="42"/>
                  </a:lnTo>
                  <a:close/>
                  <a:moveTo>
                    <a:pt x="26" y="28"/>
                  </a:moveTo>
                  <a:cubicBezTo>
                    <a:pt x="26" y="28"/>
                    <a:pt x="26" y="28"/>
                    <a:pt x="26" y="28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8"/>
                    <a:pt x="26" y="28"/>
                    <a:pt x="26" y="28"/>
                  </a:cubicBezTo>
                  <a:close/>
                  <a:moveTo>
                    <a:pt x="26" y="42"/>
                  </a:moveTo>
                  <a:cubicBezTo>
                    <a:pt x="26" y="42"/>
                    <a:pt x="26" y="42"/>
                    <a:pt x="26" y="42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6" y="47"/>
                    <a:pt x="26" y="47"/>
                    <a:pt x="26" y="47"/>
                  </a:cubicBezTo>
                  <a:lnTo>
                    <a:pt x="26" y="42"/>
                  </a:lnTo>
                  <a:close/>
                  <a:moveTo>
                    <a:pt x="26" y="28"/>
                  </a:moveTo>
                  <a:cubicBezTo>
                    <a:pt x="24" y="30"/>
                    <a:pt x="23" y="32"/>
                    <a:pt x="20" y="34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3" y="25"/>
                    <a:pt x="24" y="23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8"/>
                    <a:pt x="26" y="28"/>
                    <a:pt x="26" y="28"/>
                  </a:cubicBezTo>
                  <a:close/>
                  <a:moveTo>
                    <a:pt x="20" y="43"/>
                  </a:moveTo>
                  <a:cubicBezTo>
                    <a:pt x="22" y="42"/>
                    <a:pt x="24" y="42"/>
                    <a:pt x="26" y="42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4" y="47"/>
                    <a:pt x="22" y="47"/>
                    <a:pt x="20" y="47"/>
                  </a:cubicBezTo>
                  <a:lnTo>
                    <a:pt x="20" y="43"/>
                  </a:lnTo>
                  <a:close/>
                  <a:moveTo>
                    <a:pt x="20" y="34"/>
                  </a:moveTo>
                  <a:cubicBezTo>
                    <a:pt x="19" y="35"/>
                    <a:pt x="18" y="36"/>
                    <a:pt x="17" y="36"/>
                  </a:cubicBezTo>
                  <a:cubicBezTo>
                    <a:pt x="16" y="37"/>
                    <a:pt x="14" y="38"/>
                    <a:pt x="12" y="39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3" y="33"/>
                    <a:pt x="14" y="33"/>
                    <a:pt x="15" y="32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31"/>
                    <a:pt x="19" y="29"/>
                    <a:pt x="20" y="27"/>
                  </a:cubicBezTo>
                  <a:cubicBezTo>
                    <a:pt x="20" y="34"/>
                    <a:pt x="20" y="34"/>
                    <a:pt x="20" y="34"/>
                  </a:cubicBezTo>
                  <a:close/>
                  <a:moveTo>
                    <a:pt x="12" y="42"/>
                  </a:moveTo>
                  <a:cubicBezTo>
                    <a:pt x="15" y="42"/>
                    <a:pt x="17" y="43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7" y="47"/>
                    <a:pt x="15" y="47"/>
                    <a:pt x="12" y="46"/>
                  </a:cubicBezTo>
                  <a:lnTo>
                    <a:pt x="12" y="42"/>
                  </a:lnTo>
                  <a:close/>
                  <a:moveTo>
                    <a:pt x="12" y="39"/>
                  </a:moveTo>
                  <a:cubicBezTo>
                    <a:pt x="11" y="40"/>
                    <a:pt x="10" y="40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1" y="41"/>
                    <a:pt x="12" y="42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9" y="46"/>
                    <a:pt x="7" y="45"/>
                    <a:pt x="5" y="44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36"/>
                    <a:pt x="11" y="35"/>
                    <a:pt x="12" y="34"/>
                  </a:cubicBezTo>
                  <a:cubicBezTo>
                    <a:pt x="12" y="39"/>
                    <a:pt x="12" y="39"/>
                    <a:pt x="12" y="39"/>
                  </a:cubicBezTo>
                  <a:close/>
                  <a:moveTo>
                    <a:pt x="5" y="37"/>
                  </a:moveTo>
                  <a:cubicBezTo>
                    <a:pt x="6" y="37"/>
                    <a:pt x="7" y="37"/>
                    <a:pt x="8" y="36"/>
                  </a:cubicBezTo>
                  <a:cubicBezTo>
                    <a:pt x="5" y="37"/>
                    <a:pt x="5" y="37"/>
                    <a:pt x="5" y="37"/>
                  </a:cubicBezTo>
                  <a:close/>
                  <a:moveTo>
                    <a:pt x="5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4" y="37"/>
                    <a:pt x="3" y="38"/>
                    <a:pt x="2" y="38"/>
                  </a:cubicBezTo>
                  <a:cubicBezTo>
                    <a:pt x="5" y="37"/>
                    <a:pt x="5" y="37"/>
                    <a:pt x="5" y="37"/>
                  </a:cubicBezTo>
                  <a:close/>
                  <a:moveTo>
                    <a:pt x="5" y="39"/>
                  </a:moveTo>
                  <a:cubicBezTo>
                    <a:pt x="5" y="44"/>
                    <a:pt x="5" y="44"/>
                    <a:pt x="5" y="44"/>
                  </a:cubicBezTo>
                  <a:cubicBezTo>
                    <a:pt x="4" y="44"/>
                    <a:pt x="2" y="43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5" y="39"/>
                    <a:pt x="5" y="39"/>
                    <a:pt x="5" y="39"/>
                  </a:cubicBezTo>
                  <a:close/>
                  <a:moveTo>
                    <a:pt x="1" y="38"/>
                  </a:move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2" y="38"/>
                    <a:pt x="1" y="38"/>
                  </a:cubicBezTo>
                  <a:close/>
                  <a:moveTo>
                    <a:pt x="1" y="38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9"/>
                    <a:pt x="0" y="38"/>
                    <a:pt x="1" y="38"/>
                  </a:cubicBezTo>
                  <a:close/>
                  <a:moveTo>
                    <a:pt x="1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Freeform: Shape 83">
              <a:extLst>
                <a:ext uri="{FF2B5EF4-FFF2-40B4-BE49-F238E27FC236}">
                  <a16:creationId xmlns:a16="http://schemas.microsoft.com/office/drawing/2014/main" id="{932EBF66-068B-4053-A75C-BEFDC782D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779" y="4399863"/>
              <a:ext cx="80963" cy="59531"/>
            </a:xfrm>
            <a:custGeom>
              <a:avLst/>
              <a:gdLst>
                <a:gd name="T0" fmla="*/ 23 w 48"/>
                <a:gd name="T1" fmla="*/ 16 h 35"/>
                <a:gd name="T2" fmla="*/ 23 w 48"/>
                <a:gd name="T3" fmla="*/ 15 h 35"/>
                <a:gd name="T4" fmla="*/ 29 w 48"/>
                <a:gd name="T5" fmla="*/ 9 h 35"/>
                <a:gd name="T6" fmla="*/ 34 w 48"/>
                <a:gd name="T7" fmla="*/ 5 h 35"/>
                <a:gd name="T8" fmla="*/ 34 w 48"/>
                <a:gd name="T9" fmla="*/ 5 h 35"/>
                <a:gd name="T10" fmla="*/ 29 w 48"/>
                <a:gd name="T11" fmla="*/ 6 h 35"/>
                <a:gd name="T12" fmla="*/ 23 w 48"/>
                <a:gd name="T13" fmla="*/ 9 h 35"/>
                <a:gd name="T14" fmla="*/ 23 w 48"/>
                <a:gd name="T15" fmla="*/ 10 h 35"/>
                <a:gd name="T16" fmla="*/ 23 w 48"/>
                <a:gd name="T17" fmla="*/ 4 h 35"/>
                <a:gd name="T18" fmla="*/ 27 w 48"/>
                <a:gd name="T19" fmla="*/ 1 h 35"/>
                <a:gd name="T20" fmla="*/ 36 w 48"/>
                <a:gd name="T21" fmla="*/ 0 h 35"/>
                <a:gd name="T22" fmla="*/ 36 w 48"/>
                <a:gd name="T23" fmla="*/ 0 h 35"/>
                <a:gd name="T24" fmla="*/ 45 w 48"/>
                <a:gd name="T25" fmla="*/ 0 h 35"/>
                <a:gd name="T26" fmla="*/ 45 w 48"/>
                <a:gd name="T27" fmla="*/ 0 h 35"/>
                <a:gd name="T28" fmla="*/ 48 w 48"/>
                <a:gd name="T29" fmla="*/ 3 h 35"/>
                <a:gd name="T30" fmla="*/ 45 w 48"/>
                <a:gd name="T31" fmla="*/ 5 h 35"/>
                <a:gd name="T32" fmla="*/ 45 w 48"/>
                <a:gd name="T33" fmla="*/ 5 h 35"/>
                <a:gd name="T34" fmla="*/ 45 w 48"/>
                <a:gd name="T35" fmla="*/ 5 h 35"/>
                <a:gd name="T36" fmla="*/ 45 w 48"/>
                <a:gd name="T37" fmla="*/ 5 h 35"/>
                <a:gd name="T38" fmla="*/ 42 w 48"/>
                <a:gd name="T39" fmla="*/ 6 h 35"/>
                <a:gd name="T40" fmla="*/ 41 w 48"/>
                <a:gd name="T41" fmla="*/ 6 h 35"/>
                <a:gd name="T42" fmla="*/ 36 w 48"/>
                <a:gd name="T43" fmla="*/ 9 h 35"/>
                <a:gd name="T44" fmla="*/ 32 w 48"/>
                <a:gd name="T45" fmla="*/ 12 h 35"/>
                <a:gd name="T46" fmla="*/ 27 w 48"/>
                <a:gd name="T47" fmla="*/ 18 h 35"/>
                <a:gd name="T48" fmla="*/ 23 w 48"/>
                <a:gd name="T49" fmla="*/ 24 h 35"/>
                <a:gd name="T50" fmla="*/ 23 w 48"/>
                <a:gd name="T51" fmla="*/ 16 h 35"/>
                <a:gd name="T52" fmla="*/ 18 w 48"/>
                <a:gd name="T53" fmla="*/ 15 h 35"/>
                <a:gd name="T54" fmla="*/ 14 w 48"/>
                <a:gd name="T55" fmla="*/ 21 h 35"/>
                <a:gd name="T56" fmla="*/ 13 w 48"/>
                <a:gd name="T57" fmla="*/ 23 h 35"/>
                <a:gd name="T58" fmla="*/ 13 w 48"/>
                <a:gd name="T59" fmla="*/ 23 h 35"/>
                <a:gd name="T60" fmla="*/ 13 w 48"/>
                <a:gd name="T61" fmla="*/ 24 h 35"/>
                <a:gd name="T62" fmla="*/ 13 w 48"/>
                <a:gd name="T63" fmla="*/ 24 h 35"/>
                <a:gd name="T64" fmla="*/ 11 w 48"/>
                <a:gd name="T65" fmla="*/ 27 h 35"/>
                <a:gd name="T66" fmla="*/ 16 w 48"/>
                <a:gd name="T67" fmla="*/ 24 h 35"/>
                <a:gd name="T68" fmla="*/ 23 w 48"/>
                <a:gd name="T69" fmla="*/ 16 h 35"/>
                <a:gd name="T70" fmla="*/ 23 w 48"/>
                <a:gd name="T71" fmla="*/ 24 h 35"/>
                <a:gd name="T72" fmla="*/ 19 w 48"/>
                <a:gd name="T73" fmla="*/ 28 h 35"/>
                <a:gd name="T74" fmla="*/ 11 w 48"/>
                <a:gd name="T75" fmla="*/ 32 h 35"/>
                <a:gd name="T76" fmla="*/ 3 w 48"/>
                <a:gd name="T77" fmla="*/ 35 h 35"/>
                <a:gd name="T78" fmla="*/ 3 w 48"/>
                <a:gd name="T79" fmla="*/ 35 h 35"/>
                <a:gd name="T80" fmla="*/ 0 w 48"/>
                <a:gd name="T81" fmla="*/ 33 h 35"/>
                <a:gd name="T82" fmla="*/ 2 w 48"/>
                <a:gd name="T83" fmla="*/ 30 h 35"/>
                <a:gd name="T84" fmla="*/ 9 w 48"/>
                <a:gd name="T85" fmla="*/ 22 h 35"/>
                <a:gd name="T86" fmla="*/ 9 w 48"/>
                <a:gd name="T87" fmla="*/ 22 h 35"/>
                <a:gd name="T88" fmla="*/ 9 w 48"/>
                <a:gd name="T89" fmla="*/ 21 h 35"/>
                <a:gd name="T90" fmla="*/ 9 w 48"/>
                <a:gd name="T91" fmla="*/ 21 h 35"/>
                <a:gd name="T92" fmla="*/ 9 w 48"/>
                <a:gd name="T93" fmla="*/ 21 h 35"/>
                <a:gd name="T94" fmla="*/ 10 w 48"/>
                <a:gd name="T95" fmla="*/ 19 h 35"/>
                <a:gd name="T96" fmla="*/ 14 w 48"/>
                <a:gd name="T97" fmla="*/ 12 h 35"/>
                <a:gd name="T98" fmla="*/ 20 w 48"/>
                <a:gd name="T99" fmla="*/ 5 h 35"/>
                <a:gd name="T100" fmla="*/ 23 w 48"/>
                <a:gd name="T101" fmla="*/ 4 h 35"/>
                <a:gd name="T102" fmla="*/ 23 w 48"/>
                <a:gd name="T103" fmla="*/ 10 h 35"/>
                <a:gd name="T104" fmla="*/ 18 w 48"/>
                <a:gd name="T105" fmla="*/ 1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" h="35">
                  <a:moveTo>
                    <a:pt x="23" y="16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5" y="13"/>
                    <a:pt x="27" y="11"/>
                    <a:pt x="29" y="9"/>
                  </a:cubicBezTo>
                  <a:cubicBezTo>
                    <a:pt x="30" y="7"/>
                    <a:pt x="32" y="6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2" y="5"/>
                    <a:pt x="31" y="5"/>
                    <a:pt x="29" y="6"/>
                  </a:cubicBezTo>
                  <a:cubicBezTo>
                    <a:pt x="27" y="7"/>
                    <a:pt x="25" y="8"/>
                    <a:pt x="23" y="9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3"/>
                    <a:pt x="26" y="2"/>
                    <a:pt x="27" y="1"/>
                  </a:cubicBezTo>
                  <a:cubicBezTo>
                    <a:pt x="30" y="0"/>
                    <a:pt x="33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9" y="0"/>
                    <a:pt x="43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8" y="1"/>
                    <a:pt x="48" y="3"/>
                  </a:cubicBezTo>
                  <a:cubicBezTo>
                    <a:pt x="48" y="4"/>
                    <a:pt x="46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3" y="5"/>
                    <a:pt x="42" y="6"/>
                  </a:cubicBezTo>
                  <a:cubicBezTo>
                    <a:pt x="42" y="6"/>
                    <a:pt x="42" y="6"/>
                    <a:pt x="41" y="6"/>
                  </a:cubicBezTo>
                  <a:cubicBezTo>
                    <a:pt x="39" y="7"/>
                    <a:pt x="38" y="8"/>
                    <a:pt x="36" y="9"/>
                  </a:cubicBezTo>
                  <a:cubicBezTo>
                    <a:pt x="35" y="10"/>
                    <a:pt x="33" y="11"/>
                    <a:pt x="32" y="12"/>
                  </a:cubicBezTo>
                  <a:cubicBezTo>
                    <a:pt x="30" y="14"/>
                    <a:pt x="29" y="16"/>
                    <a:pt x="27" y="18"/>
                  </a:cubicBezTo>
                  <a:cubicBezTo>
                    <a:pt x="26" y="20"/>
                    <a:pt x="24" y="22"/>
                    <a:pt x="23" y="24"/>
                  </a:cubicBezTo>
                  <a:lnTo>
                    <a:pt x="23" y="16"/>
                  </a:lnTo>
                  <a:close/>
                  <a:moveTo>
                    <a:pt x="18" y="15"/>
                  </a:moveTo>
                  <a:cubicBezTo>
                    <a:pt x="17" y="17"/>
                    <a:pt x="16" y="19"/>
                    <a:pt x="14" y="21"/>
                  </a:cubicBezTo>
                  <a:cubicBezTo>
                    <a:pt x="14" y="22"/>
                    <a:pt x="14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5"/>
                    <a:pt x="12" y="26"/>
                    <a:pt x="11" y="27"/>
                  </a:cubicBezTo>
                  <a:cubicBezTo>
                    <a:pt x="13" y="26"/>
                    <a:pt x="14" y="25"/>
                    <a:pt x="16" y="24"/>
                  </a:cubicBezTo>
                  <a:cubicBezTo>
                    <a:pt x="18" y="22"/>
                    <a:pt x="21" y="19"/>
                    <a:pt x="23" y="16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1" y="25"/>
                    <a:pt x="20" y="27"/>
                    <a:pt x="19" y="28"/>
                  </a:cubicBezTo>
                  <a:cubicBezTo>
                    <a:pt x="16" y="30"/>
                    <a:pt x="14" y="31"/>
                    <a:pt x="11" y="32"/>
                  </a:cubicBezTo>
                  <a:cubicBezTo>
                    <a:pt x="9" y="33"/>
                    <a:pt x="6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1" y="34"/>
                    <a:pt x="0" y="33"/>
                  </a:cubicBezTo>
                  <a:cubicBezTo>
                    <a:pt x="0" y="32"/>
                    <a:pt x="1" y="30"/>
                    <a:pt x="2" y="30"/>
                  </a:cubicBezTo>
                  <a:cubicBezTo>
                    <a:pt x="5" y="29"/>
                    <a:pt x="7" y="25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7"/>
                    <a:pt x="13" y="14"/>
                    <a:pt x="14" y="12"/>
                  </a:cubicBezTo>
                  <a:cubicBezTo>
                    <a:pt x="16" y="10"/>
                    <a:pt x="18" y="7"/>
                    <a:pt x="20" y="5"/>
                  </a:cubicBezTo>
                  <a:cubicBezTo>
                    <a:pt x="21" y="5"/>
                    <a:pt x="22" y="4"/>
                    <a:pt x="23" y="4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1" y="11"/>
                    <a:pt x="20" y="13"/>
                    <a:pt x="18" y="1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Freeform: Shape 84">
              <a:extLst>
                <a:ext uri="{FF2B5EF4-FFF2-40B4-BE49-F238E27FC236}">
                  <a16:creationId xmlns:a16="http://schemas.microsoft.com/office/drawing/2014/main" id="{F1ECA5F9-68FF-4A50-B0E5-086537963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7541" y="4399863"/>
              <a:ext cx="103585" cy="69056"/>
            </a:xfrm>
            <a:custGeom>
              <a:avLst/>
              <a:gdLst>
                <a:gd name="T0" fmla="*/ 58 w 61"/>
                <a:gd name="T1" fmla="*/ 7 h 41"/>
                <a:gd name="T2" fmla="*/ 57 w 61"/>
                <a:gd name="T3" fmla="*/ 7 h 41"/>
                <a:gd name="T4" fmla="*/ 57 w 61"/>
                <a:gd name="T5" fmla="*/ 7 h 41"/>
                <a:gd name="T6" fmla="*/ 55 w 61"/>
                <a:gd name="T7" fmla="*/ 10 h 41"/>
                <a:gd name="T8" fmla="*/ 52 w 61"/>
                <a:gd name="T9" fmla="*/ 13 h 41"/>
                <a:gd name="T10" fmla="*/ 52 w 61"/>
                <a:gd name="T11" fmla="*/ 13 h 41"/>
                <a:gd name="T12" fmla="*/ 49 w 61"/>
                <a:gd name="T13" fmla="*/ 19 h 41"/>
                <a:gd name="T14" fmla="*/ 35 w 61"/>
                <a:gd name="T15" fmla="*/ 36 h 41"/>
                <a:gd name="T16" fmla="*/ 31 w 61"/>
                <a:gd name="T17" fmla="*/ 38 h 41"/>
                <a:gd name="T18" fmla="*/ 31 w 61"/>
                <a:gd name="T19" fmla="*/ 33 h 41"/>
                <a:gd name="T20" fmla="*/ 32 w 61"/>
                <a:gd name="T21" fmla="*/ 32 h 41"/>
                <a:gd name="T22" fmla="*/ 45 w 61"/>
                <a:gd name="T23" fmla="*/ 16 h 41"/>
                <a:gd name="T24" fmla="*/ 48 w 61"/>
                <a:gd name="T25" fmla="*/ 11 h 41"/>
                <a:gd name="T26" fmla="*/ 48 w 61"/>
                <a:gd name="T27" fmla="*/ 11 h 41"/>
                <a:gd name="T28" fmla="*/ 51 w 61"/>
                <a:gd name="T29" fmla="*/ 7 h 41"/>
                <a:gd name="T30" fmla="*/ 52 w 61"/>
                <a:gd name="T31" fmla="*/ 5 h 41"/>
                <a:gd name="T32" fmla="*/ 49 w 61"/>
                <a:gd name="T33" fmla="*/ 6 h 41"/>
                <a:gd name="T34" fmla="*/ 40 w 61"/>
                <a:gd name="T35" fmla="*/ 9 h 41"/>
                <a:gd name="T36" fmla="*/ 33 w 61"/>
                <a:gd name="T37" fmla="*/ 14 h 41"/>
                <a:gd name="T38" fmla="*/ 31 w 61"/>
                <a:gd name="T39" fmla="*/ 16 h 41"/>
                <a:gd name="T40" fmla="*/ 31 w 61"/>
                <a:gd name="T41" fmla="*/ 9 h 41"/>
                <a:gd name="T42" fmla="*/ 38 w 61"/>
                <a:gd name="T43" fmla="*/ 4 h 41"/>
                <a:gd name="T44" fmla="*/ 48 w 61"/>
                <a:gd name="T45" fmla="*/ 1 h 41"/>
                <a:gd name="T46" fmla="*/ 59 w 61"/>
                <a:gd name="T47" fmla="*/ 1 h 41"/>
                <a:gd name="T48" fmla="*/ 59 w 61"/>
                <a:gd name="T49" fmla="*/ 1 h 41"/>
                <a:gd name="T50" fmla="*/ 61 w 61"/>
                <a:gd name="T51" fmla="*/ 3 h 41"/>
                <a:gd name="T52" fmla="*/ 59 w 61"/>
                <a:gd name="T53" fmla="*/ 5 h 41"/>
                <a:gd name="T54" fmla="*/ 59 w 61"/>
                <a:gd name="T55" fmla="*/ 6 h 41"/>
                <a:gd name="T56" fmla="*/ 58 w 61"/>
                <a:gd name="T57" fmla="*/ 7 h 41"/>
                <a:gd name="T58" fmla="*/ 58 w 61"/>
                <a:gd name="T59" fmla="*/ 7 h 41"/>
                <a:gd name="T60" fmla="*/ 31 w 61"/>
                <a:gd name="T61" fmla="*/ 38 h 41"/>
                <a:gd name="T62" fmla="*/ 18 w 61"/>
                <a:gd name="T63" fmla="*/ 41 h 41"/>
                <a:gd name="T64" fmla="*/ 2 w 61"/>
                <a:gd name="T65" fmla="*/ 37 h 41"/>
                <a:gd name="T66" fmla="*/ 2 w 61"/>
                <a:gd name="T67" fmla="*/ 37 h 41"/>
                <a:gd name="T68" fmla="*/ 1 w 61"/>
                <a:gd name="T69" fmla="*/ 35 h 41"/>
                <a:gd name="T70" fmla="*/ 3 w 61"/>
                <a:gd name="T71" fmla="*/ 32 h 41"/>
                <a:gd name="T72" fmla="*/ 7 w 61"/>
                <a:gd name="T73" fmla="*/ 31 h 41"/>
                <a:gd name="T74" fmla="*/ 14 w 61"/>
                <a:gd name="T75" fmla="*/ 28 h 41"/>
                <a:gd name="T76" fmla="*/ 23 w 61"/>
                <a:gd name="T77" fmla="*/ 18 h 41"/>
                <a:gd name="T78" fmla="*/ 23 w 61"/>
                <a:gd name="T79" fmla="*/ 18 h 41"/>
                <a:gd name="T80" fmla="*/ 23 w 61"/>
                <a:gd name="T81" fmla="*/ 18 h 41"/>
                <a:gd name="T82" fmla="*/ 23 w 61"/>
                <a:gd name="T83" fmla="*/ 18 h 41"/>
                <a:gd name="T84" fmla="*/ 23 w 61"/>
                <a:gd name="T85" fmla="*/ 17 h 41"/>
                <a:gd name="T86" fmla="*/ 30 w 61"/>
                <a:gd name="T87" fmla="*/ 10 h 41"/>
                <a:gd name="T88" fmla="*/ 31 w 61"/>
                <a:gd name="T89" fmla="*/ 9 h 41"/>
                <a:gd name="T90" fmla="*/ 31 w 61"/>
                <a:gd name="T91" fmla="*/ 16 h 41"/>
                <a:gd name="T92" fmla="*/ 27 w 61"/>
                <a:gd name="T93" fmla="*/ 20 h 41"/>
                <a:gd name="T94" fmla="*/ 27 w 61"/>
                <a:gd name="T95" fmla="*/ 21 h 41"/>
                <a:gd name="T96" fmla="*/ 27 w 61"/>
                <a:gd name="T97" fmla="*/ 21 h 41"/>
                <a:gd name="T98" fmla="*/ 27 w 61"/>
                <a:gd name="T99" fmla="*/ 21 h 41"/>
                <a:gd name="T100" fmla="*/ 16 w 61"/>
                <a:gd name="T101" fmla="*/ 32 h 41"/>
                <a:gd name="T102" fmla="*/ 10 w 61"/>
                <a:gd name="T103" fmla="*/ 35 h 41"/>
                <a:gd name="T104" fmla="*/ 18 w 61"/>
                <a:gd name="T105" fmla="*/ 36 h 41"/>
                <a:gd name="T106" fmla="*/ 31 w 61"/>
                <a:gd name="T107" fmla="*/ 33 h 41"/>
                <a:gd name="T108" fmla="*/ 31 w 61"/>
                <a:gd name="T10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" h="41">
                  <a:moveTo>
                    <a:pt x="58" y="7"/>
                  </a:moveTo>
                  <a:cubicBezTo>
                    <a:pt x="58" y="7"/>
                    <a:pt x="58" y="7"/>
                    <a:pt x="57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8"/>
                    <a:pt x="55" y="9"/>
                    <a:pt x="55" y="10"/>
                  </a:cubicBezTo>
                  <a:cubicBezTo>
                    <a:pt x="54" y="11"/>
                    <a:pt x="53" y="12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1" y="15"/>
                    <a:pt x="50" y="17"/>
                    <a:pt x="49" y="19"/>
                  </a:cubicBezTo>
                  <a:cubicBezTo>
                    <a:pt x="46" y="25"/>
                    <a:pt x="42" y="32"/>
                    <a:pt x="35" y="36"/>
                  </a:cubicBezTo>
                  <a:cubicBezTo>
                    <a:pt x="34" y="37"/>
                    <a:pt x="32" y="38"/>
                    <a:pt x="31" y="38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2" y="33"/>
                    <a:pt x="32" y="32"/>
                  </a:cubicBezTo>
                  <a:cubicBezTo>
                    <a:pt x="38" y="29"/>
                    <a:pt x="42" y="23"/>
                    <a:pt x="45" y="16"/>
                  </a:cubicBezTo>
                  <a:cubicBezTo>
                    <a:pt x="46" y="15"/>
                    <a:pt x="47" y="13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9" y="10"/>
                    <a:pt x="50" y="8"/>
                    <a:pt x="51" y="7"/>
                  </a:cubicBezTo>
                  <a:cubicBezTo>
                    <a:pt x="51" y="6"/>
                    <a:pt x="52" y="6"/>
                    <a:pt x="52" y="5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6" y="6"/>
                    <a:pt x="43" y="7"/>
                    <a:pt x="40" y="9"/>
                  </a:cubicBezTo>
                  <a:cubicBezTo>
                    <a:pt x="38" y="10"/>
                    <a:pt x="35" y="12"/>
                    <a:pt x="33" y="14"/>
                  </a:cubicBezTo>
                  <a:cubicBezTo>
                    <a:pt x="32" y="14"/>
                    <a:pt x="32" y="15"/>
                    <a:pt x="31" y="16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3" y="7"/>
                    <a:pt x="35" y="6"/>
                    <a:pt x="38" y="4"/>
                  </a:cubicBezTo>
                  <a:cubicBezTo>
                    <a:pt x="41" y="3"/>
                    <a:pt x="44" y="2"/>
                    <a:pt x="48" y="1"/>
                  </a:cubicBezTo>
                  <a:cubicBezTo>
                    <a:pt x="52" y="0"/>
                    <a:pt x="55" y="0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60" y="1"/>
                    <a:pt x="61" y="2"/>
                    <a:pt x="61" y="3"/>
                  </a:cubicBezTo>
                  <a:cubicBezTo>
                    <a:pt x="61" y="4"/>
                    <a:pt x="60" y="6"/>
                    <a:pt x="59" y="5"/>
                  </a:cubicBezTo>
                  <a:cubicBezTo>
                    <a:pt x="59" y="5"/>
                    <a:pt x="59" y="5"/>
                    <a:pt x="59" y="6"/>
                  </a:cubicBezTo>
                  <a:cubicBezTo>
                    <a:pt x="58" y="6"/>
                    <a:pt x="58" y="6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close/>
                  <a:moveTo>
                    <a:pt x="31" y="38"/>
                  </a:moveTo>
                  <a:cubicBezTo>
                    <a:pt x="27" y="40"/>
                    <a:pt x="23" y="41"/>
                    <a:pt x="18" y="41"/>
                  </a:cubicBezTo>
                  <a:cubicBezTo>
                    <a:pt x="12" y="41"/>
                    <a:pt x="7" y="40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1" y="36"/>
                    <a:pt x="1" y="36"/>
                    <a:pt x="1" y="35"/>
                  </a:cubicBezTo>
                  <a:cubicBezTo>
                    <a:pt x="0" y="34"/>
                    <a:pt x="1" y="32"/>
                    <a:pt x="3" y="32"/>
                  </a:cubicBezTo>
                  <a:cubicBezTo>
                    <a:pt x="4" y="32"/>
                    <a:pt x="6" y="32"/>
                    <a:pt x="7" y="31"/>
                  </a:cubicBezTo>
                  <a:cubicBezTo>
                    <a:pt x="10" y="30"/>
                    <a:pt x="12" y="29"/>
                    <a:pt x="14" y="28"/>
                  </a:cubicBezTo>
                  <a:cubicBezTo>
                    <a:pt x="17" y="25"/>
                    <a:pt x="20" y="21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6" y="15"/>
                    <a:pt x="28" y="12"/>
                    <a:pt x="30" y="10"/>
                  </a:cubicBezTo>
                  <a:cubicBezTo>
                    <a:pt x="30" y="10"/>
                    <a:pt x="31" y="10"/>
                    <a:pt x="31" y="9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0" y="17"/>
                    <a:pt x="29" y="19"/>
                    <a:pt x="27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4" y="25"/>
                    <a:pt x="21" y="29"/>
                    <a:pt x="16" y="32"/>
                  </a:cubicBezTo>
                  <a:cubicBezTo>
                    <a:pt x="14" y="33"/>
                    <a:pt x="12" y="34"/>
                    <a:pt x="10" y="35"/>
                  </a:cubicBezTo>
                  <a:cubicBezTo>
                    <a:pt x="13" y="36"/>
                    <a:pt x="15" y="36"/>
                    <a:pt x="18" y="36"/>
                  </a:cubicBezTo>
                  <a:cubicBezTo>
                    <a:pt x="23" y="36"/>
                    <a:pt x="27" y="35"/>
                    <a:pt x="31" y="33"/>
                  </a:cubicBezTo>
                  <a:lnTo>
                    <a:pt x="31" y="3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Freeform: Shape 85">
              <a:extLst>
                <a:ext uri="{FF2B5EF4-FFF2-40B4-BE49-F238E27FC236}">
                  <a16:creationId xmlns:a16="http://schemas.microsoft.com/office/drawing/2014/main" id="{0A9663B6-A6E3-430E-B822-5737D5C846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9910" y="4461775"/>
              <a:ext cx="92869" cy="67866"/>
            </a:xfrm>
            <a:custGeom>
              <a:avLst/>
              <a:gdLst>
                <a:gd name="T0" fmla="*/ 29 w 55"/>
                <a:gd name="T1" fmla="*/ 19 h 40"/>
                <a:gd name="T2" fmla="*/ 37 w 55"/>
                <a:gd name="T3" fmla="*/ 28 h 40"/>
                <a:gd name="T4" fmla="*/ 44 w 55"/>
                <a:gd name="T5" fmla="*/ 32 h 40"/>
                <a:gd name="T6" fmla="*/ 41 w 55"/>
                <a:gd name="T7" fmla="*/ 27 h 40"/>
                <a:gd name="T8" fmla="*/ 41 w 55"/>
                <a:gd name="T9" fmla="*/ 27 h 40"/>
                <a:gd name="T10" fmla="*/ 40 w 55"/>
                <a:gd name="T11" fmla="*/ 26 h 40"/>
                <a:gd name="T12" fmla="*/ 39 w 55"/>
                <a:gd name="T13" fmla="*/ 24 h 40"/>
                <a:gd name="T14" fmla="*/ 35 w 55"/>
                <a:gd name="T15" fmla="*/ 17 h 40"/>
                <a:gd name="T16" fmla="*/ 29 w 55"/>
                <a:gd name="T17" fmla="*/ 10 h 40"/>
                <a:gd name="T18" fmla="*/ 29 w 55"/>
                <a:gd name="T19" fmla="*/ 4 h 40"/>
                <a:gd name="T20" fmla="*/ 32 w 55"/>
                <a:gd name="T21" fmla="*/ 6 h 40"/>
                <a:gd name="T22" fmla="*/ 38 w 55"/>
                <a:gd name="T23" fmla="*/ 14 h 40"/>
                <a:gd name="T24" fmla="*/ 43 w 55"/>
                <a:gd name="T25" fmla="*/ 22 h 40"/>
                <a:gd name="T26" fmla="*/ 44 w 55"/>
                <a:gd name="T27" fmla="*/ 24 h 40"/>
                <a:gd name="T28" fmla="*/ 45 w 55"/>
                <a:gd name="T29" fmla="*/ 25 h 40"/>
                <a:gd name="T30" fmla="*/ 45 w 55"/>
                <a:gd name="T31" fmla="*/ 25 h 40"/>
                <a:gd name="T32" fmla="*/ 45 w 55"/>
                <a:gd name="T33" fmla="*/ 25 h 40"/>
                <a:gd name="T34" fmla="*/ 53 w 55"/>
                <a:gd name="T35" fmla="*/ 35 h 40"/>
                <a:gd name="T36" fmla="*/ 55 w 55"/>
                <a:gd name="T37" fmla="*/ 38 h 40"/>
                <a:gd name="T38" fmla="*/ 52 w 55"/>
                <a:gd name="T39" fmla="*/ 40 h 40"/>
                <a:gd name="T40" fmla="*/ 43 w 55"/>
                <a:gd name="T41" fmla="*/ 37 h 40"/>
                <a:gd name="T42" fmla="*/ 34 w 55"/>
                <a:gd name="T43" fmla="*/ 32 h 40"/>
                <a:gd name="T44" fmla="*/ 29 w 55"/>
                <a:gd name="T45" fmla="*/ 27 h 40"/>
                <a:gd name="T46" fmla="*/ 29 w 55"/>
                <a:gd name="T47" fmla="*/ 19 h 40"/>
                <a:gd name="T48" fmla="*/ 22 w 55"/>
                <a:gd name="T49" fmla="*/ 11 h 40"/>
                <a:gd name="T50" fmla="*/ 28 w 55"/>
                <a:gd name="T51" fmla="*/ 18 h 40"/>
                <a:gd name="T52" fmla="*/ 29 w 55"/>
                <a:gd name="T53" fmla="*/ 19 h 40"/>
                <a:gd name="T54" fmla="*/ 29 w 55"/>
                <a:gd name="T55" fmla="*/ 27 h 40"/>
                <a:gd name="T56" fmla="*/ 24 w 55"/>
                <a:gd name="T57" fmla="*/ 21 h 40"/>
                <a:gd name="T58" fmla="*/ 18 w 55"/>
                <a:gd name="T59" fmla="*/ 14 h 40"/>
                <a:gd name="T60" fmla="*/ 18 w 55"/>
                <a:gd name="T61" fmla="*/ 14 h 40"/>
                <a:gd name="T62" fmla="*/ 13 w 55"/>
                <a:gd name="T63" fmla="*/ 10 h 40"/>
                <a:gd name="T64" fmla="*/ 8 w 55"/>
                <a:gd name="T65" fmla="*/ 7 h 40"/>
                <a:gd name="T66" fmla="*/ 8 w 55"/>
                <a:gd name="T67" fmla="*/ 7 h 40"/>
                <a:gd name="T68" fmla="*/ 8 w 55"/>
                <a:gd name="T69" fmla="*/ 7 h 40"/>
                <a:gd name="T70" fmla="*/ 7 w 55"/>
                <a:gd name="T71" fmla="*/ 6 h 40"/>
                <a:gd name="T72" fmla="*/ 6 w 55"/>
                <a:gd name="T73" fmla="*/ 6 h 40"/>
                <a:gd name="T74" fmla="*/ 3 w 55"/>
                <a:gd name="T75" fmla="*/ 5 h 40"/>
                <a:gd name="T76" fmla="*/ 3 w 55"/>
                <a:gd name="T77" fmla="*/ 5 h 40"/>
                <a:gd name="T78" fmla="*/ 0 w 55"/>
                <a:gd name="T79" fmla="*/ 3 h 40"/>
                <a:gd name="T80" fmla="*/ 3 w 55"/>
                <a:gd name="T81" fmla="*/ 0 h 40"/>
                <a:gd name="T82" fmla="*/ 13 w 55"/>
                <a:gd name="T83" fmla="*/ 0 h 40"/>
                <a:gd name="T84" fmla="*/ 24 w 55"/>
                <a:gd name="T85" fmla="*/ 2 h 40"/>
                <a:gd name="T86" fmla="*/ 29 w 55"/>
                <a:gd name="T87" fmla="*/ 4 h 40"/>
                <a:gd name="T88" fmla="*/ 29 w 55"/>
                <a:gd name="T89" fmla="*/ 10 h 40"/>
                <a:gd name="T90" fmla="*/ 29 w 55"/>
                <a:gd name="T91" fmla="*/ 10 h 40"/>
                <a:gd name="T92" fmla="*/ 22 w 55"/>
                <a:gd name="T93" fmla="*/ 6 h 40"/>
                <a:gd name="T94" fmla="*/ 14 w 55"/>
                <a:gd name="T95" fmla="*/ 5 h 40"/>
                <a:gd name="T96" fmla="*/ 16 w 55"/>
                <a:gd name="T97" fmla="*/ 6 h 40"/>
                <a:gd name="T98" fmla="*/ 22 w 55"/>
                <a:gd name="T99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5" h="40">
                  <a:moveTo>
                    <a:pt x="29" y="19"/>
                  </a:moveTo>
                  <a:cubicBezTo>
                    <a:pt x="31" y="22"/>
                    <a:pt x="34" y="26"/>
                    <a:pt x="37" y="28"/>
                  </a:cubicBezTo>
                  <a:cubicBezTo>
                    <a:pt x="39" y="30"/>
                    <a:pt x="41" y="31"/>
                    <a:pt x="44" y="32"/>
                  </a:cubicBezTo>
                  <a:cubicBezTo>
                    <a:pt x="43" y="31"/>
                    <a:pt x="42" y="29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5"/>
                    <a:pt x="39" y="24"/>
                  </a:cubicBezTo>
                  <a:cubicBezTo>
                    <a:pt x="38" y="22"/>
                    <a:pt x="36" y="19"/>
                    <a:pt x="35" y="17"/>
                  </a:cubicBezTo>
                  <a:cubicBezTo>
                    <a:pt x="33" y="14"/>
                    <a:pt x="31" y="12"/>
                    <a:pt x="29" y="10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0" y="5"/>
                    <a:pt x="31" y="6"/>
                    <a:pt x="32" y="6"/>
                  </a:cubicBezTo>
                  <a:cubicBezTo>
                    <a:pt x="34" y="9"/>
                    <a:pt x="37" y="11"/>
                    <a:pt x="38" y="14"/>
                  </a:cubicBezTo>
                  <a:cubicBezTo>
                    <a:pt x="40" y="16"/>
                    <a:pt x="42" y="19"/>
                    <a:pt x="43" y="22"/>
                  </a:cubicBezTo>
                  <a:cubicBezTo>
                    <a:pt x="44" y="23"/>
                    <a:pt x="44" y="23"/>
                    <a:pt x="44" y="24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9"/>
                    <a:pt x="50" y="34"/>
                    <a:pt x="53" y="35"/>
                  </a:cubicBezTo>
                  <a:cubicBezTo>
                    <a:pt x="54" y="35"/>
                    <a:pt x="55" y="36"/>
                    <a:pt x="55" y="38"/>
                  </a:cubicBezTo>
                  <a:cubicBezTo>
                    <a:pt x="55" y="39"/>
                    <a:pt x="54" y="40"/>
                    <a:pt x="52" y="40"/>
                  </a:cubicBezTo>
                  <a:cubicBezTo>
                    <a:pt x="49" y="39"/>
                    <a:pt x="46" y="38"/>
                    <a:pt x="43" y="37"/>
                  </a:cubicBezTo>
                  <a:cubicBezTo>
                    <a:pt x="40" y="36"/>
                    <a:pt x="37" y="34"/>
                    <a:pt x="34" y="32"/>
                  </a:cubicBezTo>
                  <a:cubicBezTo>
                    <a:pt x="32" y="30"/>
                    <a:pt x="30" y="29"/>
                    <a:pt x="29" y="27"/>
                  </a:cubicBezTo>
                  <a:lnTo>
                    <a:pt x="29" y="19"/>
                  </a:lnTo>
                  <a:close/>
                  <a:moveTo>
                    <a:pt x="22" y="11"/>
                  </a:moveTo>
                  <a:cubicBezTo>
                    <a:pt x="24" y="13"/>
                    <a:pt x="26" y="16"/>
                    <a:pt x="28" y="18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7" y="25"/>
                    <a:pt x="26" y="23"/>
                    <a:pt x="24" y="21"/>
                  </a:cubicBezTo>
                  <a:cubicBezTo>
                    <a:pt x="22" y="18"/>
                    <a:pt x="20" y="16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2"/>
                    <a:pt x="15" y="11"/>
                    <a:pt x="13" y="10"/>
                  </a:cubicBezTo>
                  <a:cubicBezTo>
                    <a:pt x="12" y="9"/>
                    <a:pt x="10" y="8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4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9" y="0"/>
                    <a:pt x="13" y="0"/>
                  </a:cubicBezTo>
                  <a:cubicBezTo>
                    <a:pt x="17" y="0"/>
                    <a:pt x="20" y="0"/>
                    <a:pt x="24" y="2"/>
                  </a:cubicBezTo>
                  <a:cubicBezTo>
                    <a:pt x="26" y="3"/>
                    <a:pt x="27" y="3"/>
                    <a:pt x="29" y="4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7" y="9"/>
                    <a:pt x="24" y="7"/>
                    <a:pt x="22" y="6"/>
                  </a:cubicBezTo>
                  <a:cubicBezTo>
                    <a:pt x="20" y="5"/>
                    <a:pt x="17" y="5"/>
                    <a:pt x="14" y="5"/>
                  </a:cubicBezTo>
                  <a:cubicBezTo>
                    <a:pt x="15" y="5"/>
                    <a:pt x="15" y="5"/>
                    <a:pt x="16" y="6"/>
                  </a:cubicBezTo>
                  <a:cubicBezTo>
                    <a:pt x="18" y="7"/>
                    <a:pt x="20" y="9"/>
                    <a:pt x="22" y="1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Freeform: Shape 86">
              <a:extLst>
                <a:ext uri="{FF2B5EF4-FFF2-40B4-BE49-F238E27FC236}">
                  <a16:creationId xmlns:a16="http://schemas.microsoft.com/office/drawing/2014/main" id="{42984E33-31EF-4DFB-A55B-90C3DF4DC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7764" y="4461775"/>
              <a:ext cx="117872" cy="79772"/>
            </a:xfrm>
            <a:custGeom>
              <a:avLst/>
              <a:gdLst>
                <a:gd name="T0" fmla="*/ 35 w 70"/>
                <a:gd name="T1" fmla="*/ 39 h 47"/>
                <a:gd name="T2" fmla="*/ 50 w 70"/>
                <a:gd name="T3" fmla="*/ 43 h 47"/>
                <a:gd name="T4" fmla="*/ 61 w 70"/>
                <a:gd name="T5" fmla="*/ 41 h 47"/>
                <a:gd name="T6" fmla="*/ 61 w 70"/>
                <a:gd name="T7" fmla="*/ 41 h 47"/>
                <a:gd name="T8" fmla="*/ 53 w 70"/>
                <a:gd name="T9" fmla="*/ 36 h 47"/>
                <a:gd name="T10" fmla="*/ 40 w 70"/>
                <a:gd name="T11" fmla="*/ 24 h 47"/>
                <a:gd name="T12" fmla="*/ 40 w 70"/>
                <a:gd name="T13" fmla="*/ 23 h 47"/>
                <a:gd name="T14" fmla="*/ 35 w 70"/>
                <a:gd name="T15" fmla="*/ 18 h 47"/>
                <a:gd name="T16" fmla="*/ 35 w 70"/>
                <a:gd name="T17" fmla="*/ 11 h 47"/>
                <a:gd name="T18" fmla="*/ 36 w 70"/>
                <a:gd name="T19" fmla="*/ 12 h 47"/>
                <a:gd name="T20" fmla="*/ 36 w 70"/>
                <a:gd name="T21" fmla="*/ 12 h 47"/>
                <a:gd name="T22" fmla="*/ 36 w 70"/>
                <a:gd name="T23" fmla="*/ 12 h 47"/>
                <a:gd name="T24" fmla="*/ 43 w 70"/>
                <a:gd name="T25" fmla="*/ 20 h 47"/>
                <a:gd name="T26" fmla="*/ 44 w 70"/>
                <a:gd name="T27" fmla="*/ 21 h 47"/>
                <a:gd name="T28" fmla="*/ 55 w 70"/>
                <a:gd name="T29" fmla="*/ 32 h 47"/>
                <a:gd name="T30" fmla="*/ 62 w 70"/>
                <a:gd name="T31" fmla="*/ 36 h 47"/>
                <a:gd name="T32" fmla="*/ 68 w 70"/>
                <a:gd name="T33" fmla="*/ 38 h 47"/>
                <a:gd name="T34" fmla="*/ 68 w 70"/>
                <a:gd name="T35" fmla="*/ 38 h 47"/>
                <a:gd name="T36" fmla="*/ 70 w 70"/>
                <a:gd name="T37" fmla="*/ 39 h 47"/>
                <a:gd name="T38" fmla="*/ 69 w 70"/>
                <a:gd name="T39" fmla="*/ 42 h 47"/>
                <a:gd name="T40" fmla="*/ 50 w 70"/>
                <a:gd name="T41" fmla="*/ 47 h 47"/>
                <a:gd name="T42" fmla="*/ 35 w 70"/>
                <a:gd name="T43" fmla="*/ 44 h 47"/>
                <a:gd name="T44" fmla="*/ 35 w 70"/>
                <a:gd name="T45" fmla="*/ 39 h 47"/>
                <a:gd name="T46" fmla="*/ 15 w 70"/>
                <a:gd name="T47" fmla="*/ 13 h 47"/>
                <a:gd name="T48" fmla="*/ 18 w 70"/>
                <a:gd name="T49" fmla="*/ 19 h 47"/>
                <a:gd name="T50" fmla="*/ 33 w 70"/>
                <a:gd name="T51" fmla="*/ 38 h 47"/>
                <a:gd name="T52" fmla="*/ 35 w 70"/>
                <a:gd name="T53" fmla="*/ 39 h 47"/>
                <a:gd name="T54" fmla="*/ 35 w 70"/>
                <a:gd name="T55" fmla="*/ 44 h 47"/>
                <a:gd name="T56" fmla="*/ 31 w 70"/>
                <a:gd name="T57" fmla="*/ 42 h 47"/>
                <a:gd name="T58" fmla="*/ 14 w 70"/>
                <a:gd name="T59" fmla="*/ 21 h 47"/>
                <a:gd name="T60" fmla="*/ 11 w 70"/>
                <a:gd name="T61" fmla="*/ 15 h 47"/>
                <a:gd name="T62" fmla="*/ 11 w 70"/>
                <a:gd name="T63" fmla="*/ 15 h 47"/>
                <a:gd name="T64" fmla="*/ 11 w 70"/>
                <a:gd name="T65" fmla="*/ 15 h 47"/>
                <a:gd name="T66" fmla="*/ 8 w 70"/>
                <a:gd name="T67" fmla="*/ 11 h 47"/>
                <a:gd name="T68" fmla="*/ 4 w 70"/>
                <a:gd name="T69" fmla="*/ 8 h 47"/>
                <a:gd name="T70" fmla="*/ 4 w 70"/>
                <a:gd name="T71" fmla="*/ 8 h 47"/>
                <a:gd name="T72" fmla="*/ 4 w 70"/>
                <a:gd name="T73" fmla="*/ 8 h 47"/>
                <a:gd name="T74" fmla="*/ 4 w 70"/>
                <a:gd name="T75" fmla="*/ 7 h 47"/>
                <a:gd name="T76" fmla="*/ 4 w 70"/>
                <a:gd name="T77" fmla="*/ 7 h 47"/>
                <a:gd name="T78" fmla="*/ 4 w 70"/>
                <a:gd name="T79" fmla="*/ 7 h 47"/>
                <a:gd name="T80" fmla="*/ 3 w 70"/>
                <a:gd name="T81" fmla="*/ 6 h 47"/>
                <a:gd name="T82" fmla="*/ 0 w 70"/>
                <a:gd name="T83" fmla="*/ 3 h 47"/>
                <a:gd name="T84" fmla="*/ 2 w 70"/>
                <a:gd name="T85" fmla="*/ 1 h 47"/>
                <a:gd name="T86" fmla="*/ 15 w 70"/>
                <a:gd name="T87" fmla="*/ 1 h 47"/>
                <a:gd name="T88" fmla="*/ 27 w 70"/>
                <a:gd name="T89" fmla="*/ 5 h 47"/>
                <a:gd name="T90" fmla="*/ 35 w 70"/>
                <a:gd name="T91" fmla="*/ 11 h 47"/>
                <a:gd name="T92" fmla="*/ 35 w 70"/>
                <a:gd name="T93" fmla="*/ 18 h 47"/>
                <a:gd name="T94" fmla="*/ 33 w 70"/>
                <a:gd name="T95" fmla="*/ 15 h 47"/>
                <a:gd name="T96" fmla="*/ 33 w 70"/>
                <a:gd name="T97" fmla="*/ 15 h 47"/>
                <a:gd name="T98" fmla="*/ 24 w 70"/>
                <a:gd name="T99" fmla="*/ 9 h 47"/>
                <a:gd name="T100" fmla="*/ 14 w 70"/>
                <a:gd name="T101" fmla="*/ 6 h 47"/>
                <a:gd name="T102" fmla="*/ 9 w 70"/>
                <a:gd name="T103" fmla="*/ 5 h 47"/>
                <a:gd name="T104" fmla="*/ 12 w 70"/>
                <a:gd name="T105" fmla="*/ 8 h 47"/>
                <a:gd name="T106" fmla="*/ 15 w 70"/>
                <a:gd name="T107" fmla="*/ 1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0" h="47">
                  <a:moveTo>
                    <a:pt x="35" y="39"/>
                  </a:moveTo>
                  <a:cubicBezTo>
                    <a:pt x="40" y="41"/>
                    <a:pt x="45" y="43"/>
                    <a:pt x="50" y="43"/>
                  </a:cubicBezTo>
                  <a:cubicBezTo>
                    <a:pt x="54" y="43"/>
                    <a:pt x="57" y="42"/>
                    <a:pt x="61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58" y="39"/>
                    <a:pt x="55" y="38"/>
                    <a:pt x="53" y="36"/>
                  </a:cubicBezTo>
                  <a:cubicBezTo>
                    <a:pt x="47" y="33"/>
                    <a:pt x="43" y="28"/>
                    <a:pt x="40" y="24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38" y="21"/>
                    <a:pt x="37" y="19"/>
                    <a:pt x="35" y="18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9" y="14"/>
                    <a:pt x="41" y="17"/>
                    <a:pt x="43" y="20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7" y="25"/>
                    <a:pt x="51" y="30"/>
                    <a:pt x="55" y="32"/>
                  </a:cubicBezTo>
                  <a:cubicBezTo>
                    <a:pt x="57" y="34"/>
                    <a:pt x="60" y="35"/>
                    <a:pt x="62" y="36"/>
                  </a:cubicBezTo>
                  <a:cubicBezTo>
                    <a:pt x="64" y="37"/>
                    <a:pt x="66" y="38"/>
                    <a:pt x="68" y="38"/>
                  </a:cubicBezTo>
                  <a:cubicBezTo>
                    <a:pt x="68" y="38"/>
                    <a:pt x="68" y="38"/>
                    <a:pt x="68" y="38"/>
                  </a:cubicBezTo>
                  <a:cubicBezTo>
                    <a:pt x="69" y="38"/>
                    <a:pt x="69" y="38"/>
                    <a:pt x="70" y="39"/>
                  </a:cubicBezTo>
                  <a:cubicBezTo>
                    <a:pt x="70" y="40"/>
                    <a:pt x="70" y="41"/>
                    <a:pt x="69" y="42"/>
                  </a:cubicBezTo>
                  <a:cubicBezTo>
                    <a:pt x="63" y="46"/>
                    <a:pt x="57" y="47"/>
                    <a:pt x="50" y="47"/>
                  </a:cubicBezTo>
                  <a:cubicBezTo>
                    <a:pt x="45" y="47"/>
                    <a:pt x="40" y="46"/>
                    <a:pt x="35" y="44"/>
                  </a:cubicBezTo>
                  <a:lnTo>
                    <a:pt x="35" y="39"/>
                  </a:lnTo>
                  <a:close/>
                  <a:moveTo>
                    <a:pt x="15" y="13"/>
                  </a:moveTo>
                  <a:cubicBezTo>
                    <a:pt x="16" y="15"/>
                    <a:pt x="17" y="17"/>
                    <a:pt x="18" y="19"/>
                  </a:cubicBezTo>
                  <a:cubicBezTo>
                    <a:pt x="22" y="26"/>
                    <a:pt x="26" y="33"/>
                    <a:pt x="33" y="38"/>
                  </a:cubicBezTo>
                  <a:cubicBezTo>
                    <a:pt x="34" y="38"/>
                    <a:pt x="34" y="38"/>
                    <a:pt x="35" y="39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4" y="43"/>
                    <a:pt x="32" y="43"/>
                    <a:pt x="31" y="42"/>
                  </a:cubicBezTo>
                  <a:cubicBezTo>
                    <a:pt x="22" y="37"/>
                    <a:pt x="18" y="29"/>
                    <a:pt x="14" y="21"/>
                  </a:cubicBezTo>
                  <a:cubicBezTo>
                    <a:pt x="13" y="19"/>
                    <a:pt x="12" y="17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4"/>
                    <a:pt x="9" y="12"/>
                    <a:pt x="8" y="11"/>
                  </a:cubicBezTo>
                  <a:cubicBezTo>
                    <a:pt x="7" y="10"/>
                    <a:pt x="6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7" y="0"/>
                    <a:pt x="11" y="1"/>
                    <a:pt x="15" y="1"/>
                  </a:cubicBezTo>
                  <a:cubicBezTo>
                    <a:pt x="19" y="2"/>
                    <a:pt x="23" y="3"/>
                    <a:pt x="27" y="5"/>
                  </a:cubicBezTo>
                  <a:cubicBezTo>
                    <a:pt x="30" y="7"/>
                    <a:pt x="33" y="9"/>
                    <a:pt x="35" y="11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4" y="17"/>
                    <a:pt x="34" y="16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0" y="13"/>
                    <a:pt x="28" y="11"/>
                    <a:pt x="24" y="9"/>
                  </a:cubicBezTo>
                  <a:cubicBezTo>
                    <a:pt x="21" y="8"/>
                    <a:pt x="18" y="7"/>
                    <a:pt x="14" y="6"/>
                  </a:cubicBezTo>
                  <a:cubicBezTo>
                    <a:pt x="13" y="6"/>
                    <a:pt x="11" y="6"/>
                    <a:pt x="9" y="5"/>
                  </a:cubicBezTo>
                  <a:cubicBezTo>
                    <a:pt x="10" y="6"/>
                    <a:pt x="11" y="7"/>
                    <a:pt x="12" y="8"/>
                  </a:cubicBezTo>
                  <a:cubicBezTo>
                    <a:pt x="13" y="10"/>
                    <a:pt x="14" y="11"/>
                    <a:pt x="15" y="1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Freeform: Shape 87">
              <a:extLst>
                <a:ext uri="{FF2B5EF4-FFF2-40B4-BE49-F238E27FC236}">
                  <a16:creationId xmlns:a16="http://schemas.microsoft.com/office/drawing/2014/main" id="{2D4A81EE-4BF3-4710-9E8B-98073C832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816" y="4399863"/>
              <a:ext cx="80963" cy="59531"/>
            </a:xfrm>
            <a:custGeom>
              <a:avLst/>
              <a:gdLst>
                <a:gd name="T0" fmla="*/ 25 w 48"/>
                <a:gd name="T1" fmla="*/ 16 h 35"/>
                <a:gd name="T2" fmla="*/ 32 w 48"/>
                <a:gd name="T3" fmla="*/ 24 h 35"/>
                <a:gd name="T4" fmla="*/ 37 w 48"/>
                <a:gd name="T5" fmla="*/ 27 h 35"/>
                <a:gd name="T6" fmla="*/ 35 w 48"/>
                <a:gd name="T7" fmla="*/ 24 h 35"/>
                <a:gd name="T8" fmla="*/ 35 w 48"/>
                <a:gd name="T9" fmla="*/ 24 h 35"/>
                <a:gd name="T10" fmla="*/ 34 w 48"/>
                <a:gd name="T11" fmla="*/ 23 h 35"/>
                <a:gd name="T12" fmla="*/ 34 w 48"/>
                <a:gd name="T13" fmla="*/ 23 h 35"/>
                <a:gd name="T14" fmla="*/ 33 w 48"/>
                <a:gd name="T15" fmla="*/ 21 h 35"/>
                <a:gd name="T16" fmla="*/ 30 w 48"/>
                <a:gd name="T17" fmla="*/ 15 h 35"/>
                <a:gd name="T18" fmla="*/ 25 w 48"/>
                <a:gd name="T19" fmla="*/ 10 h 35"/>
                <a:gd name="T20" fmla="*/ 25 w 48"/>
                <a:gd name="T21" fmla="*/ 4 h 35"/>
                <a:gd name="T22" fmla="*/ 28 w 48"/>
                <a:gd name="T23" fmla="*/ 5 h 35"/>
                <a:gd name="T24" fmla="*/ 33 w 48"/>
                <a:gd name="T25" fmla="*/ 12 h 35"/>
                <a:gd name="T26" fmla="*/ 38 w 48"/>
                <a:gd name="T27" fmla="*/ 19 h 35"/>
                <a:gd name="T28" fmla="*/ 39 w 48"/>
                <a:gd name="T29" fmla="*/ 21 h 35"/>
                <a:gd name="T30" fmla="*/ 39 w 48"/>
                <a:gd name="T31" fmla="*/ 21 h 35"/>
                <a:gd name="T32" fmla="*/ 39 w 48"/>
                <a:gd name="T33" fmla="*/ 21 h 35"/>
                <a:gd name="T34" fmla="*/ 39 w 48"/>
                <a:gd name="T35" fmla="*/ 22 h 35"/>
                <a:gd name="T36" fmla="*/ 39 w 48"/>
                <a:gd name="T37" fmla="*/ 22 h 35"/>
                <a:gd name="T38" fmla="*/ 39 w 48"/>
                <a:gd name="T39" fmla="*/ 22 h 35"/>
                <a:gd name="T40" fmla="*/ 46 w 48"/>
                <a:gd name="T41" fmla="*/ 30 h 35"/>
                <a:gd name="T42" fmla="*/ 48 w 48"/>
                <a:gd name="T43" fmla="*/ 32 h 35"/>
                <a:gd name="T44" fmla="*/ 45 w 48"/>
                <a:gd name="T45" fmla="*/ 35 h 35"/>
                <a:gd name="T46" fmla="*/ 37 w 48"/>
                <a:gd name="T47" fmla="*/ 32 h 35"/>
                <a:gd name="T48" fmla="*/ 29 w 48"/>
                <a:gd name="T49" fmla="*/ 28 h 35"/>
                <a:gd name="T50" fmla="*/ 25 w 48"/>
                <a:gd name="T51" fmla="*/ 24 h 35"/>
                <a:gd name="T52" fmla="*/ 25 w 48"/>
                <a:gd name="T53" fmla="*/ 16 h 35"/>
                <a:gd name="T54" fmla="*/ 19 w 48"/>
                <a:gd name="T55" fmla="*/ 6 h 35"/>
                <a:gd name="T56" fmla="*/ 14 w 48"/>
                <a:gd name="T57" fmla="*/ 5 h 35"/>
                <a:gd name="T58" fmla="*/ 14 w 48"/>
                <a:gd name="T59" fmla="*/ 5 h 35"/>
                <a:gd name="T60" fmla="*/ 19 w 48"/>
                <a:gd name="T61" fmla="*/ 9 h 35"/>
                <a:gd name="T62" fmla="*/ 19 w 48"/>
                <a:gd name="T63" fmla="*/ 9 h 35"/>
                <a:gd name="T64" fmla="*/ 24 w 48"/>
                <a:gd name="T65" fmla="*/ 15 h 35"/>
                <a:gd name="T66" fmla="*/ 25 w 48"/>
                <a:gd name="T67" fmla="*/ 16 h 35"/>
                <a:gd name="T68" fmla="*/ 25 w 48"/>
                <a:gd name="T69" fmla="*/ 24 h 35"/>
                <a:gd name="T70" fmla="*/ 21 w 48"/>
                <a:gd name="T71" fmla="*/ 18 h 35"/>
                <a:gd name="T72" fmla="*/ 16 w 48"/>
                <a:gd name="T73" fmla="*/ 12 h 35"/>
                <a:gd name="T74" fmla="*/ 16 w 48"/>
                <a:gd name="T75" fmla="*/ 12 h 35"/>
                <a:gd name="T76" fmla="*/ 16 w 48"/>
                <a:gd name="T77" fmla="*/ 12 h 35"/>
                <a:gd name="T78" fmla="*/ 12 w 48"/>
                <a:gd name="T79" fmla="*/ 9 h 35"/>
                <a:gd name="T80" fmla="*/ 7 w 48"/>
                <a:gd name="T81" fmla="*/ 6 h 35"/>
                <a:gd name="T82" fmla="*/ 6 w 48"/>
                <a:gd name="T83" fmla="*/ 6 h 35"/>
                <a:gd name="T84" fmla="*/ 6 w 48"/>
                <a:gd name="T85" fmla="*/ 6 h 35"/>
                <a:gd name="T86" fmla="*/ 3 w 48"/>
                <a:gd name="T87" fmla="*/ 5 h 35"/>
                <a:gd name="T88" fmla="*/ 3 w 48"/>
                <a:gd name="T89" fmla="*/ 5 h 35"/>
                <a:gd name="T90" fmla="*/ 0 w 48"/>
                <a:gd name="T91" fmla="*/ 3 h 35"/>
                <a:gd name="T92" fmla="*/ 2 w 48"/>
                <a:gd name="T93" fmla="*/ 0 h 35"/>
                <a:gd name="T94" fmla="*/ 11 w 48"/>
                <a:gd name="T95" fmla="*/ 0 h 35"/>
                <a:gd name="T96" fmla="*/ 11 w 48"/>
                <a:gd name="T97" fmla="*/ 0 h 35"/>
                <a:gd name="T98" fmla="*/ 21 w 48"/>
                <a:gd name="T99" fmla="*/ 1 h 35"/>
                <a:gd name="T100" fmla="*/ 25 w 48"/>
                <a:gd name="T101" fmla="*/ 4 h 35"/>
                <a:gd name="T102" fmla="*/ 25 w 48"/>
                <a:gd name="T103" fmla="*/ 10 h 35"/>
                <a:gd name="T104" fmla="*/ 25 w 48"/>
                <a:gd name="T105" fmla="*/ 9 h 35"/>
                <a:gd name="T106" fmla="*/ 19 w 48"/>
                <a:gd name="T107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" h="35">
                  <a:moveTo>
                    <a:pt x="25" y="16"/>
                  </a:moveTo>
                  <a:cubicBezTo>
                    <a:pt x="27" y="19"/>
                    <a:pt x="29" y="22"/>
                    <a:pt x="32" y="24"/>
                  </a:cubicBezTo>
                  <a:cubicBezTo>
                    <a:pt x="34" y="25"/>
                    <a:pt x="35" y="26"/>
                    <a:pt x="37" y="27"/>
                  </a:cubicBezTo>
                  <a:cubicBezTo>
                    <a:pt x="36" y="26"/>
                    <a:pt x="35" y="25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19"/>
                    <a:pt x="31" y="17"/>
                    <a:pt x="30" y="15"/>
                  </a:cubicBezTo>
                  <a:cubicBezTo>
                    <a:pt x="28" y="13"/>
                    <a:pt x="27" y="11"/>
                    <a:pt x="25" y="1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4"/>
                    <a:pt x="27" y="5"/>
                    <a:pt x="28" y="5"/>
                  </a:cubicBezTo>
                  <a:cubicBezTo>
                    <a:pt x="30" y="7"/>
                    <a:pt x="32" y="10"/>
                    <a:pt x="33" y="12"/>
                  </a:cubicBezTo>
                  <a:cubicBezTo>
                    <a:pt x="35" y="14"/>
                    <a:pt x="36" y="17"/>
                    <a:pt x="38" y="19"/>
                  </a:cubicBezTo>
                  <a:cubicBezTo>
                    <a:pt x="38" y="19"/>
                    <a:pt x="38" y="20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1" y="25"/>
                    <a:pt x="43" y="29"/>
                    <a:pt x="46" y="30"/>
                  </a:cubicBezTo>
                  <a:cubicBezTo>
                    <a:pt x="47" y="30"/>
                    <a:pt x="48" y="31"/>
                    <a:pt x="48" y="32"/>
                  </a:cubicBezTo>
                  <a:cubicBezTo>
                    <a:pt x="47" y="34"/>
                    <a:pt x="46" y="35"/>
                    <a:pt x="45" y="35"/>
                  </a:cubicBezTo>
                  <a:cubicBezTo>
                    <a:pt x="42" y="34"/>
                    <a:pt x="39" y="33"/>
                    <a:pt x="37" y="32"/>
                  </a:cubicBezTo>
                  <a:cubicBezTo>
                    <a:pt x="34" y="31"/>
                    <a:pt x="31" y="30"/>
                    <a:pt x="29" y="28"/>
                  </a:cubicBezTo>
                  <a:cubicBezTo>
                    <a:pt x="28" y="27"/>
                    <a:pt x="26" y="25"/>
                    <a:pt x="25" y="24"/>
                  </a:cubicBezTo>
                  <a:lnTo>
                    <a:pt x="25" y="16"/>
                  </a:lnTo>
                  <a:close/>
                  <a:moveTo>
                    <a:pt x="19" y="6"/>
                  </a:moveTo>
                  <a:cubicBezTo>
                    <a:pt x="17" y="5"/>
                    <a:pt x="16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6" y="6"/>
                    <a:pt x="18" y="7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1" y="11"/>
                    <a:pt x="23" y="13"/>
                    <a:pt x="24" y="1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2"/>
                    <a:pt x="22" y="20"/>
                    <a:pt x="21" y="18"/>
                  </a:cubicBezTo>
                  <a:cubicBezTo>
                    <a:pt x="19" y="16"/>
                    <a:pt x="17" y="14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3" y="10"/>
                    <a:pt x="12" y="9"/>
                  </a:cubicBezTo>
                  <a:cubicBezTo>
                    <a:pt x="10" y="8"/>
                    <a:pt x="8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8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5" y="0"/>
                    <a:pt x="18" y="0"/>
                    <a:pt x="21" y="1"/>
                  </a:cubicBezTo>
                  <a:cubicBezTo>
                    <a:pt x="22" y="2"/>
                    <a:pt x="24" y="3"/>
                    <a:pt x="25" y="4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9"/>
                    <a:pt x="25" y="9"/>
                  </a:cubicBezTo>
                  <a:cubicBezTo>
                    <a:pt x="23" y="8"/>
                    <a:pt x="21" y="7"/>
                    <a:pt x="19" y="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Freeform: Shape 88">
              <a:extLst>
                <a:ext uri="{FF2B5EF4-FFF2-40B4-BE49-F238E27FC236}">
                  <a16:creationId xmlns:a16="http://schemas.microsoft.com/office/drawing/2014/main" id="{A9B57964-D2E1-4FBC-A4C1-795DEDC65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2051" y="4399863"/>
              <a:ext cx="105966" cy="69056"/>
            </a:xfrm>
            <a:custGeom>
              <a:avLst/>
              <a:gdLst>
                <a:gd name="T0" fmla="*/ 31 w 62"/>
                <a:gd name="T1" fmla="*/ 9 h 41"/>
                <a:gd name="T2" fmla="*/ 32 w 62"/>
                <a:gd name="T3" fmla="*/ 10 h 41"/>
                <a:gd name="T4" fmla="*/ 38 w 62"/>
                <a:gd name="T5" fmla="*/ 17 h 41"/>
                <a:gd name="T6" fmla="*/ 38 w 62"/>
                <a:gd name="T7" fmla="*/ 17 h 41"/>
                <a:gd name="T8" fmla="*/ 38 w 62"/>
                <a:gd name="T9" fmla="*/ 18 h 41"/>
                <a:gd name="T10" fmla="*/ 39 w 62"/>
                <a:gd name="T11" fmla="*/ 18 h 41"/>
                <a:gd name="T12" fmla="*/ 48 w 62"/>
                <a:gd name="T13" fmla="*/ 28 h 41"/>
                <a:gd name="T14" fmla="*/ 54 w 62"/>
                <a:gd name="T15" fmla="*/ 31 h 41"/>
                <a:gd name="T16" fmla="*/ 59 w 62"/>
                <a:gd name="T17" fmla="*/ 32 h 41"/>
                <a:gd name="T18" fmla="*/ 59 w 62"/>
                <a:gd name="T19" fmla="*/ 32 h 41"/>
                <a:gd name="T20" fmla="*/ 61 w 62"/>
                <a:gd name="T21" fmla="*/ 33 h 41"/>
                <a:gd name="T22" fmla="*/ 60 w 62"/>
                <a:gd name="T23" fmla="*/ 37 h 41"/>
                <a:gd name="T24" fmla="*/ 44 w 62"/>
                <a:gd name="T25" fmla="*/ 41 h 41"/>
                <a:gd name="T26" fmla="*/ 31 w 62"/>
                <a:gd name="T27" fmla="*/ 38 h 41"/>
                <a:gd name="T28" fmla="*/ 31 w 62"/>
                <a:gd name="T29" fmla="*/ 33 h 41"/>
                <a:gd name="T30" fmla="*/ 44 w 62"/>
                <a:gd name="T31" fmla="*/ 36 h 41"/>
                <a:gd name="T32" fmla="*/ 52 w 62"/>
                <a:gd name="T33" fmla="*/ 35 h 41"/>
                <a:gd name="T34" fmla="*/ 46 w 62"/>
                <a:gd name="T35" fmla="*/ 32 h 41"/>
                <a:gd name="T36" fmla="*/ 35 w 62"/>
                <a:gd name="T37" fmla="*/ 21 h 41"/>
                <a:gd name="T38" fmla="*/ 35 w 62"/>
                <a:gd name="T39" fmla="*/ 21 h 41"/>
                <a:gd name="T40" fmla="*/ 35 w 62"/>
                <a:gd name="T41" fmla="*/ 20 h 41"/>
                <a:gd name="T42" fmla="*/ 35 w 62"/>
                <a:gd name="T43" fmla="*/ 20 h 41"/>
                <a:gd name="T44" fmla="*/ 35 w 62"/>
                <a:gd name="T45" fmla="*/ 20 h 41"/>
                <a:gd name="T46" fmla="*/ 31 w 62"/>
                <a:gd name="T47" fmla="*/ 16 h 41"/>
                <a:gd name="T48" fmla="*/ 31 w 62"/>
                <a:gd name="T49" fmla="*/ 9 h 41"/>
                <a:gd name="T50" fmla="*/ 4 w 62"/>
                <a:gd name="T51" fmla="*/ 7 h 41"/>
                <a:gd name="T52" fmla="*/ 3 w 62"/>
                <a:gd name="T53" fmla="*/ 5 h 41"/>
                <a:gd name="T54" fmla="*/ 1 w 62"/>
                <a:gd name="T55" fmla="*/ 3 h 41"/>
                <a:gd name="T56" fmla="*/ 3 w 62"/>
                <a:gd name="T57" fmla="*/ 1 h 41"/>
                <a:gd name="T58" fmla="*/ 14 w 62"/>
                <a:gd name="T59" fmla="*/ 1 h 41"/>
                <a:gd name="T60" fmla="*/ 24 w 62"/>
                <a:gd name="T61" fmla="*/ 4 h 41"/>
                <a:gd name="T62" fmla="*/ 31 w 62"/>
                <a:gd name="T63" fmla="*/ 9 h 41"/>
                <a:gd name="T64" fmla="*/ 31 w 62"/>
                <a:gd name="T65" fmla="*/ 16 h 41"/>
                <a:gd name="T66" fmla="*/ 29 w 62"/>
                <a:gd name="T67" fmla="*/ 14 h 41"/>
                <a:gd name="T68" fmla="*/ 22 w 62"/>
                <a:gd name="T69" fmla="*/ 9 h 41"/>
                <a:gd name="T70" fmla="*/ 13 w 62"/>
                <a:gd name="T71" fmla="*/ 6 h 41"/>
                <a:gd name="T72" fmla="*/ 10 w 62"/>
                <a:gd name="T73" fmla="*/ 5 h 41"/>
                <a:gd name="T74" fmla="*/ 11 w 62"/>
                <a:gd name="T75" fmla="*/ 7 h 41"/>
                <a:gd name="T76" fmla="*/ 14 w 62"/>
                <a:gd name="T77" fmla="*/ 11 h 41"/>
                <a:gd name="T78" fmla="*/ 17 w 62"/>
                <a:gd name="T79" fmla="*/ 16 h 41"/>
                <a:gd name="T80" fmla="*/ 30 w 62"/>
                <a:gd name="T81" fmla="*/ 32 h 41"/>
                <a:gd name="T82" fmla="*/ 31 w 62"/>
                <a:gd name="T83" fmla="*/ 33 h 41"/>
                <a:gd name="T84" fmla="*/ 31 w 62"/>
                <a:gd name="T85" fmla="*/ 38 h 41"/>
                <a:gd name="T86" fmla="*/ 27 w 62"/>
                <a:gd name="T87" fmla="*/ 36 h 41"/>
                <a:gd name="T88" fmla="*/ 13 w 62"/>
                <a:gd name="T89" fmla="*/ 19 h 41"/>
                <a:gd name="T90" fmla="*/ 10 w 62"/>
                <a:gd name="T91" fmla="*/ 13 h 41"/>
                <a:gd name="T92" fmla="*/ 7 w 62"/>
                <a:gd name="T93" fmla="*/ 10 h 41"/>
                <a:gd name="T94" fmla="*/ 4 w 62"/>
                <a:gd name="T95" fmla="*/ 7 h 41"/>
                <a:gd name="T96" fmla="*/ 4 w 62"/>
                <a:gd name="T97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" h="41">
                  <a:moveTo>
                    <a:pt x="31" y="9"/>
                  </a:moveTo>
                  <a:cubicBezTo>
                    <a:pt x="31" y="10"/>
                    <a:pt x="32" y="10"/>
                    <a:pt x="32" y="10"/>
                  </a:cubicBezTo>
                  <a:cubicBezTo>
                    <a:pt x="34" y="12"/>
                    <a:pt x="36" y="15"/>
                    <a:pt x="38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41" y="21"/>
                    <a:pt x="45" y="25"/>
                    <a:pt x="48" y="28"/>
                  </a:cubicBezTo>
                  <a:cubicBezTo>
                    <a:pt x="50" y="29"/>
                    <a:pt x="52" y="30"/>
                    <a:pt x="54" y="31"/>
                  </a:cubicBezTo>
                  <a:cubicBezTo>
                    <a:pt x="56" y="32"/>
                    <a:pt x="58" y="32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0" y="32"/>
                    <a:pt x="61" y="33"/>
                    <a:pt x="61" y="33"/>
                  </a:cubicBezTo>
                  <a:cubicBezTo>
                    <a:pt x="62" y="34"/>
                    <a:pt x="61" y="36"/>
                    <a:pt x="60" y="37"/>
                  </a:cubicBezTo>
                  <a:cubicBezTo>
                    <a:pt x="55" y="40"/>
                    <a:pt x="49" y="41"/>
                    <a:pt x="44" y="41"/>
                  </a:cubicBezTo>
                  <a:cubicBezTo>
                    <a:pt x="39" y="41"/>
                    <a:pt x="35" y="40"/>
                    <a:pt x="31" y="38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5" y="35"/>
                    <a:pt x="39" y="36"/>
                    <a:pt x="44" y="36"/>
                  </a:cubicBezTo>
                  <a:cubicBezTo>
                    <a:pt x="47" y="36"/>
                    <a:pt x="49" y="36"/>
                    <a:pt x="52" y="35"/>
                  </a:cubicBezTo>
                  <a:cubicBezTo>
                    <a:pt x="50" y="34"/>
                    <a:pt x="47" y="33"/>
                    <a:pt x="46" y="32"/>
                  </a:cubicBezTo>
                  <a:cubicBezTo>
                    <a:pt x="41" y="29"/>
                    <a:pt x="38" y="25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3" y="19"/>
                    <a:pt x="32" y="17"/>
                    <a:pt x="31" y="16"/>
                  </a:cubicBezTo>
                  <a:lnTo>
                    <a:pt x="31" y="9"/>
                  </a:lnTo>
                  <a:close/>
                  <a:moveTo>
                    <a:pt x="4" y="7"/>
                  </a:moveTo>
                  <a:cubicBezTo>
                    <a:pt x="4" y="6"/>
                    <a:pt x="3" y="6"/>
                    <a:pt x="3" y="5"/>
                  </a:cubicBezTo>
                  <a:cubicBezTo>
                    <a:pt x="2" y="6"/>
                    <a:pt x="1" y="5"/>
                    <a:pt x="1" y="3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7" y="0"/>
                    <a:pt x="10" y="0"/>
                    <a:pt x="14" y="1"/>
                  </a:cubicBezTo>
                  <a:cubicBezTo>
                    <a:pt x="17" y="2"/>
                    <a:pt x="21" y="3"/>
                    <a:pt x="24" y="4"/>
                  </a:cubicBezTo>
                  <a:cubicBezTo>
                    <a:pt x="26" y="6"/>
                    <a:pt x="29" y="7"/>
                    <a:pt x="31" y="9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0" y="15"/>
                    <a:pt x="29" y="14"/>
                    <a:pt x="29" y="14"/>
                  </a:cubicBezTo>
                  <a:cubicBezTo>
                    <a:pt x="27" y="12"/>
                    <a:pt x="24" y="10"/>
                    <a:pt x="22" y="9"/>
                  </a:cubicBezTo>
                  <a:cubicBezTo>
                    <a:pt x="19" y="7"/>
                    <a:pt x="16" y="6"/>
                    <a:pt x="13" y="6"/>
                  </a:cubicBezTo>
                  <a:cubicBezTo>
                    <a:pt x="12" y="6"/>
                    <a:pt x="11" y="5"/>
                    <a:pt x="10" y="5"/>
                  </a:cubicBezTo>
                  <a:cubicBezTo>
                    <a:pt x="10" y="6"/>
                    <a:pt x="11" y="6"/>
                    <a:pt x="11" y="7"/>
                  </a:cubicBezTo>
                  <a:cubicBezTo>
                    <a:pt x="12" y="8"/>
                    <a:pt x="13" y="10"/>
                    <a:pt x="14" y="11"/>
                  </a:cubicBezTo>
                  <a:cubicBezTo>
                    <a:pt x="15" y="13"/>
                    <a:pt x="16" y="15"/>
                    <a:pt x="17" y="16"/>
                  </a:cubicBezTo>
                  <a:cubicBezTo>
                    <a:pt x="20" y="23"/>
                    <a:pt x="23" y="29"/>
                    <a:pt x="30" y="32"/>
                  </a:cubicBezTo>
                  <a:cubicBezTo>
                    <a:pt x="30" y="33"/>
                    <a:pt x="30" y="33"/>
                    <a:pt x="31" y="33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8"/>
                    <a:pt x="28" y="37"/>
                    <a:pt x="27" y="36"/>
                  </a:cubicBezTo>
                  <a:cubicBezTo>
                    <a:pt x="20" y="32"/>
                    <a:pt x="16" y="25"/>
                    <a:pt x="13" y="19"/>
                  </a:cubicBezTo>
                  <a:cubicBezTo>
                    <a:pt x="12" y="17"/>
                    <a:pt x="11" y="15"/>
                    <a:pt x="10" y="13"/>
                  </a:cubicBezTo>
                  <a:cubicBezTo>
                    <a:pt x="9" y="12"/>
                    <a:pt x="8" y="11"/>
                    <a:pt x="7" y="10"/>
                  </a:cubicBezTo>
                  <a:cubicBezTo>
                    <a:pt x="6" y="9"/>
                    <a:pt x="5" y="8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Freeform: Shape 89">
              <a:extLst>
                <a:ext uri="{FF2B5EF4-FFF2-40B4-BE49-F238E27FC236}">
                  <a16:creationId xmlns:a16="http://schemas.microsoft.com/office/drawing/2014/main" id="{FAFCD36E-A50C-4058-8AEE-F44CE06A4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8016" y="4353428"/>
              <a:ext cx="47625" cy="90488"/>
            </a:xfrm>
            <a:custGeom>
              <a:avLst/>
              <a:gdLst>
                <a:gd name="T0" fmla="*/ 19 w 28"/>
                <a:gd name="T1" fmla="*/ 20 h 53"/>
                <a:gd name="T2" fmla="*/ 14 w 28"/>
                <a:gd name="T3" fmla="*/ 26 h 53"/>
                <a:gd name="T4" fmla="*/ 14 w 28"/>
                <a:gd name="T5" fmla="*/ 27 h 53"/>
                <a:gd name="T6" fmla="*/ 14 w 28"/>
                <a:gd name="T7" fmla="*/ 19 h 53"/>
                <a:gd name="T8" fmla="*/ 15 w 28"/>
                <a:gd name="T9" fmla="*/ 17 h 53"/>
                <a:gd name="T10" fmla="*/ 18 w 28"/>
                <a:gd name="T11" fmla="*/ 13 h 53"/>
                <a:gd name="T12" fmla="*/ 19 w 28"/>
                <a:gd name="T13" fmla="*/ 7 h 53"/>
                <a:gd name="T14" fmla="*/ 20 w 28"/>
                <a:gd name="T15" fmla="*/ 6 h 53"/>
                <a:gd name="T16" fmla="*/ 20 w 28"/>
                <a:gd name="T17" fmla="*/ 6 h 53"/>
                <a:gd name="T18" fmla="*/ 20 w 28"/>
                <a:gd name="T19" fmla="*/ 3 h 53"/>
                <a:gd name="T20" fmla="*/ 20 w 28"/>
                <a:gd name="T21" fmla="*/ 3 h 53"/>
                <a:gd name="T22" fmla="*/ 22 w 28"/>
                <a:gd name="T23" fmla="*/ 0 h 53"/>
                <a:gd name="T24" fmla="*/ 25 w 28"/>
                <a:gd name="T25" fmla="*/ 2 h 53"/>
                <a:gd name="T26" fmla="*/ 25 w 28"/>
                <a:gd name="T27" fmla="*/ 2 h 53"/>
                <a:gd name="T28" fmla="*/ 25 w 28"/>
                <a:gd name="T29" fmla="*/ 2 h 53"/>
                <a:gd name="T30" fmla="*/ 25 w 28"/>
                <a:gd name="T31" fmla="*/ 2 h 53"/>
                <a:gd name="T32" fmla="*/ 27 w 28"/>
                <a:gd name="T33" fmla="*/ 10 h 53"/>
                <a:gd name="T34" fmla="*/ 27 w 28"/>
                <a:gd name="T35" fmla="*/ 10 h 53"/>
                <a:gd name="T36" fmla="*/ 27 w 28"/>
                <a:gd name="T37" fmla="*/ 20 h 53"/>
                <a:gd name="T38" fmla="*/ 25 w 28"/>
                <a:gd name="T39" fmla="*/ 27 h 53"/>
                <a:gd name="T40" fmla="*/ 20 w 28"/>
                <a:gd name="T41" fmla="*/ 34 h 53"/>
                <a:gd name="T42" fmla="*/ 20 w 28"/>
                <a:gd name="T43" fmla="*/ 35 h 53"/>
                <a:gd name="T44" fmla="*/ 14 w 28"/>
                <a:gd name="T45" fmla="*/ 40 h 53"/>
                <a:gd name="T46" fmla="*/ 14 w 28"/>
                <a:gd name="T47" fmla="*/ 33 h 53"/>
                <a:gd name="T48" fmla="*/ 16 w 28"/>
                <a:gd name="T49" fmla="*/ 31 h 53"/>
                <a:gd name="T50" fmla="*/ 16 w 28"/>
                <a:gd name="T51" fmla="*/ 31 h 53"/>
                <a:gd name="T52" fmla="*/ 20 w 28"/>
                <a:gd name="T53" fmla="*/ 25 h 53"/>
                <a:gd name="T54" fmla="*/ 22 w 28"/>
                <a:gd name="T55" fmla="*/ 19 h 53"/>
                <a:gd name="T56" fmla="*/ 23 w 28"/>
                <a:gd name="T57" fmla="*/ 14 h 53"/>
                <a:gd name="T58" fmla="*/ 22 w 28"/>
                <a:gd name="T59" fmla="*/ 14 h 53"/>
                <a:gd name="T60" fmla="*/ 19 w 28"/>
                <a:gd name="T61" fmla="*/ 20 h 53"/>
                <a:gd name="T62" fmla="*/ 14 w 28"/>
                <a:gd name="T63" fmla="*/ 27 h 53"/>
                <a:gd name="T64" fmla="*/ 8 w 28"/>
                <a:gd name="T65" fmla="*/ 36 h 53"/>
                <a:gd name="T66" fmla="*/ 8 w 28"/>
                <a:gd name="T67" fmla="*/ 36 h 53"/>
                <a:gd name="T68" fmla="*/ 8 w 28"/>
                <a:gd name="T69" fmla="*/ 36 h 53"/>
                <a:gd name="T70" fmla="*/ 6 w 28"/>
                <a:gd name="T71" fmla="*/ 41 h 53"/>
                <a:gd name="T72" fmla="*/ 8 w 28"/>
                <a:gd name="T73" fmla="*/ 38 h 53"/>
                <a:gd name="T74" fmla="*/ 9 w 28"/>
                <a:gd name="T75" fmla="*/ 38 h 53"/>
                <a:gd name="T76" fmla="*/ 9 w 28"/>
                <a:gd name="T77" fmla="*/ 38 h 53"/>
                <a:gd name="T78" fmla="*/ 11 w 28"/>
                <a:gd name="T79" fmla="*/ 37 h 53"/>
                <a:gd name="T80" fmla="*/ 14 w 28"/>
                <a:gd name="T81" fmla="*/ 33 h 53"/>
                <a:gd name="T82" fmla="*/ 14 w 28"/>
                <a:gd name="T83" fmla="*/ 40 h 53"/>
                <a:gd name="T84" fmla="*/ 14 w 28"/>
                <a:gd name="T85" fmla="*/ 40 h 53"/>
                <a:gd name="T86" fmla="*/ 12 w 28"/>
                <a:gd name="T87" fmla="*/ 41 h 53"/>
                <a:gd name="T88" fmla="*/ 12 w 28"/>
                <a:gd name="T89" fmla="*/ 42 h 53"/>
                <a:gd name="T90" fmla="*/ 12 w 28"/>
                <a:gd name="T91" fmla="*/ 42 h 53"/>
                <a:gd name="T92" fmla="*/ 5 w 28"/>
                <a:gd name="T93" fmla="*/ 51 h 53"/>
                <a:gd name="T94" fmla="*/ 5 w 28"/>
                <a:gd name="T95" fmla="*/ 51 h 53"/>
                <a:gd name="T96" fmla="*/ 3 w 28"/>
                <a:gd name="T97" fmla="*/ 53 h 53"/>
                <a:gd name="T98" fmla="*/ 0 w 28"/>
                <a:gd name="T99" fmla="*/ 51 h 53"/>
                <a:gd name="T100" fmla="*/ 1 w 28"/>
                <a:gd name="T101" fmla="*/ 42 h 53"/>
                <a:gd name="T102" fmla="*/ 3 w 28"/>
                <a:gd name="T103" fmla="*/ 34 h 53"/>
                <a:gd name="T104" fmla="*/ 3 w 28"/>
                <a:gd name="T105" fmla="*/ 34 h 53"/>
                <a:gd name="T106" fmla="*/ 11 w 28"/>
                <a:gd name="T107" fmla="*/ 23 h 53"/>
                <a:gd name="T108" fmla="*/ 14 w 28"/>
                <a:gd name="T109" fmla="*/ 19 h 53"/>
                <a:gd name="T110" fmla="*/ 14 w 28"/>
                <a:gd name="T111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" h="53">
                  <a:moveTo>
                    <a:pt x="19" y="20"/>
                  </a:moveTo>
                  <a:cubicBezTo>
                    <a:pt x="18" y="22"/>
                    <a:pt x="16" y="24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8"/>
                    <a:pt x="15" y="17"/>
                  </a:cubicBezTo>
                  <a:cubicBezTo>
                    <a:pt x="16" y="16"/>
                    <a:pt x="17" y="14"/>
                    <a:pt x="18" y="13"/>
                  </a:cubicBezTo>
                  <a:cubicBezTo>
                    <a:pt x="18" y="11"/>
                    <a:pt x="19" y="9"/>
                    <a:pt x="19" y="7"/>
                  </a:cubicBezTo>
                  <a:cubicBezTo>
                    <a:pt x="19" y="7"/>
                    <a:pt x="19" y="7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0"/>
                    <a:pt x="22" y="0"/>
                  </a:cubicBezTo>
                  <a:cubicBezTo>
                    <a:pt x="23" y="0"/>
                    <a:pt x="24" y="0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5"/>
                    <a:pt x="26" y="8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4"/>
                    <a:pt x="28" y="17"/>
                    <a:pt x="27" y="20"/>
                  </a:cubicBezTo>
                  <a:cubicBezTo>
                    <a:pt x="27" y="22"/>
                    <a:pt x="26" y="25"/>
                    <a:pt x="25" y="27"/>
                  </a:cubicBezTo>
                  <a:cubicBezTo>
                    <a:pt x="23" y="30"/>
                    <a:pt x="22" y="32"/>
                    <a:pt x="20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8" y="37"/>
                    <a:pt x="16" y="38"/>
                    <a:pt x="14" y="40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6" y="32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8" y="29"/>
                    <a:pt x="19" y="27"/>
                    <a:pt x="20" y="25"/>
                  </a:cubicBezTo>
                  <a:cubicBezTo>
                    <a:pt x="21" y="23"/>
                    <a:pt x="22" y="21"/>
                    <a:pt x="22" y="19"/>
                  </a:cubicBezTo>
                  <a:cubicBezTo>
                    <a:pt x="23" y="17"/>
                    <a:pt x="23" y="16"/>
                    <a:pt x="23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6"/>
                    <a:pt x="21" y="18"/>
                    <a:pt x="19" y="20"/>
                  </a:cubicBezTo>
                  <a:close/>
                  <a:moveTo>
                    <a:pt x="14" y="27"/>
                  </a:moveTo>
                  <a:cubicBezTo>
                    <a:pt x="12" y="30"/>
                    <a:pt x="9" y="33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7" y="37"/>
                    <a:pt x="6" y="39"/>
                    <a:pt x="6" y="41"/>
                  </a:cubicBezTo>
                  <a:cubicBezTo>
                    <a:pt x="7" y="40"/>
                    <a:pt x="8" y="39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7"/>
                    <a:pt x="10" y="37"/>
                    <a:pt x="11" y="37"/>
                  </a:cubicBezTo>
                  <a:cubicBezTo>
                    <a:pt x="12" y="36"/>
                    <a:pt x="13" y="35"/>
                    <a:pt x="14" y="33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9" y="44"/>
                    <a:pt x="5" y="48"/>
                    <a:pt x="5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2"/>
                    <a:pt x="4" y="53"/>
                    <a:pt x="3" y="53"/>
                  </a:cubicBezTo>
                  <a:cubicBezTo>
                    <a:pt x="1" y="53"/>
                    <a:pt x="0" y="52"/>
                    <a:pt x="0" y="51"/>
                  </a:cubicBezTo>
                  <a:cubicBezTo>
                    <a:pt x="0" y="48"/>
                    <a:pt x="0" y="45"/>
                    <a:pt x="1" y="42"/>
                  </a:cubicBezTo>
                  <a:cubicBezTo>
                    <a:pt x="1" y="39"/>
                    <a:pt x="2" y="36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5" y="30"/>
                    <a:pt x="8" y="27"/>
                    <a:pt x="11" y="23"/>
                  </a:cubicBezTo>
                  <a:cubicBezTo>
                    <a:pt x="12" y="22"/>
                    <a:pt x="13" y="21"/>
                    <a:pt x="14" y="19"/>
                  </a:cubicBezTo>
                  <a:lnTo>
                    <a:pt x="14" y="2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Freeform: Shape 90">
              <a:extLst>
                <a:ext uri="{FF2B5EF4-FFF2-40B4-BE49-F238E27FC236}">
                  <a16:creationId xmlns:a16="http://schemas.microsoft.com/office/drawing/2014/main" id="{929C5431-F9BB-4CCA-8A6E-D1CF2FEE9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7776" y="4327235"/>
              <a:ext cx="57150" cy="113110"/>
            </a:xfrm>
            <a:custGeom>
              <a:avLst/>
              <a:gdLst>
                <a:gd name="T0" fmla="*/ 17 w 34"/>
                <a:gd name="T1" fmla="*/ 15 h 67"/>
                <a:gd name="T2" fmla="*/ 21 w 34"/>
                <a:gd name="T3" fmla="*/ 12 h 67"/>
                <a:gd name="T4" fmla="*/ 24 w 34"/>
                <a:gd name="T5" fmla="*/ 9 h 67"/>
                <a:gd name="T6" fmla="*/ 26 w 34"/>
                <a:gd name="T7" fmla="*/ 5 h 67"/>
                <a:gd name="T8" fmla="*/ 26 w 34"/>
                <a:gd name="T9" fmla="*/ 5 h 67"/>
                <a:gd name="T10" fmla="*/ 26 w 34"/>
                <a:gd name="T11" fmla="*/ 5 h 67"/>
                <a:gd name="T12" fmla="*/ 26 w 34"/>
                <a:gd name="T13" fmla="*/ 5 h 67"/>
                <a:gd name="T14" fmla="*/ 27 w 34"/>
                <a:gd name="T15" fmla="*/ 3 h 67"/>
                <a:gd name="T16" fmla="*/ 27 w 34"/>
                <a:gd name="T17" fmla="*/ 3 h 67"/>
                <a:gd name="T18" fmla="*/ 29 w 34"/>
                <a:gd name="T19" fmla="*/ 1 h 67"/>
                <a:gd name="T20" fmla="*/ 32 w 34"/>
                <a:gd name="T21" fmla="*/ 2 h 67"/>
                <a:gd name="T22" fmla="*/ 34 w 34"/>
                <a:gd name="T23" fmla="*/ 13 h 67"/>
                <a:gd name="T24" fmla="*/ 33 w 34"/>
                <a:gd name="T25" fmla="*/ 23 h 67"/>
                <a:gd name="T26" fmla="*/ 29 w 34"/>
                <a:gd name="T27" fmla="*/ 33 h 67"/>
                <a:gd name="T28" fmla="*/ 23 w 34"/>
                <a:gd name="T29" fmla="*/ 41 h 67"/>
                <a:gd name="T30" fmla="*/ 23 w 34"/>
                <a:gd name="T31" fmla="*/ 41 h 67"/>
                <a:gd name="T32" fmla="*/ 17 w 34"/>
                <a:gd name="T33" fmla="*/ 49 h 67"/>
                <a:gd name="T34" fmla="*/ 17 w 34"/>
                <a:gd name="T35" fmla="*/ 40 h 67"/>
                <a:gd name="T36" fmla="*/ 19 w 34"/>
                <a:gd name="T37" fmla="*/ 38 h 67"/>
                <a:gd name="T38" fmla="*/ 19 w 34"/>
                <a:gd name="T39" fmla="*/ 37 h 67"/>
                <a:gd name="T40" fmla="*/ 25 w 34"/>
                <a:gd name="T41" fmla="*/ 30 h 67"/>
                <a:gd name="T42" fmla="*/ 28 w 34"/>
                <a:gd name="T43" fmla="*/ 22 h 67"/>
                <a:gd name="T44" fmla="*/ 29 w 34"/>
                <a:gd name="T45" fmla="*/ 13 h 67"/>
                <a:gd name="T46" fmla="*/ 29 w 34"/>
                <a:gd name="T47" fmla="*/ 10 h 67"/>
                <a:gd name="T48" fmla="*/ 27 w 34"/>
                <a:gd name="T49" fmla="*/ 12 h 67"/>
                <a:gd name="T50" fmla="*/ 24 w 34"/>
                <a:gd name="T51" fmla="*/ 15 h 67"/>
                <a:gd name="T52" fmla="*/ 20 w 34"/>
                <a:gd name="T53" fmla="*/ 19 h 67"/>
                <a:gd name="T54" fmla="*/ 19 w 34"/>
                <a:gd name="T55" fmla="*/ 19 h 67"/>
                <a:gd name="T56" fmla="*/ 17 w 34"/>
                <a:gd name="T57" fmla="*/ 21 h 67"/>
                <a:gd name="T58" fmla="*/ 17 w 34"/>
                <a:gd name="T59" fmla="*/ 15 h 67"/>
                <a:gd name="T60" fmla="*/ 13 w 34"/>
                <a:gd name="T61" fmla="*/ 59 h 67"/>
                <a:gd name="T62" fmla="*/ 13 w 34"/>
                <a:gd name="T63" fmla="*/ 64 h 67"/>
                <a:gd name="T64" fmla="*/ 12 w 34"/>
                <a:gd name="T65" fmla="*/ 66 h 67"/>
                <a:gd name="T66" fmla="*/ 9 w 34"/>
                <a:gd name="T67" fmla="*/ 66 h 67"/>
                <a:gd name="T68" fmla="*/ 1 w 34"/>
                <a:gd name="T69" fmla="*/ 51 h 67"/>
                <a:gd name="T70" fmla="*/ 2 w 34"/>
                <a:gd name="T71" fmla="*/ 34 h 67"/>
                <a:gd name="T72" fmla="*/ 16 w 34"/>
                <a:gd name="T73" fmla="*/ 16 h 67"/>
                <a:gd name="T74" fmla="*/ 16 w 34"/>
                <a:gd name="T75" fmla="*/ 16 h 67"/>
                <a:gd name="T76" fmla="*/ 17 w 34"/>
                <a:gd name="T77" fmla="*/ 15 h 67"/>
                <a:gd name="T78" fmla="*/ 17 w 34"/>
                <a:gd name="T79" fmla="*/ 21 h 67"/>
                <a:gd name="T80" fmla="*/ 7 w 34"/>
                <a:gd name="T81" fmla="*/ 35 h 67"/>
                <a:gd name="T82" fmla="*/ 6 w 34"/>
                <a:gd name="T83" fmla="*/ 50 h 67"/>
                <a:gd name="T84" fmla="*/ 9 w 34"/>
                <a:gd name="T85" fmla="*/ 58 h 67"/>
                <a:gd name="T86" fmla="*/ 11 w 34"/>
                <a:gd name="T87" fmla="*/ 51 h 67"/>
                <a:gd name="T88" fmla="*/ 17 w 34"/>
                <a:gd name="T89" fmla="*/ 40 h 67"/>
                <a:gd name="T90" fmla="*/ 17 w 34"/>
                <a:gd name="T91" fmla="*/ 49 h 67"/>
                <a:gd name="T92" fmla="*/ 15 w 34"/>
                <a:gd name="T93" fmla="*/ 52 h 67"/>
                <a:gd name="T94" fmla="*/ 13 w 34"/>
                <a:gd name="T95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" h="67">
                  <a:moveTo>
                    <a:pt x="17" y="15"/>
                  </a:moveTo>
                  <a:cubicBezTo>
                    <a:pt x="18" y="14"/>
                    <a:pt x="20" y="13"/>
                    <a:pt x="21" y="12"/>
                  </a:cubicBezTo>
                  <a:cubicBezTo>
                    <a:pt x="22" y="11"/>
                    <a:pt x="23" y="10"/>
                    <a:pt x="24" y="9"/>
                  </a:cubicBezTo>
                  <a:cubicBezTo>
                    <a:pt x="24" y="8"/>
                    <a:pt x="25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7" y="4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7" y="1"/>
                    <a:pt x="29" y="1"/>
                  </a:cubicBezTo>
                  <a:cubicBezTo>
                    <a:pt x="30" y="0"/>
                    <a:pt x="31" y="1"/>
                    <a:pt x="32" y="2"/>
                  </a:cubicBezTo>
                  <a:cubicBezTo>
                    <a:pt x="33" y="6"/>
                    <a:pt x="34" y="9"/>
                    <a:pt x="34" y="13"/>
                  </a:cubicBezTo>
                  <a:cubicBezTo>
                    <a:pt x="34" y="17"/>
                    <a:pt x="34" y="20"/>
                    <a:pt x="33" y="23"/>
                  </a:cubicBezTo>
                  <a:cubicBezTo>
                    <a:pt x="32" y="27"/>
                    <a:pt x="30" y="30"/>
                    <a:pt x="29" y="33"/>
                  </a:cubicBezTo>
                  <a:cubicBezTo>
                    <a:pt x="27" y="35"/>
                    <a:pt x="25" y="38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1" y="43"/>
                    <a:pt x="19" y="46"/>
                    <a:pt x="17" y="4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8" y="39"/>
                    <a:pt x="18" y="39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1" y="35"/>
                    <a:pt x="23" y="33"/>
                    <a:pt x="25" y="30"/>
                  </a:cubicBezTo>
                  <a:cubicBezTo>
                    <a:pt x="26" y="28"/>
                    <a:pt x="27" y="25"/>
                    <a:pt x="28" y="22"/>
                  </a:cubicBezTo>
                  <a:cubicBezTo>
                    <a:pt x="29" y="19"/>
                    <a:pt x="29" y="16"/>
                    <a:pt x="29" y="13"/>
                  </a:cubicBezTo>
                  <a:cubicBezTo>
                    <a:pt x="29" y="12"/>
                    <a:pt x="29" y="11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6" y="13"/>
                    <a:pt x="25" y="14"/>
                    <a:pt x="24" y="15"/>
                  </a:cubicBezTo>
                  <a:cubicBezTo>
                    <a:pt x="22" y="17"/>
                    <a:pt x="21" y="18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20"/>
                    <a:pt x="18" y="21"/>
                    <a:pt x="17" y="21"/>
                  </a:cubicBezTo>
                  <a:lnTo>
                    <a:pt x="17" y="15"/>
                  </a:lnTo>
                  <a:close/>
                  <a:moveTo>
                    <a:pt x="13" y="59"/>
                  </a:moveTo>
                  <a:cubicBezTo>
                    <a:pt x="13" y="61"/>
                    <a:pt x="13" y="62"/>
                    <a:pt x="13" y="64"/>
                  </a:cubicBezTo>
                  <a:cubicBezTo>
                    <a:pt x="13" y="65"/>
                    <a:pt x="13" y="65"/>
                    <a:pt x="12" y="66"/>
                  </a:cubicBezTo>
                  <a:cubicBezTo>
                    <a:pt x="12" y="67"/>
                    <a:pt x="10" y="67"/>
                    <a:pt x="9" y="66"/>
                  </a:cubicBezTo>
                  <a:cubicBezTo>
                    <a:pt x="5" y="62"/>
                    <a:pt x="2" y="56"/>
                    <a:pt x="1" y="51"/>
                  </a:cubicBezTo>
                  <a:cubicBezTo>
                    <a:pt x="0" y="45"/>
                    <a:pt x="0" y="39"/>
                    <a:pt x="2" y="34"/>
                  </a:cubicBezTo>
                  <a:cubicBezTo>
                    <a:pt x="5" y="26"/>
                    <a:pt x="10" y="21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3" y="25"/>
                    <a:pt x="9" y="29"/>
                    <a:pt x="7" y="35"/>
                  </a:cubicBezTo>
                  <a:cubicBezTo>
                    <a:pt x="5" y="40"/>
                    <a:pt x="5" y="45"/>
                    <a:pt x="6" y="50"/>
                  </a:cubicBezTo>
                  <a:cubicBezTo>
                    <a:pt x="6" y="53"/>
                    <a:pt x="7" y="55"/>
                    <a:pt x="9" y="58"/>
                  </a:cubicBezTo>
                  <a:cubicBezTo>
                    <a:pt x="9" y="55"/>
                    <a:pt x="10" y="53"/>
                    <a:pt x="11" y="51"/>
                  </a:cubicBezTo>
                  <a:cubicBezTo>
                    <a:pt x="12" y="47"/>
                    <a:pt x="15" y="43"/>
                    <a:pt x="17" y="40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50"/>
                    <a:pt x="16" y="51"/>
                    <a:pt x="15" y="52"/>
                  </a:cubicBezTo>
                  <a:cubicBezTo>
                    <a:pt x="15" y="54"/>
                    <a:pt x="14" y="57"/>
                    <a:pt x="13" y="5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Freeform: Shape 91">
              <a:extLst>
                <a:ext uri="{FF2B5EF4-FFF2-40B4-BE49-F238E27FC236}">
                  <a16:creationId xmlns:a16="http://schemas.microsoft.com/office/drawing/2014/main" id="{D4F9F7F1-DD5D-4A39-86DC-8F01F38DE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2220" y="4411770"/>
              <a:ext cx="182166" cy="147638"/>
            </a:xfrm>
            <a:custGeom>
              <a:avLst/>
              <a:gdLst>
                <a:gd name="T0" fmla="*/ 93 w 108"/>
                <a:gd name="T1" fmla="*/ 22 h 87"/>
                <a:gd name="T2" fmla="*/ 88 w 108"/>
                <a:gd name="T3" fmla="*/ 1 h 87"/>
                <a:gd name="T4" fmla="*/ 108 w 108"/>
                <a:gd name="T5" fmla="*/ 32 h 87"/>
                <a:gd name="T6" fmla="*/ 106 w 108"/>
                <a:gd name="T7" fmla="*/ 84 h 87"/>
                <a:gd name="T8" fmla="*/ 86 w 108"/>
                <a:gd name="T9" fmla="*/ 87 h 87"/>
                <a:gd name="T10" fmla="*/ 103 w 108"/>
                <a:gd name="T11" fmla="*/ 81 h 87"/>
                <a:gd name="T12" fmla="*/ 104 w 108"/>
                <a:gd name="T13" fmla="*/ 68 h 87"/>
                <a:gd name="T14" fmla="*/ 97 w 108"/>
                <a:gd name="T15" fmla="*/ 62 h 87"/>
                <a:gd name="T16" fmla="*/ 97 w 108"/>
                <a:gd name="T17" fmla="*/ 46 h 87"/>
                <a:gd name="T18" fmla="*/ 94 w 108"/>
                <a:gd name="T19" fmla="*/ 51 h 87"/>
                <a:gd name="T20" fmla="*/ 86 w 108"/>
                <a:gd name="T21" fmla="*/ 62 h 87"/>
                <a:gd name="T22" fmla="*/ 89 w 108"/>
                <a:gd name="T23" fmla="*/ 28 h 87"/>
                <a:gd name="T24" fmla="*/ 86 w 108"/>
                <a:gd name="T25" fmla="*/ 16 h 87"/>
                <a:gd name="T26" fmla="*/ 84 w 108"/>
                <a:gd name="T27" fmla="*/ 5 h 87"/>
                <a:gd name="T28" fmla="*/ 86 w 108"/>
                <a:gd name="T29" fmla="*/ 0 h 87"/>
                <a:gd name="T30" fmla="*/ 86 w 108"/>
                <a:gd name="T31" fmla="*/ 8 h 87"/>
                <a:gd name="T32" fmla="*/ 84 w 108"/>
                <a:gd name="T33" fmla="*/ 68 h 87"/>
                <a:gd name="T34" fmla="*/ 86 w 108"/>
                <a:gd name="T35" fmla="*/ 82 h 87"/>
                <a:gd name="T36" fmla="*/ 86 w 108"/>
                <a:gd name="T37" fmla="*/ 87 h 87"/>
                <a:gd name="T38" fmla="*/ 79 w 108"/>
                <a:gd name="T39" fmla="*/ 70 h 87"/>
                <a:gd name="T40" fmla="*/ 86 w 108"/>
                <a:gd name="T41" fmla="*/ 16 h 87"/>
                <a:gd name="T42" fmla="*/ 54 w 108"/>
                <a:gd name="T43" fmla="*/ 6 h 87"/>
                <a:gd name="T44" fmla="*/ 85 w 108"/>
                <a:gd name="T45" fmla="*/ 23 h 87"/>
                <a:gd name="T46" fmla="*/ 86 w 108"/>
                <a:gd name="T47" fmla="*/ 28 h 87"/>
                <a:gd name="T48" fmla="*/ 86 w 108"/>
                <a:gd name="T49" fmla="*/ 51 h 87"/>
                <a:gd name="T50" fmla="*/ 86 w 108"/>
                <a:gd name="T51" fmla="*/ 57 h 87"/>
                <a:gd name="T52" fmla="*/ 74 w 108"/>
                <a:gd name="T53" fmla="*/ 59 h 87"/>
                <a:gd name="T54" fmla="*/ 86 w 108"/>
                <a:gd name="T55" fmla="*/ 46 h 87"/>
                <a:gd name="T56" fmla="*/ 22 w 108"/>
                <a:gd name="T57" fmla="*/ 8 h 87"/>
                <a:gd name="T58" fmla="*/ 54 w 108"/>
                <a:gd name="T59" fmla="*/ 0 h 87"/>
                <a:gd name="T60" fmla="*/ 22 w 108"/>
                <a:gd name="T61" fmla="*/ 82 h 87"/>
                <a:gd name="T62" fmla="*/ 24 w 108"/>
                <a:gd name="T63" fmla="*/ 81 h 87"/>
                <a:gd name="T64" fmla="*/ 27 w 108"/>
                <a:gd name="T65" fmla="*/ 65 h 87"/>
                <a:gd name="T66" fmla="*/ 29 w 108"/>
                <a:gd name="T67" fmla="*/ 70 h 87"/>
                <a:gd name="T68" fmla="*/ 27 w 108"/>
                <a:gd name="T69" fmla="*/ 85 h 87"/>
                <a:gd name="T70" fmla="*/ 22 w 108"/>
                <a:gd name="T71" fmla="*/ 82 h 87"/>
                <a:gd name="T72" fmla="*/ 28 w 108"/>
                <a:gd name="T73" fmla="*/ 6 h 87"/>
                <a:gd name="T74" fmla="*/ 22 w 108"/>
                <a:gd name="T75" fmla="*/ 28 h 87"/>
                <a:gd name="T76" fmla="*/ 23 w 108"/>
                <a:gd name="T77" fmla="*/ 23 h 87"/>
                <a:gd name="T78" fmla="*/ 54 w 108"/>
                <a:gd name="T79" fmla="*/ 6 h 87"/>
                <a:gd name="T80" fmla="*/ 30 w 108"/>
                <a:gd name="T81" fmla="*/ 57 h 87"/>
                <a:gd name="T82" fmla="*/ 22 w 108"/>
                <a:gd name="T83" fmla="*/ 46 h 87"/>
                <a:gd name="T84" fmla="*/ 35 w 108"/>
                <a:gd name="T85" fmla="*/ 59 h 87"/>
                <a:gd name="T86" fmla="*/ 22 w 108"/>
                <a:gd name="T87" fmla="*/ 8 h 87"/>
                <a:gd name="T88" fmla="*/ 15 w 108"/>
                <a:gd name="T89" fmla="*/ 22 h 87"/>
                <a:gd name="T90" fmla="*/ 5 w 108"/>
                <a:gd name="T91" fmla="*/ 68 h 87"/>
                <a:gd name="T92" fmla="*/ 6 w 108"/>
                <a:gd name="T93" fmla="*/ 81 h 87"/>
                <a:gd name="T94" fmla="*/ 22 w 108"/>
                <a:gd name="T95" fmla="*/ 87 h 87"/>
                <a:gd name="T96" fmla="*/ 2 w 108"/>
                <a:gd name="T97" fmla="*/ 85 h 87"/>
                <a:gd name="T98" fmla="*/ 0 w 108"/>
                <a:gd name="T99" fmla="*/ 65 h 87"/>
                <a:gd name="T100" fmla="*/ 1 w 108"/>
                <a:gd name="T101" fmla="*/ 30 h 87"/>
                <a:gd name="T102" fmla="*/ 22 w 108"/>
                <a:gd name="T103" fmla="*/ 0 h 87"/>
                <a:gd name="T104" fmla="*/ 17 w 108"/>
                <a:gd name="T105" fmla="*/ 24 h 87"/>
                <a:gd name="T106" fmla="*/ 22 w 108"/>
                <a:gd name="T107" fmla="*/ 28 h 87"/>
                <a:gd name="T108" fmla="*/ 12 w 108"/>
                <a:gd name="T109" fmla="*/ 46 h 87"/>
                <a:gd name="T110" fmla="*/ 12 w 108"/>
                <a:gd name="T111" fmla="*/ 62 h 87"/>
                <a:gd name="T112" fmla="*/ 14 w 108"/>
                <a:gd name="T113" fmla="*/ 57 h 87"/>
                <a:gd name="T114" fmla="*/ 22 w 108"/>
                <a:gd name="T115" fmla="*/ 4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" h="87">
                  <a:moveTo>
                    <a:pt x="104" y="33"/>
                  </a:moveTo>
                  <a:cubicBezTo>
                    <a:pt x="94" y="22"/>
                    <a:pt x="94" y="22"/>
                    <a:pt x="94" y="22"/>
                  </a:cubicBezTo>
                  <a:cubicBezTo>
                    <a:pt x="94" y="22"/>
                    <a:pt x="93" y="22"/>
                    <a:pt x="93" y="22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7" y="0"/>
                    <a:pt x="88" y="0"/>
                    <a:pt x="88" y="1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1"/>
                    <a:pt x="108" y="31"/>
                    <a:pt x="108" y="32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8" y="81"/>
                    <a:pt x="108" y="83"/>
                    <a:pt x="106" y="84"/>
                  </a:cubicBezTo>
                  <a:cubicBezTo>
                    <a:pt x="106" y="84"/>
                    <a:pt x="106" y="85"/>
                    <a:pt x="106" y="85"/>
                  </a:cubicBezTo>
                  <a:cubicBezTo>
                    <a:pt x="105" y="86"/>
                    <a:pt x="103" y="87"/>
                    <a:pt x="101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2" y="82"/>
                    <a:pt x="103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3" y="81"/>
                    <a:pt x="104" y="80"/>
                    <a:pt x="104" y="80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33"/>
                    <a:pt x="104" y="33"/>
                    <a:pt x="104" y="33"/>
                  </a:cubicBezTo>
                  <a:close/>
                  <a:moveTo>
                    <a:pt x="86" y="62"/>
                  </a:moveTo>
                  <a:cubicBezTo>
                    <a:pt x="97" y="62"/>
                    <a:pt x="97" y="62"/>
                    <a:pt x="97" y="62"/>
                  </a:cubicBezTo>
                  <a:cubicBezTo>
                    <a:pt x="98" y="62"/>
                    <a:pt x="99" y="61"/>
                    <a:pt x="99" y="59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99" y="47"/>
                    <a:pt x="98" y="46"/>
                    <a:pt x="97" y="46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62"/>
                    <a:pt x="86" y="62"/>
                    <a:pt x="86" y="62"/>
                  </a:cubicBezTo>
                  <a:close/>
                  <a:moveTo>
                    <a:pt x="86" y="28"/>
                  </a:moveTo>
                  <a:cubicBezTo>
                    <a:pt x="89" y="28"/>
                    <a:pt x="89" y="28"/>
                    <a:pt x="89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9" y="28"/>
                    <a:pt x="90" y="28"/>
                    <a:pt x="90" y="28"/>
                  </a:cubicBezTo>
                  <a:cubicBezTo>
                    <a:pt x="91" y="27"/>
                    <a:pt x="92" y="26"/>
                    <a:pt x="91" y="25"/>
                  </a:cubicBezTo>
                  <a:cubicBezTo>
                    <a:pt x="86" y="16"/>
                    <a:pt x="86" y="16"/>
                    <a:pt x="86" y="16"/>
                  </a:cubicBezTo>
                  <a:lnTo>
                    <a:pt x="86" y="28"/>
                  </a:lnTo>
                  <a:close/>
                  <a:moveTo>
                    <a:pt x="86" y="8"/>
                  </a:moveTo>
                  <a:cubicBezTo>
                    <a:pt x="84" y="5"/>
                    <a:pt x="84" y="5"/>
                    <a:pt x="8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8"/>
                    <a:pt x="86" y="8"/>
                    <a:pt x="86" y="8"/>
                  </a:cubicBezTo>
                  <a:close/>
                  <a:moveTo>
                    <a:pt x="54" y="65"/>
                  </a:moveTo>
                  <a:cubicBezTo>
                    <a:pt x="81" y="65"/>
                    <a:pt x="81" y="65"/>
                    <a:pt x="81" y="65"/>
                  </a:cubicBezTo>
                  <a:cubicBezTo>
                    <a:pt x="83" y="65"/>
                    <a:pt x="84" y="66"/>
                    <a:pt x="84" y="68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4" y="81"/>
                    <a:pt x="84" y="81"/>
                  </a:cubicBezTo>
                  <a:cubicBezTo>
                    <a:pt x="85" y="82"/>
                    <a:pt x="85" y="82"/>
                    <a:pt x="86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4" y="87"/>
                    <a:pt x="82" y="86"/>
                    <a:pt x="81" y="85"/>
                  </a:cubicBezTo>
                  <a:cubicBezTo>
                    <a:pt x="80" y="83"/>
                    <a:pt x="79" y="82"/>
                    <a:pt x="79" y="8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4" y="65"/>
                    <a:pt x="54" y="65"/>
                    <a:pt x="54" y="65"/>
                  </a:cubicBezTo>
                  <a:close/>
                  <a:moveTo>
                    <a:pt x="86" y="16"/>
                  </a:moveTo>
                  <a:cubicBezTo>
                    <a:pt x="82" y="8"/>
                    <a:pt x="82" y="8"/>
                    <a:pt x="82" y="8"/>
                  </a:cubicBezTo>
                  <a:cubicBezTo>
                    <a:pt x="82" y="7"/>
                    <a:pt x="81" y="6"/>
                    <a:pt x="80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16"/>
                    <a:pt x="86" y="16"/>
                    <a:pt x="86" y="16"/>
                  </a:cubicBezTo>
                  <a:close/>
                  <a:moveTo>
                    <a:pt x="86" y="46"/>
                  </a:moveTo>
                  <a:cubicBezTo>
                    <a:pt x="86" y="51"/>
                    <a:pt x="86" y="51"/>
                    <a:pt x="86" y="51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78" y="57"/>
                    <a:pt x="78" y="57"/>
                    <a:pt x="78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5" y="62"/>
                    <a:pt x="74" y="61"/>
                    <a:pt x="74" y="59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4" y="47"/>
                    <a:pt x="75" y="46"/>
                    <a:pt x="76" y="46"/>
                  </a:cubicBezTo>
                  <a:lnTo>
                    <a:pt x="86" y="46"/>
                  </a:lnTo>
                  <a:close/>
                  <a:moveTo>
                    <a:pt x="54" y="5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5"/>
                    <a:pt x="54" y="5"/>
                    <a:pt x="54" y="5"/>
                  </a:cubicBezTo>
                  <a:close/>
                  <a:moveTo>
                    <a:pt x="22" y="82"/>
                  </a:moveTo>
                  <a:cubicBezTo>
                    <a:pt x="22" y="82"/>
                    <a:pt x="22" y="82"/>
                    <a:pt x="22" y="82"/>
                  </a:cubicBezTo>
                  <a:cubicBezTo>
                    <a:pt x="23" y="82"/>
                    <a:pt x="24" y="82"/>
                    <a:pt x="24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81"/>
                    <a:pt x="25" y="80"/>
                    <a:pt x="25" y="80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5" y="66"/>
                    <a:pt x="26" y="65"/>
                    <a:pt x="27" y="65"/>
                  </a:cubicBezTo>
                  <a:cubicBezTo>
                    <a:pt x="54" y="65"/>
                    <a:pt x="54" y="65"/>
                    <a:pt x="54" y="65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9" y="82"/>
                    <a:pt x="29" y="83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6" y="86"/>
                    <a:pt x="24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2"/>
                    <a:pt x="22" y="82"/>
                    <a:pt x="22" y="82"/>
                  </a:cubicBezTo>
                  <a:close/>
                  <a:moveTo>
                    <a:pt x="54" y="6"/>
                  </a:move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7"/>
                    <a:pt x="26" y="8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6"/>
                    <a:pt x="54" y="6"/>
                    <a:pt x="54" y="6"/>
                  </a:cubicBezTo>
                  <a:close/>
                  <a:moveTo>
                    <a:pt x="22" y="62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4" y="46"/>
                    <a:pt x="35" y="47"/>
                    <a:pt x="35" y="4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61"/>
                    <a:pt x="34" y="62"/>
                    <a:pt x="32" y="62"/>
                  </a:cubicBezTo>
                  <a:lnTo>
                    <a:pt x="22" y="62"/>
                  </a:lnTo>
                  <a:close/>
                  <a:moveTo>
                    <a:pt x="22" y="8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0"/>
                    <a:pt x="5" y="81"/>
                    <a:pt x="5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6" y="82"/>
                    <a:pt x="7" y="82"/>
                    <a:pt x="7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5" y="87"/>
                    <a:pt x="4" y="86"/>
                    <a:pt x="2" y="85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1" y="83"/>
                    <a:pt x="0" y="82"/>
                    <a:pt x="0" y="8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1" y="3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0"/>
                    <a:pt x="22" y="0"/>
                  </a:cubicBezTo>
                  <a:cubicBezTo>
                    <a:pt x="22" y="8"/>
                    <a:pt x="22" y="8"/>
                    <a:pt x="22" y="8"/>
                  </a:cubicBezTo>
                  <a:close/>
                  <a:moveTo>
                    <a:pt x="22" y="16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7" y="25"/>
                    <a:pt x="17" y="25"/>
                    <a:pt x="17" y="26"/>
                  </a:cubicBezTo>
                  <a:cubicBezTo>
                    <a:pt x="17" y="27"/>
                    <a:pt x="18" y="28"/>
                    <a:pt x="20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22" y="46"/>
                  </a:moveTo>
                  <a:cubicBezTo>
                    <a:pt x="12" y="46"/>
                    <a:pt x="12" y="46"/>
                    <a:pt x="12" y="46"/>
                  </a:cubicBezTo>
                  <a:cubicBezTo>
                    <a:pt x="10" y="46"/>
                    <a:pt x="9" y="47"/>
                    <a:pt x="9" y="4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1"/>
                    <a:pt x="10" y="62"/>
                    <a:pt x="12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22" y="51"/>
                    <a:pt x="22" y="51"/>
                    <a:pt x="22" y="51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Freeform: Shape 92">
              <a:extLst>
                <a:ext uri="{FF2B5EF4-FFF2-40B4-BE49-F238E27FC236}">
                  <a16:creationId xmlns:a16="http://schemas.microsoft.com/office/drawing/2014/main" id="{58305701-9188-4773-9F75-E67611F0A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923" y="4515353"/>
              <a:ext cx="151210" cy="140494"/>
            </a:xfrm>
            <a:custGeom>
              <a:avLst/>
              <a:gdLst>
                <a:gd name="T0" fmla="*/ 46 w 89"/>
                <a:gd name="T1" fmla="*/ 12 h 83"/>
                <a:gd name="T2" fmla="*/ 76 w 89"/>
                <a:gd name="T3" fmla="*/ 13 h 83"/>
                <a:gd name="T4" fmla="*/ 84 w 89"/>
                <a:gd name="T5" fmla="*/ 29 h 83"/>
                <a:gd name="T6" fmla="*/ 74 w 89"/>
                <a:gd name="T7" fmla="*/ 65 h 83"/>
                <a:gd name="T8" fmla="*/ 68 w 89"/>
                <a:gd name="T9" fmla="*/ 73 h 83"/>
                <a:gd name="T10" fmla="*/ 60 w 89"/>
                <a:gd name="T11" fmla="*/ 76 h 83"/>
                <a:gd name="T12" fmla="*/ 46 w 89"/>
                <a:gd name="T13" fmla="*/ 72 h 83"/>
                <a:gd name="T14" fmla="*/ 46 w 89"/>
                <a:gd name="T15" fmla="*/ 77 h 83"/>
                <a:gd name="T16" fmla="*/ 59 w 89"/>
                <a:gd name="T17" fmla="*/ 80 h 83"/>
                <a:gd name="T18" fmla="*/ 78 w 89"/>
                <a:gd name="T19" fmla="*/ 69 h 83"/>
                <a:gd name="T20" fmla="*/ 89 w 89"/>
                <a:gd name="T21" fmla="*/ 34 h 83"/>
                <a:gd name="T22" fmla="*/ 80 w 89"/>
                <a:gd name="T23" fmla="*/ 10 h 83"/>
                <a:gd name="T24" fmla="*/ 51 w 89"/>
                <a:gd name="T25" fmla="*/ 5 h 83"/>
                <a:gd name="T26" fmla="*/ 46 w 89"/>
                <a:gd name="T27" fmla="*/ 6 h 83"/>
                <a:gd name="T28" fmla="*/ 46 w 89"/>
                <a:gd name="T29" fmla="*/ 12 h 83"/>
                <a:gd name="T30" fmla="*/ 24 w 89"/>
                <a:gd name="T31" fmla="*/ 74 h 83"/>
                <a:gd name="T32" fmla="*/ 17 w 89"/>
                <a:gd name="T33" fmla="*/ 65 h 83"/>
                <a:gd name="T34" fmla="*/ 7 w 89"/>
                <a:gd name="T35" fmla="*/ 39 h 83"/>
                <a:gd name="T36" fmla="*/ 7 w 89"/>
                <a:gd name="T37" fmla="*/ 39 h 83"/>
                <a:gd name="T38" fmla="*/ 14 w 89"/>
                <a:gd name="T39" fmla="*/ 13 h 83"/>
                <a:gd name="T40" fmla="*/ 45 w 89"/>
                <a:gd name="T41" fmla="*/ 11 h 83"/>
                <a:gd name="T42" fmla="*/ 46 w 89"/>
                <a:gd name="T43" fmla="*/ 12 h 83"/>
                <a:gd name="T44" fmla="*/ 46 w 89"/>
                <a:gd name="T45" fmla="*/ 6 h 83"/>
                <a:gd name="T46" fmla="*/ 40 w 89"/>
                <a:gd name="T47" fmla="*/ 5 h 83"/>
                <a:gd name="T48" fmla="*/ 5 w 89"/>
                <a:gd name="T49" fmla="*/ 18 h 83"/>
                <a:gd name="T50" fmla="*/ 5 w 89"/>
                <a:gd name="T51" fmla="*/ 52 h 83"/>
                <a:gd name="T52" fmla="*/ 16 w 89"/>
                <a:gd name="T53" fmla="*/ 73 h 83"/>
                <a:gd name="T54" fmla="*/ 23 w 89"/>
                <a:gd name="T55" fmla="*/ 79 h 83"/>
                <a:gd name="T56" fmla="*/ 40 w 89"/>
                <a:gd name="T57" fmla="*/ 78 h 83"/>
                <a:gd name="T58" fmla="*/ 46 w 89"/>
                <a:gd name="T59" fmla="*/ 77 h 83"/>
                <a:gd name="T60" fmla="*/ 46 w 89"/>
                <a:gd name="T61" fmla="*/ 72 h 83"/>
                <a:gd name="T62" fmla="*/ 39 w 89"/>
                <a:gd name="T63" fmla="*/ 73 h 83"/>
                <a:gd name="T64" fmla="*/ 24 w 89"/>
                <a:gd name="T65" fmla="*/ 7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83">
                  <a:moveTo>
                    <a:pt x="46" y="12"/>
                  </a:moveTo>
                  <a:cubicBezTo>
                    <a:pt x="51" y="12"/>
                    <a:pt x="64" y="1"/>
                    <a:pt x="76" y="13"/>
                  </a:cubicBezTo>
                  <a:cubicBezTo>
                    <a:pt x="81" y="18"/>
                    <a:pt x="83" y="23"/>
                    <a:pt x="84" y="29"/>
                  </a:cubicBezTo>
                  <a:cubicBezTo>
                    <a:pt x="86" y="42"/>
                    <a:pt x="81" y="54"/>
                    <a:pt x="74" y="65"/>
                  </a:cubicBezTo>
                  <a:cubicBezTo>
                    <a:pt x="73" y="68"/>
                    <a:pt x="70" y="71"/>
                    <a:pt x="68" y="73"/>
                  </a:cubicBezTo>
                  <a:cubicBezTo>
                    <a:pt x="66" y="75"/>
                    <a:pt x="63" y="76"/>
                    <a:pt x="60" y="76"/>
                  </a:cubicBezTo>
                  <a:cubicBezTo>
                    <a:pt x="54" y="75"/>
                    <a:pt x="51" y="72"/>
                    <a:pt x="46" y="72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7"/>
                    <a:pt x="53" y="79"/>
                    <a:pt x="59" y="80"/>
                  </a:cubicBezTo>
                  <a:cubicBezTo>
                    <a:pt x="67" y="82"/>
                    <a:pt x="73" y="75"/>
                    <a:pt x="78" y="69"/>
                  </a:cubicBezTo>
                  <a:cubicBezTo>
                    <a:pt x="85" y="59"/>
                    <a:pt x="89" y="47"/>
                    <a:pt x="89" y="34"/>
                  </a:cubicBezTo>
                  <a:cubicBezTo>
                    <a:pt x="89" y="25"/>
                    <a:pt x="87" y="16"/>
                    <a:pt x="80" y="10"/>
                  </a:cubicBezTo>
                  <a:cubicBezTo>
                    <a:pt x="72" y="2"/>
                    <a:pt x="61" y="1"/>
                    <a:pt x="51" y="5"/>
                  </a:cubicBezTo>
                  <a:cubicBezTo>
                    <a:pt x="48" y="6"/>
                    <a:pt x="47" y="6"/>
                    <a:pt x="46" y="6"/>
                  </a:cubicBezTo>
                  <a:lnTo>
                    <a:pt x="46" y="12"/>
                  </a:lnTo>
                  <a:close/>
                  <a:moveTo>
                    <a:pt x="24" y="74"/>
                  </a:moveTo>
                  <a:cubicBezTo>
                    <a:pt x="21" y="71"/>
                    <a:pt x="19" y="69"/>
                    <a:pt x="17" y="65"/>
                  </a:cubicBezTo>
                  <a:cubicBezTo>
                    <a:pt x="12" y="58"/>
                    <a:pt x="8" y="49"/>
                    <a:pt x="7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6" y="30"/>
                    <a:pt x="7" y="20"/>
                    <a:pt x="14" y="13"/>
                  </a:cubicBezTo>
                  <a:cubicBezTo>
                    <a:pt x="24" y="4"/>
                    <a:pt x="34" y="8"/>
                    <a:pt x="45" y="11"/>
                  </a:cubicBezTo>
                  <a:cubicBezTo>
                    <a:pt x="45" y="12"/>
                    <a:pt x="45" y="12"/>
                    <a:pt x="46" y="12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4" y="6"/>
                    <a:pt x="43" y="6"/>
                    <a:pt x="40" y="5"/>
                  </a:cubicBezTo>
                  <a:cubicBezTo>
                    <a:pt x="26" y="0"/>
                    <a:pt x="12" y="5"/>
                    <a:pt x="5" y="18"/>
                  </a:cubicBezTo>
                  <a:cubicBezTo>
                    <a:pt x="0" y="28"/>
                    <a:pt x="1" y="41"/>
                    <a:pt x="5" y="52"/>
                  </a:cubicBezTo>
                  <a:cubicBezTo>
                    <a:pt x="7" y="59"/>
                    <a:pt x="11" y="67"/>
                    <a:pt x="16" y="73"/>
                  </a:cubicBezTo>
                  <a:cubicBezTo>
                    <a:pt x="18" y="75"/>
                    <a:pt x="20" y="77"/>
                    <a:pt x="23" y="79"/>
                  </a:cubicBezTo>
                  <a:cubicBezTo>
                    <a:pt x="29" y="83"/>
                    <a:pt x="34" y="80"/>
                    <a:pt x="40" y="78"/>
                  </a:cubicBezTo>
                  <a:cubicBezTo>
                    <a:pt x="42" y="77"/>
                    <a:pt x="44" y="77"/>
                    <a:pt x="46" y="77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4" y="72"/>
                    <a:pt x="41" y="72"/>
                    <a:pt x="39" y="73"/>
                  </a:cubicBezTo>
                  <a:cubicBezTo>
                    <a:pt x="33" y="75"/>
                    <a:pt x="29" y="78"/>
                    <a:pt x="24" y="7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Freeform: Shape 93">
              <a:extLst>
                <a:ext uri="{FF2B5EF4-FFF2-40B4-BE49-F238E27FC236}">
                  <a16:creationId xmlns:a16="http://schemas.microsoft.com/office/drawing/2014/main" id="{BD3D0309-B44A-4467-9D9A-A8DB81E66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0214" y="4479634"/>
              <a:ext cx="41672" cy="45244"/>
            </a:xfrm>
            <a:custGeom>
              <a:avLst/>
              <a:gdLst>
                <a:gd name="T0" fmla="*/ 13 w 25"/>
                <a:gd name="T1" fmla="*/ 19 h 27"/>
                <a:gd name="T2" fmla="*/ 14 w 25"/>
                <a:gd name="T3" fmla="*/ 20 h 27"/>
                <a:gd name="T4" fmla="*/ 18 w 25"/>
                <a:gd name="T5" fmla="*/ 22 h 27"/>
                <a:gd name="T6" fmla="*/ 18 w 25"/>
                <a:gd name="T7" fmla="*/ 22 h 27"/>
                <a:gd name="T8" fmla="*/ 18 w 25"/>
                <a:gd name="T9" fmla="*/ 22 h 27"/>
                <a:gd name="T10" fmla="*/ 20 w 25"/>
                <a:gd name="T11" fmla="*/ 23 h 27"/>
                <a:gd name="T12" fmla="*/ 20 w 25"/>
                <a:gd name="T13" fmla="*/ 23 h 27"/>
                <a:gd name="T14" fmla="*/ 19 w 25"/>
                <a:gd name="T15" fmla="*/ 18 h 27"/>
                <a:gd name="T16" fmla="*/ 16 w 25"/>
                <a:gd name="T17" fmla="*/ 13 h 27"/>
                <a:gd name="T18" fmla="*/ 13 w 25"/>
                <a:gd name="T19" fmla="*/ 9 h 27"/>
                <a:gd name="T20" fmla="*/ 13 w 25"/>
                <a:gd name="T21" fmla="*/ 3 h 27"/>
                <a:gd name="T22" fmla="*/ 13 w 25"/>
                <a:gd name="T23" fmla="*/ 4 h 27"/>
                <a:gd name="T24" fmla="*/ 13 w 25"/>
                <a:gd name="T25" fmla="*/ 4 h 27"/>
                <a:gd name="T26" fmla="*/ 20 w 25"/>
                <a:gd name="T27" fmla="*/ 10 h 27"/>
                <a:gd name="T28" fmla="*/ 24 w 25"/>
                <a:gd name="T29" fmla="*/ 17 h 27"/>
                <a:gd name="T30" fmla="*/ 25 w 25"/>
                <a:gd name="T31" fmla="*/ 25 h 27"/>
                <a:gd name="T32" fmla="*/ 25 w 25"/>
                <a:gd name="T33" fmla="*/ 25 h 27"/>
                <a:gd name="T34" fmla="*/ 24 w 25"/>
                <a:gd name="T35" fmla="*/ 26 h 27"/>
                <a:gd name="T36" fmla="*/ 22 w 25"/>
                <a:gd name="T37" fmla="*/ 27 h 27"/>
                <a:gd name="T38" fmla="*/ 22 w 25"/>
                <a:gd name="T39" fmla="*/ 27 h 27"/>
                <a:gd name="T40" fmla="*/ 19 w 25"/>
                <a:gd name="T41" fmla="*/ 27 h 27"/>
                <a:gd name="T42" fmla="*/ 16 w 25"/>
                <a:gd name="T43" fmla="*/ 27 h 27"/>
                <a:gd name="T44" fmla="*/ 16 w 25"/>
                <a:gd name="T45" fmla="*/ 27 h 27"/>
                <a:gd name="T46" fmla="*/ 13 w 25"/>
                <a:gd name="T47" fmla="*/ 25 h 27"/>
                <a:gd name="T48" fmla="*/ 13 w 25"/>
                <a:gd name="T49" fmla="*/ 19 h 27"/>
                <a:gd name="T50" fmla="*/ 11 w 25"/>
                <a:gd name="T51" fmla="*/ 18 h 27"/>
                <a:gd name="T52" fmla="*/ 13 w 25"/>
                <a:gd name="T53" fmla="*/ 19 h 27"/>
                <a:gd name="T54" fmla="*/ 13 w 25"/>
                <a:gd name="T55" fmla="*/ 25 h 27"/>
                <a:gd name="T56" fmla="*/ 11 w 25"/>
                <a:gd name="T57" fmla="*/ 24 h 27"/>
                <a:gd name="T58" fmla="*/ 7 w 25"/>
                <a:gd name="T59" fmla="*/ 21 h 27"/>
                <a:gd name="T60" fmla="*/ 7 w 25"/>
                <a:gd name="T61" fmla="*/ 21 h 27"/>
                <a:gd name="T62" fmla="*/ 3 w 25"/>
                <a:gd name="T63" fmla="*/ 15 h 27"/>
                <a:gd name="T64" fmla="*/ 1 w 25"/>
                <a:gd name="T65" fmla="*/ 9 h 27"/>
                <a:gd name="T66" fmla="*/ 1 w 25"/>
                <a:gd name="T67" fmla="*/ 9 h 27"/>
                <a:gd name="T68" fmla="*/ 1 w 25"/>
                <a:gd name="T69" fmla="*/ 5 h 27"/>
                <a:gd name="T70" fmla="*/ 1 w 25"/>
                <a:gd name="T71" fmla="*/ 3 h 27"/>
                <a:gd name="T72" fmla="*/ 3 w 25"/>
                <a:gd name="T73" fmla="*/ 0 h 27"/>
                <a:gd name="T74" fmla="*/ 4 w 25"/>
                <a:gd name="T75" fmla="*/ 0 h 27"/>
                <a:gd name="T76" fmla="*/ 4 w 25"/>
                <a:gd name="T77" fmla="*/ 0 h 27"/>
                <a:gd name="T78" fmla="*/ 4 w 25"/>
                <a:gd name="T79" fmla="*/ 0 h 27"/>
                <a:gd name="T80" fmla="*/ 4 w 25"/>
                <a:gd name="T81" fmla="*/ 0 h 27"/>
                <a:gd name="T82" fmla="*/ 4 w 25"/>
                <a:gd name="T83" fmla="*/ 0 h 27"/>
                <a:gd name="T84" fmla="*/ 5 w 25"/>
                <a:gd name="T85" fmla="*/ 0 h 27"/>
                <a:gd name="T86" fmla="*/ 13 w 25"/>
                <a:gd name="T87" fmla="*/ 3 h 27"/>
                <a:gd name="T88" fmla="*/ 13 w 25"/>
                <a:gd name="T89" fmla="*/ 9 h 27"/>
                <a:gd name="T90" fmla="*/ 11 w 25"/>
                <a:gd name="T91" fmla="*/ 8 h 27"/>
                <a:gd name="T92" fmla="*/ 11 w 25"/>
                <a:gd name="T93" fmla="*/ 8 h 27"/>
                <a:gd name="T94" fmla="*/ 11 w 25"/>
                <a:gd name="T95" fmla="*/ 8 h 27"/>
                <a:gd name="T96" fmla="*/ 5 w 25"/>
                <a:gd name="T97" fmla="*/ 5 h 27"/>
                <a:gd name="T98" fmla="*/ 6 w 25"/>
                <a:gd name="T99" fmla="*/ 8 h 27"/>
                <a:gd name="T100" fmla="*/ 6 w 25"/>
                <a:gd name="T101" fmla="*/ 8 h 27"/>
                <a:gd name="T102" fmla="*/ 7 w 25"/>
                <a:gd name="T103" fmla="*/ 13 h 27"/>
                <a:gd name="T104" fmla="*/ 11 w 25"/>
                <a:gd name="T105" fmla="*/ 18 h 27"/>
                <a:gd name="T106" fmla="*/ 11 w 25"/>
                <a:gd name="T10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" h="27">
                  <a:moveTo>
                    <a:pt x="13" y="19"/>
                  </a:moveTo>
                  <a:cubicBezTo>
                    <a:pt x="13" y="20"/>
                    <a:pt x="14" y="20"/>
                    <a:pt x="14" y="20"/>
                  </a:cubicBezTo>
                  <a:cubicBezTo>
                    <a:pt x="15" y="21"/>
                    <a:pt x="16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9" y="22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1"/>
                    <a:pt x="20" y="20"/>
                    <a:pt x="19" y="18"/>
                  </a:cubicBezTo>
                  <a:cubicBezTo>
                    <a:pt x="19" y="16"/>
                    <a:pt x="18" y="14"/>
                    <a:pt x="16" y="13"/>
                  </a:cubicBezTo>
                  <a:cubicBezTo>
                    <a:pt x="15" y="11"/>
                    <a:pt x="14" y="10"/>
                    <a:pt x="13" y="9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6" y="5"/>
                    <a:pt x="18" y="7"/>
                    <a:pt x="20" y="10"/>
                  </a:cubicBezTo>
                  <a:cubicBezTo>
                    <a:pt x="22" y="12"/>
                    <a:pt x="23" y="14"/>
                    <a:pt x="24" y="17"/>
                  </a:cubicBezTo>
                  <a:cubicBezTo>
                    <a:pt x="25" y="19"/>
                    <a:pt x="25" y="22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6"/>
                    <a:pt x="24" y="26"/>
                  </a:cubicBezTo>
                  <a:cubicBezTo>
                    <a:pt x="24" y="27"/>
                    <a:pt x="23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1" y="27"/>
                    <a:pt x="20" y="27"/>
                    <a:pt x="19" y="27"/>
                  </a:cubicBezTo>
                  <a:cubicBezTo>
                    <a:pt x="18" y="27"/>
                    <a:pt x="17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6"/>
                    <a:pt x="14" y="26"/>
                    <a:pt x="13" y="25"/>
                  </a:cubicBezTo>
                  <a:lnTo>
                    <a:pt x="13" y="19"/>
                  </a:lnTo>
                  <a:close/>
                  <a:moveTo>
                    <a:pt x="11" y="18"/>
                  </a:moveTo>
                  <a:cubicBezTo>
                    <a:pt x="11" y="18"/>
                    <a:pt x="12" y="19"/>
                    <a:pt x="13" y="19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2" y="25"/>
                    <a:pt x="11" y="24"/>
                  </a:cubicBezTo>
                  <a:cubicBezTo>
                    <a:pt x="10" y="23"/>
                    <a:pt x="8" y="22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19"/>
                    <a:pt x="4" y="17"/>
                    <a:pt x="3" y="15"/>
                  </a:cubicBezTo>
                  <a:cubicBezTo>
                    <a:pt x="2" y="13"/>
                    <a:pt x="1" y="11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1" y="7"/>
                    <a:pt x="1" y="5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8" y="1"/>
                    <a:pt x="10" y="2"/>
                    <a:pt x="13" y="3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9"/>
                    <a:pt x="12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7"/>
                    <a:pt x="7" y="6"/>
                    <a:pt x="5" y="5"/>
                  </a:cubicBezTo>
                  <a:cubicBezTo>
                    <a:pt x="5" y="6"/>
                    <a:pt x="5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10"/>
                    <a:pt x="7" y="11"/>
                    <a:pt x="7" y="13"/>
                  </a:cubicBezTo>
                  <a:cubicBezTo>
                    <a:pt x="8" y="15"/>
                    <a:pt x="9" y="16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Freeform: Shape 94">
              <a:extLst>
                <a:ext uri="{FF2B5EF4-FFF2-40B4-BE49-F238E27FC236}">
                  <a16:creationId xmlns:a16="http://schemas.microsoft.com/office/drawing/2014/main" id="{6EE4A02D-55DA-4802-9F2F-E051A5B2F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9985" y="4256987"/>
              <a:ext cx="133350" cy="211931"/>
            </a:xfrm>
            <a:custGeom>
              <a:avLst/>
              <a:gdLst>
                <a:gd name="T0" fmla="*/ 74 w 79"/>
                <a:gd name="T1" fmla="*/ 72 h 125"/>
                <a:gd name="T2" fmla="*/ 74 w 79"/>
                <a:gd name="T3" fmla="*/ 5 h 125"/>
                <a:gd name="T4" fmla="*/ 42 w 79"/>
                <a:gd name="T5" fmla="*/ 5 h 125"/>
                <a:gd name="T6" fmla="*/ 40 w 79"/>
                <a:gd name="T7" fmla="*/ 10 h 125"/>
                <a:gd name="T8" fmla="*/ 40 w 79"/>
                <a:gd name="T9" fmla="*/ 0 h 125"/>
                <a:gd name="T10" fmla="*/ 40 w 79"/>
                <a:gd name="T11" fmla="*/ 0 h 125"/>
                <a:gd name="T12" fmla="*/ 77 w 79"/>
                <a:gd name="T13" fmla="*/ 0 h 125"/>
                <a:gd name="T14" fmla="*/ 79 w 79"/>
                <a:gd name="T15" fmla="*/ 3 h 125"/>
                <a:gd name="T16" fmla="*/ 79 w 79"/>
                <a:gd name="T17" fmla="*/ 72 h 125"/>
                <a:gd name="T18" fmla="*/ 79 w 79"/>
                <a:gd name="T19" fmla="*/ 72 h 125"/>
                <a:gd name="T20" fmla="*/ 79 w 79"/>
                <a:gd name="T21" fmla="*/ 73 h 125"/>
                <a:gd name="T22" fmla="*/ 59 w 79"/>
                <a:gd name="T23" fmla="*/ 123 h 125"/>
                <a:gd name="T24" fmla="*/ 59 w 79"/>
                <a:gd name="T25" fmla="*/ 123 h 125"/>
                <a:gd name="T26" fmla="*/ 56 w 79"/>
                <a:gd name="T27" fmla="*/ 124 h 125"/>
                <a:gd name="T28" fmla="*/ 40 w 79"/>
                <a:gd name="T29" fmla="*/ 117 h 125"/>
                <a:gd name="T30" fmla="*/ 40 w 79"/>
                <a:gd name="T31" fmla="*/ 112 h 125"/>
                <a:gd name="T32" fmla="*/ 55 w 79"/>
                <a:gd name="T33" fmla="*/ 119 h 125"/>
                <a:gd name="T34" fmla="*/ 74 w 79"/>
                <a:gd name="T35" fmla="*/ 72 h 125"/>
                <a:gd name="T36" fmla="*/ 40 w 79"/>
                <a:gd name="T37" fmla="*/ 10 h 125"/>
                <a:gd name="T38" fmla="*/ 6 w 79"/>
                <a:gd name="T39" fmla="*/ 97 h 125"/>
                <a:gd name="T40" fmla="*/ 40 w 79"/>
                <a:gd name="T41" fmla="*/ 112 h 125"/>
                <a:gd name="T42" fmla="*/ 40 w 79"/>
                <a:gd name="T43" fmla="*/ 117 h 125"/>
                <a:gd name="T44" fmla="*/ 2 w 79"/>
                <a:gd name="T45" fmla="*/ 100 h 125"/>
                <a:gd name="T46" fmla="*/ 2 w 79"/>
                <a:gd name="T47" fmla="*/ 100 h 125"/>
                <a:gd name="T48" fmla="*/ 1 w 79"/>
                <a:gd name="T49" fmla="*/ 97 h 125"/>
                <a:gd name="T50" fmla="*/ 38 w 79"/>
                <a:gd name="T51" fmla="*/ 2 h 125"/>
                <a:gd name="T52" fmla="*/ 40 w 79"/>
                <a:gd name="T53" fmla="*/ 0 h 125"/>
                <a:gd name="T54" fmla="*/ 40 w 79"/>
                <a:gd name="T55" fmla="*/ 1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125">
                  <a:moveTo>
                    <a:pt x="74" y="72"/>
                  </a:moveTo>
                  <a:cubicBezTo>
                    <a:pt x="74" y="5"/>
                    <a:pt x="74" y="5"/>
                    <a:pt x="74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9" y="1"/>
                    <a:pt x="79" y="3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9" y="72"/>
                    <a:pt x="79" y="73"/>
                    <a:pt x="79" y="73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58" y="124"/>
                    <a:pt x="57" y="125"/>
                    <a:pt x="56" y="124"/>
                  </a:cubicBezTo>
                  <a:cubicBezTo>
                    <a:pt x="40" y="117"/>
                    <a:pt x="40" y="117"/>
                    <a:pt x="40" y="117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55" y="119"/>
                    <a:pt x="55" y="119"/>
                    <a:pt x="55" y="119"/>
                  </a:cubicBezTo>
                  <a:lnTo>
                    <a:pt x="74" y="72"/>
                  </a:lnTo>
                  <a:close/>
                  <a:moveTo>
                    <a:pt x="40" y="10"/>
                  </a:moveTo>
                  <a:cubicBezTo>
                    <a:pt x="6" y="97"/>
                    <a:pt x="6" y="97"/>
                    <a:pt x="6" y="97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40" y="117"/>
                    <a:pt x="40" y="117"/>
                    <a:pt x="40" y="117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1" y="100"/>
                    <a:pt x="0" y="99"/>
                    <a:pt x="1" y="97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9" y="0"/>
                    <a:pt x="40" y="0"/>
                  </a:cubicBezTo>
                  <a:lnTo>
                    <a:pt x="40" y="1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Freeform: Shape 95">
              <a:extLst>
                <a:ext uri="{FF2B5EF4-FFF2-40B4-BE49-F238E27FC236}">
                  <a16:creationId xmlns:a16="http://schemas.microsoft.com/office/drawing/2014/main" id="{C95F0F34-D842-42CD-BACE-ED063B8C3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335" y="4256987"/>
              <a:ext cx="32147" cy="71438"/>
            </a:xfrm>
            <a:custGeom>
              <a:avLst/>
              <a:gdLst>
                <a:gd name="T0" fmla="*/ 9 w 19"/>
                <a:gd name="T1" fmla="*/ 29 h 42"/>
                <a:gd name="T2" fmla="*/ 11 w 19"/>
                <a:gd name="T3" fmla="*/ 23 h 42"/>
                <a:gd name="T4" fmla="*/ 13 w 19"/>
                <a:gd name="T5" fmla="*/ 5 h 42"/>
                <a:gd name="T6" fmla="*/ 9 w 19"/>
                <a:gd name="T7" fmla="*/ 5 h 42"/>
                <a:gd name="T8" fmla="*/ 9 w 19"/>
                <a:gd name="T9" fmla="*/ 0 h 42"/>
                <a:gd name="T10" fmla="*/ 16 w 19"/>
                <a:gd name="T11" fmla="*/ 0 h 42"/>
                <a:gd name="T12" fmla="*/ 16 w 19"/>
                <a:gd name="T13" fmla="*/ 0 h 42"/>
                <a:gd name="T14" fmla="*/ 17 w 19"/>
                <a:gd name="T15" fmla="*/ 1 h 42"/>
                <a:gd name="T16" fmla="*/ 18 w 19"/>
                <a:gd name="T17" fmla="*/ 4 h 42"/>
                <a:gd name="T18" fmla="*/ 16 w 19"/>
                <a:gd name="T19" fmla="*/ 25 h 42"/>
                <a:gd name="T20" fmla="*/ 9 w 19"/>
                <a:gd name="T21" fmla="*/ 38 h 42"/>
                <a:gd name="T22" fmla="*/ 9 w 19"/>
                <a:gd name="T23" fmla="*/ 29 h 42"/>
                <a:gd name="T24" fmla="*/ 5 w 19"/>
                <a:gd name="T25" fmla="*/ 35 h 42"/>
                <a:gd name="T26" fmla="*/ 9 w 19"/>
                <a:gd name="T27" fmla="*/ 29 h 42"/>
                <a:gd name="T28" fmla="*/ 9 w 19"/>
                <a:gd name="T29" fmla="*/ 38 h 42"/>
                <a:gd name="T30" fmla="*/ 3 w 19"/>
                <a:gd name="T31" fmla="*/ 42 h 42"/>
                <a:gd name="T32" fmla="*/ 2 w 19"/>
                <a:gd name="T33" fmla="*/ 42 h 42"/>
                <a:gd name="T34" fmla="*/ 0 w 19"/>
                <a:gd name="T35" fmla="*/ 40 h 42"/>
                <a:gd name="T36" fmla="*/ 0 w 19"/>
                <a:gd name="T37" fmla="*/ 3 h 42"/>
                <a:gd name="T38" fmla="*/ 2 w 19"/>
                <a:gd name="T39" fmla="*/ 0 h 42"/>
                <a:gd name="T40" fmla="*/ 9 w 19"/>
                <a:gd name="T41" fmla="*/ 0 h 42"/>
                <a:gd name="T42" fmla="*/ 9 w 19"/>
                <a:gd name="T43" fmla="*/ 5 h 42"/>
                <a:gd name="T44" fmla="*/ 5 w 19"/>
                <a:gd name="T45" fmla="*/ 5 h 42"/>
                <a:gd name="T46" fmla="*/ 5 w 19"/>
                <a:gd name="T47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" h="42">
                  <a:moveTo>
                    <a:pt x="9" y="29"/>
                  </a:moveTo>
                  <a:cubicBezTo>
                    <a:pt x="10" y="28"/>
                    <a:pt x="11" y="26"/>
                    <a:pt x="11" y="23"/>
                  </a:cubicBezTo>
                  <a:cubicBezTo>
                    <a:pt x="13" y="17"/>
                    <a:pt x="13" y="11"/>
                    <a:pt x="13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8" y="1"/>
                    <a:pt x="19" y="3"/>
                    <a:pt x="18" y="4"/>
                  </a:cubicBezTo>
                  <a:cubicBezTo>
                    <a:pt x="18" y="10"/>
                    <a:pt x="18" y="18"/>
                    <a:pt x="16" y="25"/>
                  </a:cubicBezTo>
                  <a:cubicBezTo>
                    <a:pt x="14" y="30"/>
                    <a:pt x="12" y="34"/>
                    <a:pt x="9" y="38"/>
                  </a:cubicBezTo>
                  <a:lnTo>
                    <a:pt x="9" y="29"/>
                  </a:lnTo>
                  <a:close/>
                  <a:moveTo>
                    <a:pt x="5" y="35"/>
                  </a:moveTo>
                  <a:cubicBezTo>
                    <a:pt x="6" y="34"/>
                    <a:pt x="8" y="32"/>
                    <a:pt x="9" y="2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7" y="39"/>
                    <a:pt x="6" y="41"/>
                    <a:pt x="3" y="42"/>
                  </a:cubicBezTo>
                  <a:cubicBezTo>
                    <a:pt x="3" y="42"/>
                    <a:pt x="3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5" y="5"/>
                    <a:pt x="5" y="5"/>
                    <a:pt x="5" y="5"/>
                  </a:cubicBezTo>
                  <a:lnTo>
                    <a:pt x="5" y="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Freeform: Shape 96">
              <a:extLst>
                <a:ext uri="{FF2B5EF4-FFF2-40B4-BE49-F238E27FC236}">
                  <a16:creationId xmlns:a16="http://schemas.microsoft.com/office/drawing/2014/main" id="{1E598F56-CA54-45CA-81E2-A4E4CD6DC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335" y="4256987"/>
              <a:ext cx="134541" cy="211931"/>
            </a:xfrm>
            <a:custGeom>
              <a:avLst/>
              <a:gdLst>
                <a:gd name="T0" fmla="*/ 39 w 79"/>
                <a:gd name="T1" fmla="*/ 112 h 125"/>
                <a:gd name="T2" fmla="*/ 73 w 79"/>
                <a:gd name="T3" fmla="*/ 97 h 125"/>
                <a:gd name="T4" fmla="*/ 39 w 79"/>
                <a:gd name="T5" fmla="*/ 10 h 125"/>
                <a:gd name="T6" fmla="*/ 39 w 79"/>
                <a:gd name="T7" fmla="*/ 0 h 125"/>
                <a:gd name="T8" fmla="*/ 41 w 79"/>
                <a:gd name="T9" fmla="*/ 2 h 125"/>
                <a:gd name="T10" fmla="*/ 78 w 79"/>
                <a:gd name="T11" fmla="*/ 97 h 125"/>
                <a:gd name="T12" fmla="*/ 77 w 79"/>
                <a:gd name="T13" fmla="*/ 100 h 125"/>
                <a:gd name="T14" fmla="*/ 39 w 79"/>
                <a:gd name="T15" fmla="*/ 117 h 125"/>
                <a:gd name="T16" fmla="*/ 39 w 79"/>
                <a:gd name="T17" fmla="*/ 112 h 125"/>
                <a:gd name="T18" fmla="*/ 22 w 79"/>
                <a:gd name="T19" fmla="*/ 5 h 125"/>
                <a:gd name="T20" fmla="*/ 19 w 79"/>
                <a:gd name="T21" fmla="*/ 28 h 125"/>
                <a:gd name="T22" fmla="*/ 5 w 79"/>
                <a:gd name="T23" fmla="*/ 46 h 125"/>
                <a:gd name="T24" fmla="*/ 5 w 79"/>
                <a:gd name="T25" fmla="*/ 72 h 125"/>
                <a:gd name="T26" fmla="*/ 24 w 79"/>
                <a:gd name="T27" fmla="*/ 119 h 125"/>
                <a:gd name="T28" fmla="*/ 39 w 79"/>
                <a:gd name="T29" fmla="*/ 112 h 125"/>
                <a:gd name="T30" fmla="*/ 39 w 79"/>
                <a:gd name="T31" fmla="*/ 117 h 125"/>
                <a:gd name="T32" fmla="*/ 23 w 79"/>
                <a:gd name="T33" fmla="*/ 124 h 125"/>
                <a:gd name="T34" fmla="*/ 23 w 79"/>
                <a:gd name="T35" fmla="*/ 124 h 125"/>
                <a:gd name="T36" fmla="*/ 23 w 79"/>
                <a:gd name="T37" fmla="*/ 124 h 125"/>
                <a:gd name="T38" fmla="*/ 20 w 79"/>
                <a:gd name="T39" fmla="*/ 123 h 125"/>
                <a:gd name="T40" fmla="*/ 0 w 79"/>
                <a:gd name="T41" fmla="*/ 73 h 125"/>
                <a:gd name="T42" fmla="*/ 0 w 79"/>
                <a:gd name="T43" fmla="*/ 72 h 125"/>
                <a:gd name="T44" fmla="*/ 0 w 79"/>
                <a:gd name="T45" fmla="*/ 45 h 125"/>
                <a:gd name="T46" fmla="*/ 0 w 79"/>
                <a:gd name="T47" fmla="*/ 45 h 125"/>
                <a:gd name="T48" fmla="*/ 1 w 79"/>
                <a:gd name="T49" fmla="*/ 43 h 125"/>
                <a:gd name="T50" fmla="*/ 15 w 79"/>
                <a:gd name="T51" fmla="*/ 27 h 125"/>
                <a:gd name="T52" fmla="*/ 18 w 79"/>
                <a:gd name="T53" fmla="*/ 4 h 125"/>
                <a:gd name="T54" fmla="*/ 17 w 79"/>
                <a:gd name="T55" fmla="*/ 3 h 125"/>
                <a:gd name="T56" fmla="*/ 20 w 79"/>
                <a:gd name="T57" fmla="*/ 0 h 125"/>
                <a:gd name="T58" fmla="*/ 39 w 79"/>
                <a:gd name="T59" fmla="*/ 0 h 125"/>
                <a:gd name="T60" fmla="*/ 39 w 79"/>
                <a:gd name="T61" fmla="*/ 0 h 125"/>
                <a:gd name="T62" fmla="*/ 39 w 79"/>
                <a:gd name="T63" fmla="*/ 0 h 125"/>
                <a:gd name="T64" fmla="*/ 39 w 79"/>
                <a:gd name="T65" fmla="*/ 10 h 125"/>
                <a:gd name="T66" fmla="*/ 37 w 79"/>
                <a:gd name="T67" fmla="*/ 5 h 125"/>
                <a:gd name="T68" fmla="*/ 22 w 79"/>
                <a:gd name="T69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" h="125">
                  <a:moveTo>
                    <a:pt x="39" y="112"/>
                  </a:moveTo>
                  <a:cubicBezTo>
                    <a:pt x="73" y="97"/>
                    <a:pt x="73" y="97"/>
                    <a:pt x="73" y="97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0" y="1"/>
                    <a:pt x="41" y="2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9" y="99"/>
                    <a:pt x="78" y="100"/>
                    <a:pt x="77" y="100"/>
                  </a:cubicBezTo>
                  <a:cubicBezTo>
                    <a:pt x="39" y="117"/>
                    <a:pt x="39" y="117"/>
                    <a:pt x="39" y="117"/>
                  </a:cubicBezTo>
                  <a:lnTo>
                    <a:pt x="39" y="112"/>
                  </a:lnTo>
                  <a:close/>
                  <a:moveTo>
                    <a:pt x="22" y="5"/>
                  </a:moveTo>
                  <a:cubicBezTo>
                    <a:pt x="22" y="13"/>
                    <a:pt x="22" y="21"/>
                    <a:pt x="19" y="28"/>
                  </a:cubicBezTo>
                  <a:cubicBezTo>
                    <a:pt x="17" y="36"/>
                    <a:pt x="12" y="42"/>
                    <a:pt x="5" y="46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4" y="119"/>
                    <a:pt x="24" y="119"/>
                    <a:pt x="24" y="119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2" y="125"/>
                    <a:pt x="21" y="124"/>
                    <a:pt x="20" y="12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2"/>
                    <a:pt x="0" y="7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4"/>
                    <a:pt x="0" y="43"/>
                    <a:pt x="1" y="43"/>
                  </a:cubicBezTo>
                  <a:cubicBezTo>
                    <a:pt x="8" y="39"/>
                    <a:pt x="12" y="34"/>
                    <a:pt x="15" y="27"/>
                  </a:cubicBezTo>
                  <a:cubicBezTo>
                    <a:pt x="17" y="19"/>
                    <a:pt x="17" y="11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1"/>
                    <a:pt x="18" y="0"/>
                    <a:pt x="2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7" y="5"/>
                    <a:pt x="37" y="5"/>
                    <a:pt x="37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Freeform: Shape 97">
              <a:extLst>
                <a:ext uri="{FF2B5EF4-FFF2-40B4-BE49-F238E27FC236}">
                  <a16:creationId xmlns:a16="http://schemas.microsoft.com/office/drawing/2014/main" id="{DFDB82B3-CA88-4C38-A952-63BADC7AD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4279" y="4233175"/>
              <a:ext cx="138113" cy="26194"/>
            </a:xfrm>
            <a:custGeom>
              <a:avLst/>
              <a:gdLst>
                <a:gd name="T0" fmla="*/ 77 w 82"/>
                <a:gd name="T1" fmla="*/ 5 h 15"/>
                <a:gd name="T2" fmla="*/ 41 w 82"/>
                <a:gd name="T3" fmla="*/ 5 h 15"/>
                <a:gd name="T4" fmla="*/ 41 w 82"/>
                <a:gd name="T5" fmla="*/ 0 h 15"/>
                <a:gd name="T6" fmla="*/ 80 w 82"/>
                <a:gd name="T7" fmla="*/ 0 h 15"/>
                <a:gd name="T8" fmla="*/ 82 w 82"/>
                <a:gd name="T9" fmla="*/ 3 h 15"/>
                <a:gd name="T10" fmla="*/ 82 w 82"/>
                <a:gd name="T11" fmla="*/ 13 h 15"/>
                <a:gd name="T12" fmla="*/ 80 w 82"/>
                <a:gd name="T13" fmla="*/ 15 h 15"/>
                <a:gd name="T14" fmla="*/ 43 w 82"/>
                <a:gd name="T15" fmla="*/ 15 h 15"/>
                <a:gd name="T16" fmla="*/ 41 w 82"/>
                <a:gd name="T17" fmla="*/ 15 h 15"/>
                <a:gd name="T18" fmla="*/ 41 w 82"/>
                <a:gd name="T19" fmla="*/ 10 h 15"/>
                <a:gd name="T20" fmla="*/ 43 w 82"/>
                <a:gd name="T21" fmla="*/ 10 h 15"/>
                <a:gd name="T22" fmla="*/ 77 w 82"/>
                <a:gd name="T23" fmla="*/ 10 h 15"/>
                <a:gd name="T24" fmla="*/ 77 w 82"/>
                <a:gd name="T25" fmla="*/ 5 h 15"/>
                <a:gd name="T26" fmla="*/ 41 w 82"/>
                <a:gd name="T27" fmla="*/ 5 h 15"/>
                <a:gd name="T28" fmla="*/ 5 w 82"/>
                <a:gd name="T29" fmla="*/ 5 h 15"/>
                <a:gd name="T30" fmla="*/ 5 w 82"/>
                <a:gd name="T31" fmla="*/ 10 h 15"/>
                <a:gd name="T32" fmla="*/ 39 w 82"/>
                <a:gd name="T33" fmla="*/ 10 h 15"/>
                <a:gd name="T34" fmla="*/ 41 w 82"/>
                <a:gd name="T35" fmla="*/ 10 h 15"/>
                <a:gd name="T36" fmla="*/ 41 w 82"/>
                <a:gd name="T37" fmla="*/ 15 h 15"/>
                <a:gd name="T38" fmla="*/ 39 w 82"/>
                <a:gd name="T39" fmla="*/ 15 h 15"/>
                <a:gd name="T40" fmla="*/ 2 w 82"/>
                <a:gd name="T41" fmla="*/ 15 h 15"/>
                <a:gd name="T42" fmla="*/ 0 w 82"/>
                <a:gd name="T43" fmla="*/ 13 h 15"/>
                <a:gd name="T44" fmla="*/ 0 w 82"/>
                <a:gd name="T45" fmla="*/ 3 h 15"/>
                <a:gd name="T46" fmla="*/ 2 w 82"/>
                <a:gd name="T47" fmla="*/ 0 h 15"/>
                <a:gd name="T48" fmla="*/ 41 w 82"/>
                <a:gd name="T49" fmla="*/ 0 h 15"/>
                <a:gd name="T50" fmla="*/ 41 w 82"/>
                <a:gd name="T5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15">
                  <a:moveTo>
                    <a:pt x="77" y="5"/>
                  </a:moveTo>
                  <a:cubicBezTo>
                    <a:pt x="41" y="5"/>
                    <a:pt x="41" y="5"/>
                    <a:pt x="41" y="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1"/>
                    <a:pt x="82" y="3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14"/>
                    <a:pt x="81" y="15"/>
                    <a:pt x="8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77" y="10"/>
                    <a:pt x="77" y="10"/>
                    <a:pt x="77" y="10"/>
                  </a:cubicBezTo>
                  <a:lnTo>
                    <a:pt x="77" y="5"/>
                  </a:lnTo>
                  <a:close/>
                  <a:moveTo>
                    <a:pt x="41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41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Freeform: Shape 98">
              <a:extLst>
                <a:ext uri="{FF2B5EF4-FFF2-40B4-BE49-F238E27FC236}">
                  <a16:creationId xmlns:a16="http://schemas.microsoft.com/office/drawing/2014/main" id="{27A2C170-C4C3-4AB4-A951-CFAC3BED8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4045" y="5124954"/>
              <a:ext cx="286941" cy="242888"/>
            </a:xfrm>
            <a:custGeom>
              <a:avLst/>
              <a:gdLst>
                <a:gd name="T0" fmla="*/ 151 w 169"/>
                <a:gd name="T1" fmla="*/ 70 h 143"/>
                <a:gd name="T2" fmla="*/ 132 w 169"/>
                <a:gd name="T3" fmla="*/ 19 h 143"/>
                <a:gd name="T4" fmla="*/ 169 w 169"/>
                <a:gd name="T5" fmla="*/ 50 h 143"/>
                <a:gd name="T6" fmla="*/ 153 w 169"/>
                <a:gd name="T7" fmla="*/ 75 h 143"/>
                <a:gd name="T8" fmla="*/ 153 w 169"/>
                <a:gd name="T9" fmla="*/ 76 h 143"/>
                <a:gd name="T10" fmla="*/ 132 w 169"/>
                <a:gd name="T11" fmla="*/ 59 h 143"/>
                <a:gd name="T12" fmla="*/ 133 w 169"/>
                <a:gd name="T13" fmla="*/ 140 h 143"/>
                <a:gd name="T14" fmla="*/ 132 w 169"/>
                <a:gd name="T15" fmla="*/ 52 h 143"/>
                <a:gd name="T16" fmla="*/ 132 w 169"/>
                <a:gd name="T17" fmla="*/ 52 h 143"/>
                <a:gd name="T18" fmla="*/ 107 w 169"/>
                <a:gd name="T19" fmla="*/ 11 h 143"/>
                <a:gd name="T20" fmla="*/ 85 w 169"/>
                <a:gd name="T21" fmla="*/ 16 h 143"/>
                <a:gd name="T22" fmla="*/ 86 w 169"/>
                <a:gd name="T23" fmla="*/ 11 h 143"/>
                <a:gd name="T24" fmla="*/ 110 w 169"/>
                <a:gd name="T25" fmla="*/ 1 h 143"/>
                <a:gd name="T26" fmla="*/ 110 w 169"/>
                <a:gd name="T27" fmla="*/ 1 h 143"/>
                <a:gd name="T28" fmla="*/ 132 w 169"/>
                <a:gd name="T29" fmla="*/ 13 h 143"/>
                <a:gd name="T30" fmla="*/ 113 w 169"/>
                <a:gd name="T31" fmla="*/ 6 h 143"/>
                <a:gd name="T32" fmla="*/ 128 w 169"/>
                <a:gd name="T33" fmla="*/ 138 h 143"/>
                <a:gd name="T34" fmla="*/ 130 w 169"/>
                <a:gd name="T35" fmla="*/ 51 h 143"/>
                <a:gd name="T36" fmla="*/ 132 w 169"/>
                <a:gd name="T37" fmla="*/ 52 h 143"/>
                <a:gd name="T38" fmla="*/ 132 w 169"/>
                <a:gd name="T39" fmla="*/ 51 h 143"/>
                <a:gd name="T40" fmla="*/ 132 w 169"/>
                <a:gd name="T41" fmla="*/ 142 h 143"/>
                <a:gd name="T42" fmla="*/ 85 w 169"/>
                <a:gd name="T43" fmla="*/ 143 h 143"/>
                <a:gd name="T44" fmla="*/ 85 w 169"/>
                <a:gd name="T45" fmla="*/ 16 h 143"/>
                <a:gd name="T46" fmla="*/ 60 w 169"/>
                <a:gd name="T47" fmla="*/ 6 h 143"/>
                <a:gd name="T48" fmla="*/ 19 w 169"/>
                <a:gd name="T49" fmla="*/ 70 h 143"/>
                <a:gd name="T50" fmla="*/ 41 w 169"/>
                <a:gd name="T51" fmla="*/ 52 h 143"/>
                <a:gd name="T52" fmla="*/ 42 w 169"/>
                <a:gd name="T53" fmla="*/ 53 h 143"/>
                <a:gd name="T54" fmla="*/ 85 w 169"/>
                <a:gd name="T55" fmla="*/ 138 h 143"/>
                <a:gd name="T56" fmla="*/ 85 w 169"/>
                <a:gd name="T57" fmla="*/ 143 h 143"/>
                <a:gd name="T58" fmla="*/ 39 w 169"/>
                <a:gd name="T59" fmla="*/ 143 h 143"/>
                <a:gd name="T60" fmla="*/ 37 w 169"/>
                <a:gd name="T61" fmla="*/ 140 h 143"/>
                <a:gd name="T62" fmla="*/ 20 w 169"/>
                <a:gd name="T63" fmla="*/ 76 h 143"/>
                <a:gd name="T64" fmla="*/ 16 w 169"/>
                <a:gd name="T65" fmla="*/ 75 h 143"/>
                <a:gd name="T66" fmla="*/ 1 w 169"/>
                <a:gd name="T67" fmla="*/ 52 h 143"/>
                <a:gd name="T68" fmla="*/ 60 w 169"/>
                <a:gd name="T69" fmla="*/ 1 h 143"/>
                <a:gd name="T70" fmla="*/ 63 w 169"/>
                <a:gd name="T71" fmla="*/ 1 h 143"/>
                <a:gd name="T72" fmla="*/ 85 w 169"/>
                <a:gd name="T73" fmla="*/ 1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9" h="143">
                  <a:moveTo>
                    <a:pt x="132" y="52"/>
                  </a:moveTo>
                  <a:cubicBezTo>
                    <a:pt x="137" y="56"/>
                    <a:pt x="147" y="66"/>
                    <a:pt x="151" y="70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59" y="40"/>
                    <a:pt x="145" y="28"/>
                    <a:pt x="132" y="19"/>
                  </a:cubicBezTo>
                  <a:cubicBezTo>
                    <a:pt x="132" y="13"/>
                    <a:pt x="132" y="13"/>
                    <a:pt x="132" y="13"/>
                  </a:cubicBezTo>
                  <a:cubicBezTo>
                    <a:pt x="146" y="23"/>
                    <a:pt x="164" y="38"/>
                    <a:pt x="169" y="50"/>
                  </a:cubicBezTo>
                  <a:cubicBezTo>
                    <a:pt x="169" y="51"/>
                    <a:pt x="169" y="52"/>
                    <a:pt x="169" y="52"/>
                  </a:cubicBezTo>
                  <a:cubicBezTo>
                    <a:pt x="153" y="75"/>
                    <a:pt x="153" y="75"/>
                    <a:pt x="153" y="75"/>
                  </a:cubicBezTo>
                  <a:cubicBezTo>
                    <a:pt x="153" y="75"/>
                    <a:pt x="153" y="75"/>
                    <a:pt x="153" y="75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2" y="77"/>
                    <a:pt x="150" y="77"/>
                    <a:pt x="149" y="76"/>
                  </a:cubicBezTo>
                  <a:cubicBezTo>
                    <a:pt x="149" y="76"/>
                    <a:pt x="139" y="65"/>
                    <a:pt x="132" y="5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3" y="141"/>
                    <a:pt x="132" y="141"/>
                    <a:pt x="132" y="14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2" y="53"/>
                    <a:pt x="132" y="52"/>
                    <a:pt x="132" y="52"/>
                  </a:cubicBezTo>
                  <a:close/>
                  <a:moveTo>
                    <a:pt x="113" y="6"/>
                  </a:moveTo>
                  <a:cubicBezTo>
                    <a:pt x="111" y="8"/>
                    <a:pt x="109" y="9"/>
                    <a:pt x="107" y="11"/>
                  </a:cubicBezTo>
                  <a:cubicBezTo>
                    <a:pt x="101" y="14"/>
                    <a:pt x="94" y="16"/>
                    <a:pt x="86" y="16"/>
                  </a:cubicBezTo>
                  <a:cubicBezTo>
                    <a:pt x="86" y="16"/>
                    <a:pt x="85" y="16"/>
                    <a:pt x="85" y="16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1"/>
                    <a:pt x="86" y="11"/>
                    <a:pt x="86" y="11"/>
                  </a:cubicBezTo>
                  <a:cubicBezTo>
                    <a:pt x="93" y="11"/>
                    <a:pt x="100" y="10"/>
                    <a:pt x="104" y="7"/>
                  </a:cubicBezTo>
                  <a:cubicBezTo>
                    <a:pt x="107" y="5"/>
                    <a:pt x="109" y="4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1" y="0"/>
                    <a:pt x="112" y="0"/>
                    <a:pt x="113" y="1"/>
                  </a:cubicBezTo>
                  <a:cubicBezTo>
                    <a:pt x="113" y="1"/>
                    <a:pt x="122" y="6"/>
                    <a:pt x="132" y="13"/>
                  </a:cubicBezTo>
                  <a:cubicBezTo>
                    <a:pt x="132" y="19"/>
                    <a:pt x="132" y="19"/>
                    <a:pt x="132" y="19"/>
                  </a:cubicBezTo>
                  <a:cubicBezTo>
                    <a:pt x="124" y="13"/>
                    <a:pt x="116" y="8"/>
                    <a:pt x="113" y="6"/>
                  </a:cubicBezTo>
                  <a:close/>
                  <a:moveTo>
                    <a:pt x="85" y="138"/>
                  </a:moveTo>
                  <a:cubicBezTo>
                    <a:pt x="128" y="138"/>
                    <a:pt x="128" y="138"/>
                    <a:pt x="128" y="138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52"/>
                    <a:pt x="129" y="51"/>
                    <a:pt x="130" y="51"/>
                  </a:cubicBezTo>
                  <a:cubicBezTo>
                    <a:pt x="131" y="51"/>
                    <a:pt x="131" y="51"/>
                    <a:pt x="132" y="51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2" y="52"/>
                    <a:pt x="132" y="51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142"/>
                    <a:pt x="132" y="142"/>
                    <a:pt x="132" y="142"/>
                  </a:cubicBezTo>
                  <a:cubicBezTo>
                    <a:pt x="132" y="142"/>
                    <a:pt x="131" y="143"/>
                    <a:pt x="130" y="143"/>
                  </a:cubicBezTo>
                  <a:cubicBezTo>
                    <a:pt x="85" y="143"/>
                    <a:pt x="85" y="143"/>
                    <a:pt x="85" y="143"/>
                  </a:cubicBezTo>
                  <a:lnTo>
                    <a:pt x="85" y="138"/>
                  </a:lnTo>
                  <a:close/>
                  <a:moveTo>
                    <a:pt x="85" y="16"/>
                  </a:moveTo>
                  <a:cubicBezTo>
                    <a:pt x="78" y="16"/>
                    <a:pt x="71" y="14"/>
                    <a:pt x="66" y="11"/>
                  </a:cubicBezTo>
                  <a:cubicBezTo>
                    <a:pt x="64" y="9"/>
                    <a:pt x="62" y="8"/>
                    <a:pt x="60" y="6"/>
                  </a:cubicBezTo>
                  <a:cubicBezTo>
                    <a:pt x="51" y="11"/>
                    <a:pt x="14" y="34"/>
                    <a:pt x="6" y="51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23" y="66"/>
                    <a:pt x="33" y="56"/>
                    <a:pt x="38" y="51"/>
                  </a:cubicBezTo>
                  <a:cubicBezTo>
                    <a:pt x="39" y="50"/>
                    <a:pt x="41" y="51"/>
                    <a:pt x="41" y="52"/>
                  </a:cubicBezTo>
                  <a:cubicBezTo>
                    <a:pt x="42" y="52"/>
                    <a:pt x="42" y="53"/>
                    <a:pt x="42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85" y="138"/>
                    <a:pt x="85" y="138"/>
                    <a:pt x="85" y="138"/>
                  </a:cubicBezTo>
                  <a:cubicBezTo>
                    <a:pt x="85" y="138"/>
                    <a:pt x="85" y="138"/>
                    <a:pt x="85" y="138"/>
                  </a:cubicBezTo>
                  <a:cubicBezTo>
                    <a:pt x="85" y="143"/>
                    <a:pt x="85" y="143"/>
                    <a:pt x="85" y="143"/>
                  </a:cubicBezTo>
                  <a:cubicBezTo>
                    <a:pt x="85" y="143"/>
                    <a:pt x="85" y="143"/>
                    <a:pt x="85" y="143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8" y="143"/>
                    <a:pt x="37" y="141"/>
                    <a:pt x="37" y="140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0" y="65"/>
                    <a:pt x="21" y="75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19" y="77"/>
                    <a:pt x="17" y="77"/>
                    <a:pt x="16" y="75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2"/>
                    <a:pt x="0" y="51"/>
                    <a:pt x="1" y="50"/>
                  </a:cubicBezTo>
                  <a:cubicBezTo>
                    <a:pt x="9" y="29"/>
                    <a:pt x="59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1" y="0"/>
                    <a:pt x="62" y="0"/>
                    <a:pt x="63" y="1"/>
                  </a:cubicBezTo>
                  <a:cubicBezTo>
                    <a:pt x="64" y="4"/>
                    <a:pt x="66" y="5"/>
                    <a:pt x="68" y="7"/>
                  </a:cubicBezTo>
                  <a:cubicBezTo>
                    <a:pt x="73" y="9"/>
                    <a:pt x="79" y="11"/>
                    <a:pt x="85" y="11"/>
                  </a:cubicBezTo>
                  <a:lnTo>
                    <a:pt x="85" y="1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Freeform: Shape 99">
              <a:extLst>
                <a:ext uri="{FF2B5EF4-FFF2-40B4-BE49-F238E27FC236}">
                  <a16:creationId xmlns:a16="http://schemas.microsoft.com/office/drawing/2014/main" id="{671F5843-3F4E-4704-A360-A1B3F3090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629" y="5115429"/>
              <a:ext cx="86916" cy="29766"/>
            </a:xfrm>
            <a:custGeom>
              <a:avLst/>
              <a:gdLst>
                <a:gd name="T0" fmla="*/ 25 w 51"/>
                <a:gd name="T1" fmla="*/ 13 h 18"/>
                <a:gd name="T2" fmla="*/ 38 w 51"/>
                <a:gd name="T3" fmla="*/ 11 h 18"/>
                <a:gd name="T4" fmla="*/ 46 w 51"/>
                <a:gd name="T5" fmla="*/ 5 h 18"/>
                <a:gd name="T6" fmla="*/ 46 w 51"/>
                <a:gd name="T7" fmla="*/ 5 h 18"/>
                <a:gd name="T8" fmla="*/ 46 w 51"/>
                <a:gd name="T9" fmla="*/ 5 h 18"/>
                <a:gd name="T10" fmla="*/ 46 w 51"/>
                <a:gd name="T11" fmla="*/ 5 h 18"/>
                <a:gd name="T12" fmla="*/ 46 w 51"/>
                <a:gd name="T13" fmla="*/ 5 h 18"/>
                <a:gd name="T14" fmla="*/ 46 w 51"/>
                <a:gd name="T15" fmla="*/ 5 h 18"/>
                <a:gd name="T16" fmla="*/ 46 w 51"/>
                <a:gd name="T17" fmla="*/ 5 h 18"/>
                <a:gd name="T18" fmla="*/ 46 w 51"/>
                <a:gd name="T19" fmla="*/ 5 h 18"/>
                <a:gd name="T20" fmla="*/ 46 w 51"/>
                <a:gd name="T21" fmla="*/ 5 h 18"/>
                <a:gd name="T22" fmla="*/ 46 w 51"/>
                <a:gd name="T23" fmla="*/ 5 h 18"/>
                <a:gd name="T24" fmla="*/ 38 w 51"/>
                <a:gd name="T25" fmla="*/ 11 h 18"/>
                <a:gd name="T26" fmla="*/ 25 w 51"/>
                <a:gd name="T27" fmla="*/ 13 h 18"/>
                <a:gd name="T28" fmla="*/ 25 w 51"/>
                <a:gd name="T29" fmla="*/ 13 h 18"/>
                <a:gd name="T30" fmla="*/ 25 w 51"/>
                <a:gd name="T31" fmla="*/ 8 h 18"/>
                <a:gd name="T32" fmla="*/ 25 w 51"/>
                <a:gd name="T33" fmla="*/ 8 h 18"/>
                <a:gd name="T34" fmla="*/ 36 w 51"/>
                <a:gd name="T35" fmla="*/ 7 h 18"/>
                <a:gd name="T36" fmla="*/ 41 w 51"/>
                <a:gd name="T37" fmla="*/ 3 h 18"/>
                <a:gd name="T38" fmla="*/ 42 w 51"/>
                <a:gd name="T39" fmla="*/ 3 h 18"/>
                <a:gd name="T40" fmla="*/ 42 w 51"/>
                <a:gd name="T41" fmla="*/ 3 h 18"/>
                <a:gd name="T42" fmla="*/ 42 w 51"/>
                <a:gd name="T43" fmla="*/ 3 h 18"/>
                <a:gd name="T44" fmla="*/ 44 w 51"/>
                <a:gd name="T45" fmla="*/ 0 h 18"/>
                <a:gd name="T46" fmla="*/ 48 w 51"/>
                <a:gd name="T47" fmla="*/ 1 h 18"/>
                <a:gd name="T48" fmla="*/ 48 w 51"/>
                <a:gd name="T49" fmla="*/ 1 h 18"/>
                <a:gd name="T50" fmla="*/ 48 w 51"/>
                <a:gd name="T51" fmla="*/ 1 h 18"/>
                <a:gd name="T52" fmla="*/ 48 w 51"/>
                <a:gd name="T53" fmla="*/ 1 h 18"/>
                <a:gd name="T54" fmla="*/ 50 w 51"/>
                <a:gd name="T55" fmla="*/ 4 h 18"/>
                <a:gd name="T56" fmla="*/ 50 w 51"/>
                <a:gd name="T57" fmla="*/ 7 h 18"/>
                <a:gd name="T58" fmla="*/ 50 w 51"/>
                <a:gd name="T59" fmla="*/ 7 h 18"/>
                <a:gd name="T60" fmla="*/ 40 w 51"/>
                <a:gd name="T61" fmla="*/ 15 h 18"/>
                <a:gd name="T62" fmla="*/ 25 w 51"/>
                <a:gd name="T63" fmla="*/ 18 h 18"/>
                <a:gd name="T64" fmla="*/ 25 w 51"/>
                <a:gd name="T65" fmla="*/ 18 h 18"/>
                <a:gd name="T66" fmla="*/ 25 w 51"/>
                <a:gd name="T67" fmla="*/ 13 h 18"/>
                <a:gd name="T68" fmla="*/ 25 w 51"/>
                <a:gd name="T69" fmla="*/ 13 h 18"/>
                <a:gd name="T70" fmla="*/ 13 w 51"/>
                <a:gd name="T71" fmla="*/ 11 h 18"/>
                <a:gd name="T72" fmla="*/ 5 w 51"/>
                <a:gd name="T73" fmla="*/ 5 h 18"/>
                <a:gd name="T74" fmla="*/ 5 w 51"/>
                <a:gd name="T75" fmla="*/ 5 h 18"/>
                <a:gd name="T76" fmla="*/ 5 w 51"/>
                <a:gd name="T77" fmla="*/ 5 h 18"/>
                <a:gd name="T78" fmla="*/ 5 w 51"/>
                <a:gd name="T79" fmla="*/ 5 h 18"/>
                <a:gd name="T80" fmla="*/ 5 w 51"/>
                <a:gd name="T81" fmla="*/ 5 h 18"/>
                <a:gd name="T82" fmla="*/ 5 w 51"/>
                <a:gd name="T83" fmla="*/ 5 h 18"/>
                <a:gd name="T84" fmla="*/ 12 w 51"/>
                <a:gd name="T85" fmla="*/ 11 h 18"/>
                <a:gd name="T86" fmla="*/ 25 w 51"/>
                <a:gd name="T87" fmla="*/ 13 h 18"/>
                <a:gd name="T88" fmla="*/ 25 w 51"/>
                <a:gd name="T89" fmla="*/ 18 h 18"/>
                <a:gd name="T90" fmla="*/ 11 w 51"/>
                <a:gd name="T91" fmla="*/ 15 h 18"/>
                <a:gd name="T92" fmla="*/ 1 w 51"/>
                <a:gd name="T93" fmla="*/ 7 h 18"/>
                <a:gd name="T94" fmla="*/ 0 w 51"/>
                <a:gd name="T95" fmla="*/ 4 h 18"/>
                <a:gd name="T96" fmla="*/ 3 w 51"/>
                <a:gd name="T97" fmla="*/ 1 h 18"/>
                <a:gd name="T98" fmla="*/ 3 w 51"/>
                <a:gd name="T99" fmla="*/ 1 h 18"/>
                <a:gd name="T100" fmla="*/ 3 w 51"/>
                <a:gd name="T101" fmla="*/ 1 h 18"/>
                <a:gd name="T102" fmla="*/ 6 w 51"/>
                <a:gd name="T103" fmla="*/ 0 h 18"/>
                <a:gd name="T104" fmla="*/ 9 w 51"/>
                <a:gd name="T105" fmla="*/ 3 h 18"/>
                <a:gd name="T106" fmla="*/ 9 w 51"/>
                <a:gd name="T107" fmla="*/ 3 h 18"/>
                <a:gd name="T108" fmla="*/ 9 w 51"/>
                <a:gd name="T109" fmla="*/ 3 h 18"/>
                <a:gd name="T110" fmla="*/ 15 w 51"/>
                <a:gd name="T111" fmla="*/ 7 h 18"/>
                <a:gd name="T112" fmla="*/ 25 w 51"/>
                <a:gd name="T113" fmla="*/ 8 h 18"/>
                <a:gd name="T114" fmla="*/ 25 w 51"/>
                <a:gd name="T115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" h="18">
                  <a:moveTo>
                    <a:pt x="25" y="13"/>
                  </a:moveTo>
                  <a:cubicBezTo>
                    <a:pt x="30" y="13"/>
                    <a:pt x="35" y="12"/>
                    <a:pt x="38" y="11"/>
                  </a:cubicBezTo>
                  <a:cubicBezTo>
                    <a:pt x="42" y="9"/>
                    <a:pt x="44" y="7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4" y="7"/>
                    <a:pt x="41" y="10"/>
                    <a:pt x="38" y="11"/>
                  </a:cubicBezTo>
                  <a:cubicBezTo>
                    <a:pt x="34" y="12"/>
                    <a:pt x="30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30" y="8"/>
                    <a:pt x="33" y="8"/>
                    <a:pt x="36" y="7"/>
                  </a:cubicBezTo>
                  <a:cubicBezTo>
                    <a:pt x="39" y="5"/>
                    <a:pt x="41" y="4"/>
                    <a:pt x="41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"/>
                    <a:pt x="43" y="1"/>
                    <a:pt x="44" y="0"/>
                  </a:cubicBezTo>
                  <a:cubicBezTo>
                    <a:pt x="46" y="0"/>
                    <a:pt x="47" y="0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9" y="1"/>
                    <a:pt x="50" y="3"/>
                    <a:pt x="50" y="4"/>
                  </a:cubicBezTo>
                  <a:cubicBezTo>
                    <a:pt x="51" y="5"/>
                    <a:pt x="51" y="6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8" y="11"/>
                    <a:pt x="45" y="13"/>
                    <a:pt x="40" y="15"/>
                  </a:cubicBezTo>
                  <a:cubicBezTo>
                    <a:pt x="36" y="17"/>
                    <a:pt x="31" y="18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3"/>
                    <a:pt x="25" y="13"/>
                    <a:pt x="25" y="13"/>
                  </a:cubicBezTo>
                  <a:close/>
                  <a:moveTo>
                    <a:pt x="25" y="13"/>
                  </a:moveTo>
                  <a:cubicBezTo>
                    <a:pt x="21" y="13"/>
                    <a:pt x="17" y="12"/>
                    <a:pt x="13" y="11"/>
                  </a:cubicBezTo>
                  <a:cubicBezTo>
                    <a:pt x="9" y="10"/>
                    <a:pt x="6" y="7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7"/>
                    <a:pt x="9" y="9"/>
                    <a:pt x="12" y="11"/>
                  </a:cubicBezTo>
                  <a:cubicBezTo>
                    <a:pt x="16" y="12"/>
                    <a:pt x="21" y="13"/>
                    <a:pt x="25" y="13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0" y="18"/>
                    <a:pt x="15" y="17"/>
                    <a:pt x="11" y="15"/>
                  </a:cubicBezTo>
                  <a:cubicBezTo>
                    <a:pt x="6" y="13"/>
                    <a:pt x="3" y="11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8" y="1"/>
                    <a:pt x="9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4"/>
                    <a:pt x="12" y="5"/>
                    <a:pt x="15" y="7"/>
                  </a:cubicBezTo>
                  <a:cubicBezTo>
                    <a:pt x="18" y="8"/>
                    <a:pt x="21" y="8"/>
                    <a:pt x="25" y="8"/>
                  </a:cubicBezTo>
                  <a:lnTo>
                    <a:pt x="25" y="1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Freeform: Shape 100">
              <a:extLst>
                <a:ext uri="{FF2B5EF4-FFF2-40B4-BE49-F238E27FC236}">
                  <a16:creationId xmlns:a16="http://schemas.microsoft.com/office/drawing/2014/main" id="{CF979856-A3E5-4CEB-8F82-53EAA51FA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007" y="4643940"/>
              <a:ext cx="221456" cy="113110"/>
            </a:xfrm>
            <a:custGeom>
              <a:avLst/>
              <a:gdLst>
                <a:gd name="T0" fmla="*/ 121 w 131"/>
                <a:gd name="T1" fmla="*/ 39 h 67"/>
                <a:gd name="T2" fmla="*/ 121 w 131"/>
                <a:gd name="T3" fmla="*/ 39 h 67"/>
                <a:gd name="T4" fmla="*/ 121 w 131"/>
                <a:gd name="T5" fmla="*/ 11 h 67"/>
                <a:gd name="T6" fmla="*/ 111 w 131"/>
                <a:gd name="T7" fmla="*/ 0 h 67"/>
                <a:gd name="T8" fmla="*/ 131 w 131"/>
                <a:gd name="T9" fmla="*/ 24 h 67"/>
                <a:gd name="T10" fmla="*/ 124 w 131"/>
                <a:gd name="T11" fmla="*/ 42 h 67"/>
                <a:gd name="T12" fmla="*/ 111 w 131"/>
                <a:gd name="T13" fmla="*/ 44 h 67"/>
                <a:gd name="T14" fmla="*/ 117 w 131"/>
                <a:gd name="T15" fmla="*/ 35 h 67"/>
                <a:gd name="T16" fmla="*/ 122 w 131"/>
                <a:gd name="T17" fmla="*/ 24 h 67"/>
                <a:gd name="T18" fmla="*/ 111 w 131"/>
                <a:gd name="T19" fmla="*/ 10 h 67"/>
                <a:gd name="T20" fmla="*/ 114 w 131"/>
                <a:gd name="T21" fmla="*/ 18 h 67"/>
                <a:gd name="T22" fmla="*/ 114 w 131"/>
                <a:gd name="T23" fmla="*/ 32 h 67"/>
                <a:gd name="T24" fmla="*/ 111 w 131"/>
                <a:gd name="T25" fmla="*/ 34 h 67"/>
                <a:gd name="T26" fmla="*/ 66 w 131"/>
                <a:gd name="T27" fmla="*/ 62 h 67"/>
                <a:gd name="T28" fmla="*/ 95 w 131"/>
                <a:gd name="T29" fmla="*/ 43 h 67"/>
                <a:gd name="T30" fmla="*/ 98 w 131"/>
                <a:gd name="T31" fmla="*/ 43 h 67"/>
                <a:gd name="T32" fmla="*/ 106 w 131"/>
                <a:gd name="T33" fmla="*/ 44 h 67"/>
                <a:gd name="T34" fmla="*/ 111 w 131"/>
                <a:gd name="T35" fmla="*/ 49 h 67"/>
                <a:gd name="T36" fmla="*/ 101 w 131"/>
                <a:gd name="T37" fmla="*/ 49 h 67"/>
                <a:gd name="T38" fmla="*/ 80 w 131"/>
                <a:gd name="T39" fmla="*/ 62 h 67"/>
                <a:gd name="T40" fmla="*/ 66 w 131"/>
                <a:gd name="T41" fmla="*/ 62 h 67"/>
                <a:gd name="T42" fmla="*/ 107 w 131"/>
                <a:gd name="T43" fmla="*/ 4 h 67"/>
                <a:gd name="T44" fmla="*/ 66 w 131"/>
                <a:gd name="T45" fmla="*/ 4 h 67"/>
                <a:gd name="T46" fmla="*/ 107 w 131"/>
                <a:gd name="T47" fmla="*/ 0 h 67"/>
                <a:gd name="T48" fmla="*/ 108 w 131"/>
                <a:gd name="T49" fmla="*/ 0 h 67"/>
                <a:gd name="T50" fmla="*/ 111 w 131"/>
                <a:gd name="T51" fmla="*/ 5 h 67"/>
                <a:gd name="T52" fmla="*/ 111 w 131"/>
                <a:gd name="T53" fmla="*/ 15 h 67"/>
                <a:gd name="T54" fmla="*/ 109 w 131"/>
                <a:gd name="T55" fmla="*/ 25 h 67"/>
                <a:gd name="T56" fmla="*/ 106 w 131"/>
                <a:gd name="T57" fmla="*/ 35 h 67"/>
                <a:gd name="T58" fmla="*/ 111 w 131"/>
                <a:gd name="T59" fmla="*/ 39 h 67"/>
                <a:gd name="T60" fmla="*/ 104 w 131"/>
                <a:gd name="T61" fmla="*/ 39 h 67"/>
                <a:gd name="T62" fmla="*/ 100 w 131"/>
                <a:gd name="T63" fmla="*/ 36 h 67"/>
                <a:gd name="T64" fmla="*/ 100 w 131"/>
                <a:gd name="T65" fmla="*/ 35 h 67"/>
                <a:gd name="T66" fmla="*/ 106 w 131"/>
                <a:gd name="T67" fmla="*/ 12 h 67"/>
                <a:gd name="T68" fmla="*/ 108 w 131"/>
                <a:gd name="T69" fmla="*/ 10 h 67"/>
                <a:gd name="T70" fmla="*/ 109 w 131"/>
                <a:gd name="T71" fmla="*/ 10 h 67"/>
                <a:gd name="T72" fmla="*/ 55 w 131"/>
                <a:gd name="T73" fmla="*/ 63 h 67"/>
                <a:gd name="T74" fmla="*/ 66 w 131"/>
                <a:gd name="T75" fmla="*/ 67 h 67"/>
                <a:gd name="T76" fmla="*/ 16 w 131"/>
                <a:gd name="T77" fmla="*/ 51 h 67"/>
                <a:gd name="T78" fmla="*/ 0 w 131"/>
                <a:gd name="T79" fmla="*/ 7 h 67"/>
                <a:gd name="T80" fmla="*/ 3 w 131"/>
                <a:gd name="T81" fmla="*/ 0 h 67"/>
                <a:gd name="T82" fmla="*/ 66 w 131"/>
                <a:gd name="T83" fmla="*/ 4 h 67"/>
                <a:gd name="T84" fmla="*/ 5 w 131"/>
                <a:gd name="T85" fmla="*/ 7 h 67"/>
                <a:gd name="T86" fmla="*/ 20 w 131"/>
                <a:gd name="T87" fmla="*/ 4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1" h="67">
                  <a:moveTo>
                    <a:pt x="111" y="44"/>
                  </a:moveTo>
                  <a:cubicBezTo>
                    <a:pt x="115" y="43"/>
                    <a:pt x="118" y="41"/>
                    <a:pt x="121" y="39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4" y="35"/>
                    <a:pt x="126" y="30"/>
                    <a:pt x="126" y="24"/>
                  </a:cubicBezTo>
                  <a:cubicBezTo>
                    <a:pt x="126" y="19"/>
                    <a:pt x="124" y="14"/>
                    <a:pt x="121" y="11"/>
                  </a:cubicBezTo>
                  <a:cubicBezTo>
                    <a:pt x="118" y="8"/>
                    <a:pt x="115" y="6"/>
                    <a:pt x="111" y="5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6" y="1"/>
                    <a:pt x="121" y="4"/>
                    <a:pt x="124" y="7"/>
                  </a:cubicBezTo>
                  <a:cubicBezTo>
                    <a:pt x="129" y="12"/>
                    <a:pt x="131" y="18"/>
                    <a:pt x="131" y="24"/>
                  </a:cubicBezTo>
                  <a:cubicBezTo>
                    <a:pt x="131" y="31"/>
                    <a:pt x="129" y="38"/>
                    <a:pt x="124" y="42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0" y="46"/>
                    <a:pt x="116" y="48"/>
                    <a:pt x="111" y="49"/>
                  </a:cubicBezTo>
                  <a:cubicBezTo>
                    <a:pt x="111" y="44"/>
                    <a:pt x="111" y="44"/>
                    <a:pt x="111" y="44"/>
                  </a:cubicBezTo>
                  <a:close/>
                  <a:moveTo>
                    <a:pt x="111" y="39"/>
                  </a:moveTo>
                  <a:cubicBezTo>
                    <a:pt x="113" y="38"/>
                    <a:pt x="115" y="37"/>
                    <a:pt x="117" y="35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20" y="32"/>
                    <a:pt x="122" y="29"/>
                    <a:pt x="122" y="24"/>
                  </a:cubicBezTo>
                  <a:cubicBezTo>
                    <a:pt x="122" y="21"/>
                    <a:pt x="120" y="17"/>
                    <a:pt x="118" y="15"/>
                  </a:cubicBezTo>
                  <a:cubicBezTo>
                    <a:pt x="116" y="13"/>
                    <a:pt x="114" y="11"/>
                    <a:pt x="111" y="10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2" y="16"/>
                    <a:pt x="113" y="17"/>
                    <a:pt x="114" y="18"/>
                  </a:cubicBezTo>
                  <a:cubicBezTo>
                    <a:pt x="116" y="20"/>
                    <a:pt x="117" y="22"/>
                    <a:pt x="117" y="24"/>
                  </a:cubicBezTo>
                  <a:cubicBezTo>
                    <a:pt x="117" y="27"/>
                    <a:pt x="116" y="30"/>
                    <a:pt x="114" y="32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13" y="33"/>
                    <a:pt x="112" y="33"/>
                    <a:pt x="111" y="34"/>
                  </a:cubicBezTo>
                  <a:lnTo>
                    <a:pt x="111" y="39"/>
                  </a:lnTo>
                  <a:close/>
                  <a:moveTo>
                    <a:pt x="66" y="62"/>
                  </a:moveTo>
                  <a:cubicBezTo>
                    <a:pt x="70" y="61"/>
                    <a:pt x="74" y="59"/>
                    <a:pt x="77" y="58"/>
                  </a:cubicBezTo>
                  <a:cubicBezTo>
                    <a:pt x="84" y="54"/>
                    <a:pt x="90" y="49"/>
                    <a:pt x="95" y="43"/>
                  </a:cubicBezTo>
                  <a:cubicBezTo>
                    <a:pt x="96" y="42"/>
                    <a:pt x="97" y="42"/>
                    <a:pt x="98" y="43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99" y="43"/>
                    <a:pt x="101" y="44"/>
                    <a:pt x="102" y="44"/>
                  </a:cubicBezTo>
                  <a:cubicBezTo>
                    <a:pt x="104" y="44"/>
                    <a:pt x="105" y="44"/>
                    <a:pt x="106" y="44"/>
                  </a:cubicBezTo>
                  <a:cubicBezTo>
                    <a:pt x="108" y="44"/>
                    <a:pt x="109" y="44"/>
                    <a:pt x="111" y="44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09" y="49"/>
                    <a:pt x="108" y="49"/>
                    <a:pt x="106" y="49"/>
                  </a:cubicBezTo>
                  <a:cubicBezTo>
                    <a:pt x="105" y="49"/>
                    <a:pt x="103" y="49"/>
                    <a:pt x="101" y="49"/>
                  </a:cubicBezTo>
                  <a:cubicBezTo>
                    <a:pt x="100" y="48"/>
                    <a:pt x="99" y="48"/>
                    <a:pt x="98" y="48"/>
                  </a:cubicBezTo>
                  <a:cubicBezTo>
                    <a:pt x="93" y="54"/>
                    <a:pt x="87" y="58"/>
                    <a:pt x="80" y="62"/>
                  </a:cubicBezTo>
                  <a:cubicBezTo>
                    <a:pt x="75" y="64"/>
                    <a:pt x="70" y="66"/>
                    <a:pt x="66" y="67"/>
                  </a:cubicBezTo>
                  <a:cubicBezTo>
                    <a:pt x="66" y="62"/>
                    <a:pt x="66" y="62"/>
                    <a:pt x="66" y="62"/>
                  </a:cubicBezTo>
                  <a:close/>
                  <a:moveTo>
                    <a:pt x="111" y="5"/>
                  </a:moveTo>
                  <a:cubicBezTo>
                    <a:pt x="110" y="5"/>
                    <a:pt x="109" y="5"/>
                    <a:pt x="107" y="4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9" y="0"/>
                    <a:pt x="110" y="0"/>
                    <a:pt x="111" y="0"/>
                  </a:cubicBezTo>
                  <a:cubicBezTo>
                    <a:pt x="111" y="5"/>
                    <a:pt x="111" y="5"/>
                    <a:pt x="111" y="5"/>
                  </a:cubicBezTo>
                  <a:close/>
                  <a:moveTo>
                    <a:pt x="111" y="10"/>
                  </a:moveTo>
                  <a:cubicBezTo>
                    <a:pt x="111" y="15"/>
                    <a:pt x="111" y="15"/>
                    <a:pt x="111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9"/>
                    <a:pt x="110" y="22"/>
                    <a:pt x="109" y="25"/>
                  </a:cubicBezTo>
                  <a:cubicBezTo>
                    <a:pt x="108" y="28"/>
                    <a:pt x="107" y="32"/>
                    <a:pt x="106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8" y="35"/>
                    <a:pt x="109" y="34"/>
                    <a:pt x="111" y="34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09" y="39"/>
                    <a:pt x="108" y="40"/>
                    <a:pt x="106" y="40"/>
                  </a:cubicBezTo>
                  <a:cubicBezTo>
                    <a:pt x="106" y="40"/>
                    <a:pt x="105" y="39"/>
                    <a:pt x="104" y="39"/>
                  </a:cubicBezTo>
                  <a:cubicBezTo>
                    <a:pt x="103" y="39"/>
                    <a:pt x="102" y="39"/>
                    <a:pt x="102" y="39"/>
                  </a:cubicBezTo>
                  <a:cubicBezTo>
                    <a:pt x="100" y="38"/>
                    <a:pt x="100" y="37"/>
                    <a:pt x="100" y="36"/>
                  </a:cubicBezTo>
                  <a:cubicBezTo>
                    <a:pt x="100" y="36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2"/>
                    <a:pt x="104" y="28"/>
                    <a:pt x="105" y="24"/>
                  </a:cubicBezTo>
                  <a:cubicBezTo>
                    <a:pt x="105" y="20"/>
                    <a:pt x="106" y="16"/>
                    <a:pt x="106" y="12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6" y="10"/>
                    <a:pt x="107" y="10"/>
                    <a:pt x="108" y="10"/>
                  </a:cubicBezTo>
                  <a:cubicBezTo>
                    <a:pt x="108" y="10"/>
                    <a:pt x="109" y="10"/>
                    <a:pt x="109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9" y="10"/>
                    <a:pt x="110" y="10"/>
                    <a:pt x="111" y="10"/>
                  </a:cubicBezTo>
                  <a:close/>
                  <a:moveTo>
                    <a:pt x="55" y="63"/>
                  </a:moveTo>
                  <a:cubicBezTo>
                    <a:pt x="59" y="63"/>
                    <a:pt x="62" y="62"/>
                    <a:pt x="66" y="62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62" y="67"/>
                    <a:pt x="59" y="67"/>
                    <a:pt x="55" y="67"/>
                  </a:cubicBezTo>
                  <a:cubicBezTo>
                    <a:pt x="40" y="67"/>
                    <a:pt x="26" y="61"/>
                    <a:pt x="16" y="51"/>
                  </a:cubicBezTo>
                  <a:cubicBezTo>
                    <a:pt x="6" y="41"/>
                    <a:pt x="0" y="27"/>
                    <a:pt x="0" y="12"/>
                  </a:cubicBezTo>
                  <a:cubicBezTo>
                    <a:pt x="0" y="10"/>
                    <a:pt x="0" y="9"/>
                    <a:pt x="0" y="7"/>
                  </a:cubicBezTo>
                  <a:cubicBezTo>
                    <a:pt x="0" y="5"/>
                    <a:pt x="1" y="3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5" y="9"/>
                    <a:pt x="5" y="10"/>
                    <a:pt x="5" y="12"/>
                  </a:cubicBezTo>
                  <a:cubicBezTo>
                    <a:pt x="5" y="26"/>
                    <a:pt x="10" y="39"/>
                    <a:pt x="20" y="48"/>
                  </a:cubicBezTo>
                  <a:cubicBezTo>
                    <a:pt x="29" y="57"/>
                    <a:pt x="41" y="63"/>
                    <a:pt x="55" y="6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Freeform: Shape 101">
              <a:extLst>
                <a:ext uri="{FF2B5EF4-FFF2-40B4-BE49-F238E27FC236}">
                  <a16:creationId xmlns:a16="http://schemas.microsoft.com/office/drawing/2014/main" id="{1A6EC25F-34B2-486C-A083-F4A75A0DC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007" y="4759432"/>
              <a:ext cx="201216" cy="25004"/>
            </a:xfrm>
            <a:custGeom>
              <a:avLst/>
              <a:gdLst>
                <a:gd name="T0" fmla="*/ 59 w 119"/>
                <a:gd name="T1" fmla="*/ 0 h 15"/>
                <a:gd name="T2" fmla="*/ 117 w 119"/>
                <a:gd name="T3" fmla="*/ 0 h 15"/>
                <a:gd name="T4" fmla="*/ 119 w 119"/>
                <a:gd name="T5" fmla="*/ 3 h 15"/>
                <a:gd name="T6" fmla="*/ 119 w 119"/>
                <a:gd name="T7" fmla="*/ 12 h 15"/>
                <a:gd name="T8" fmla="*/ 117 w 119"/>
                <a:gd name="T9" fmla="*/ 15 h 15"/>
                <a:gd name="T10" fmla="*/ 59 w 119"/>
                <a:gd name="T11" fmla="*/ 15 h 15"/>
                <a:gd name="T12" fmla="*/ 59 w 119"/>
                <a:gd name="T13" fmla="*/ 10 h 15"/>
                <a:gd name="T14" fmla="*/ 114 w 119"/>
                <a:gd name="T15" fmla="*/ 10 h 15"/>
                <a:gd name="T16" fmla="*/ 114 w 119"/>
                <a:gd name="T17" fmla="*/ 5 h 15"/>
                <a:gd name="T18" fmla="*/ 59 w 119"/>
                <a:gd name="T19" fmla="*/ 5 h 15"/>
                <a:gd name="T20" fmla="*/ 59 w 119"/>
                <a:gd name="T21" fmla="*/ 0 h 15"/>
                <a:gd name="T22" fmla="*/ 2 w 119"/>
                <a:gd name="T23" fmla="*/ 0 h 15"/>
                <a:gd name="T24" fmla="*/ 59 w 119"/>
                <a:gd name="T25" fmla="*/ 0 h 15"/>
                <a:gd name="T26" fmla="*/ 59 w 119"/>
                <a:gd name="T27" fmla="*/ 5 h 15"/>
                <a:gd name="T28" fmla="*/ 5 w 119"/>
                <a:gd name="T29" fmla="*/ 5 h 15"/>
                <a:gd name="T30" fmla="*/ 5 w 119"/>
                <a:gd name="T31" fmla="*/ 10 h 15"/>
                <a:gd name="T32" fmla="*/ 59 w 119"/>
                <a:gd name="T33" fmla="*/ 10 h 15"/>
                <a:gd name="T34" fmla="*/ 59 w 119"/>
                <a:gd name="T35" fmla="*/ 15 h 15"/>
                <a:gd name="T36" fmla="*/ 2 w 119"/>
                <a:gd name="T37" fmla="*/ 15 h 15"/>
                <a:gd name="T38" fmla="*/ 0 w 119"/>
                <a:gd name="T39" fmla="*/ 12 h 15"/>
                <a:gd name="T40" fmla="*/ 0 w 119"/>
                <a:gd name="T41" fmla="*/ 3 h 15"/>
                <a:gd name="T42" fmla="*/ 2 w 119"/>
                <a:gd name="T4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9" h="15">
                  <a:moveTo>
                    <a:pt x="59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8" y="0"/>
                    <a:pt x="119" y="1"/>
                    <a:pt x="119" y="3"/>
                  </a:cubicBezTo>
                  <a:cubicBezTo>
                    <a:pt x="119" y="12"/>
                    <a:pt x="119" y="12"/>
                    <a:pt x="119" y="12"/>
                  </a:cubicBezTo>
                  <a:cubicBezTo>
                    <a:pt x="119" y="13"/>
                    <a:pt x="118" y="15"/>
                    <a:pt x="117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59" y="5"/>
                    <a:pt x="59" y="5"/>
                    <a:pt x="59" y="5"/>
                  </a:cubicBezTo>
                  <a:lnTo>
                    <a:pt x="59" y="0"/>
                  </a:lnTo>
                  <a:close/>
                  <a:moveTo>
                    <a:pt x="2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3"/>
                    <a:pt x="0" y="1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Freeform: Shape 102">
              <a:extLst>
                <a:ext uri="{FF2B5EF4-FFF2-40B4-BE49-F238E27FC236}">
                  <a16:creationId xmlns:a16="http://schemas.microsoft.com/office/drawing/2014/main" id="{48259F2B-602F-4BA5-B5FD-4C41CBE04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2448" y="4553453"/>
              <a:ext cx="38100" cy="90488"/>
            </a:xfrm>
            <a:custGeom>
              <a:avLst/>
              <a:gdLst>
                <a:gd name="T0" fmla="*/ 12 w 23"/>
                <a:gd name="T1" fmla="*/ 47 h 53"/>
                <a:gd name="T2" fmla="*/ 17 w 23"/>
                <a:gd name="T3" fmla="*/ 42 h 53"/>
                <a:gd name="T4" fmla="*/ 18 w 23"/>
                <a:gd name="T5" fmla="*/ 32 h 53"/>
                <a:gd name="T6" fmla="*/ 14 w 23"/>
                <a:gd name="T7" fmla="*/ 24 h 53"/>
                <a:gd name="T8" fmla="*/ 13 w 23"/>
                <a:gd name="T9" fmla="*/ 22 h 53"/>
                <a:gd name="T10" fmla="*/ 12 w 23"/>
                <a:gd name="T11" fmla="*/ 19 h 53"/>
                <a:gd name="T12" fmla="*/ 12 w 23"/>
                <a:gd name="T13" fmla="*/ 12 h 53"/>
                <a:gd name="T14" fmla="*/ 13 w 23"/>
                <a:gd name="T15" fmla="*/ 10 h 53"/>
                <a:gd name="T16" fmla="*/ 15 w 23"/>
                <a:gd name="T17" fmla="*/ 7 h 53"/>
                <a:gd name="T18" fmla="*/ 14 w 23"/>
                <a:gd name="T19" fmla="*/ 6 h 53"/>
                <a:gd name="T20" fmla="*/ 14 w 23"/>
                <a:gd name="T21" fmla="*/ 6 h 53"/>
                <a:gd name="T22" fmla="*/ 13 w 23"/>
                <a:gd name="T23" fmla="*/ 5 h 53"/>
                <a:gd name="T24" fmla="*/ 12 w 23"/>
                <a:gd name="T25" fmla="*/ 5 h 53"/>
                <a:gd name="T26" fmla="*/ 12 w 23"/>
                <a:gd name="T27" fmla="*/ 0 h 53"/>
                <a:gd name="T28" fmla="*/ 16 w 23"/>
                <a:gd name="T29" fmla="*/ 1 h 53"/>
                <a:gd name="T30" fmla="*/ 18 w 23"/>
                <a:gd name="T31" fmla="*/ 3 h 53"/>
                <a:gd name="T32" fmla="*/ 18 w 23"/>
                <a:gd name="T33" fmla="*/ 4 h 53"/>
                <a:gd name="T34" fmla="*/ 19 w 23"/>
                <a:gd name="T35" fmla="*/ 6 h 53"/>
                <a:gd name="T36" fmla="*/ 16 w 23"/>
                <a:gd name="T37" fmla="*/ 14 h 53"/>
                <a:gd name="T38" fmla="*/ 16 w 23"/>
                <a:gd name="T39" fmla="*/ 16 h 53"/>
                <a:gd name="T40" fmla="*/ 17 w 23"/>
                <a:gd name="T41" fmla="*/ 19 h 53"/>
                <a:gd name="T42" fmla="*/ 18 w 23"/>
                <a:gd name="T43" fmla="*/ 22 h 53"/>
                <a:gd name="T44" fmla="*/ 22 w 23"/>
                <a:gd name="T45" fmla="*/ 31 h 53"/>
                <a:gd name="T46" fmla="*/ 21 w 23"/>
                <a:gd name="T47" fmla="*/ 44 h 53"/>
                <a:gd name="T48" fmla="*/ 12 w 23"/>
                <a:gd name="T49" fmla="*/ 52 h 53"/>
                <a:gd name="T50" fmla="*/ 12 w 23"/>
                <a:gd name="T51" fmla="*/ 52 h 53"/>
                <a:gd name="T52" fmla="*/ 12 w 23"/>
                <a:gd name="T53" fmla="*/ 47 h 53"/>
                <a:gd name="T54" fmla="*/ 12 w 23"/>
                <a:gd name="T55" fmla="*/ 32 h 53"/>
                <a:gd name="T56" fmla="*/ 12 w 23"/>
                <a:gd name="T57" fmla="*/ 40 h 53"/>
                <a:gd name="T58" fmla="*/ 12 w 23"/>
                <a:gd name="T59" fmla="*/ 32 h 53"/>
                <a:gd name="T60" fmla="*/ 9 w 23"/>
                <a:gd name="T61" fmla="*/ 41 h 53"/>
                <a:gd name="T62" fmla="*/ 7 w 23"/>
                <a:gd name="T63" fmla="*/ 44 h 53"/>
                <a:gd name="T64" fmla="*/ 7 w 23"/>
                <a:gd name="T65" fmla="*/ 45 h 53"/>
                <a:gd name="T66" fmla="*/ 8 w 23"/>
                <a:gd name="T67" fmla="*/ 46 h 53"/>
                <a:gd name="T68" fmla="*/ 11 w 23"/>
                <a:gd name="T69" fmla="*/ 47 h 53"/>
                <a:gd name="T70" fmla="*/ 12 w 23"/>
                <a:gd name="T71" fmla="*/ 47 h 53"/>
                <a:gd name="T72" fmla="*/ 12 w 23"/>
                <a:gd name="T73" fmla="*/ 52 h 53"/>
                <a:gd name="T74" fmla="*/ 4 w 23"/>
                <a:gd name="T75" fmla="*/ 50 h 53"/>
                <a:gd name="T76" fmla="*/ 3 w 23"/>
                <a:gd name="T77" fmla="*/ 47 h 53"/>
                <a:gd name="T78" fmla="*/ 2 w 23"/>
                <a:gd name="T79" fmla="*/ 44 h 53"/>
                <a:gd name="T80" fmla="*/ 8 w 23"/>
                <a:gd name="T81" fmla="*/ 37 h 53"/>
                <a:gd name="T82" fmla="*/ 7 w 23"/>
                <a:gd name="T83" fmla="*/ 34 h 53"/>
                <a:gd name="T84" fmla="*/ 3 w 23"/>
                <a:gd name="T85" fmla="*/ 26 h 53"/>
                <a:gd name="T86" fmla="*/ 1 w 23"/>
                <a:gd name="T87" fmla="*/ 22 h 53"/>
                <a:gd name="T88" fmla="*/ 1 w 23"/>
                <a:gd name="T89" fmla="*/ 22 h 53"/>
                <a:gd name="T90" fmla="*/ 1 w 23"/>
                <a:gd name="T91" fmla="*/ 22 h 53"/>
                <a:gd name="T92" fmla="*/ 1 w 23"/>
                <a:gd name="T93" fmla="*/ 10 h 53"/>
                <a:gd name="T94" fmla="*/ 8 w 23"/>
                <a:gd name="T95" fmla="*/ 1 h 53"/>
                <a:gd name="T96" fmla="*/ 12 w 23"/>
                <a:gd name="T97" fmla="*/ 0 h 53"/>
                <a:gd name="T98" fmla="*/ 12 w 23"/>
                <a:gd name="T99" fmla="*/ 5 h 53"/>
                <a:gd name="T100" fmla="*/ 10 w 23"/>
                <a:gd name="T101" fmla="*/ 5 h 53"/>
                <a:gd name="T102" fmla="*/ 5 w 23"/>
                <a:gd name="T103" fmla="*/ 11 h 53"/>
                <a:gd name="T104" fmla="*/ 6 w 23"/>
                <a:gd name="T105" fmla="*/ 21 h 53"/>
                <a:gd name="T106" fmla="*/ 6 w 23"/>
                <a:gd name="T107" fmla="*/ 21 h 53"/>
                <a:gd name="T108" fmla="*/ 7 w 23"/>
                <a:gd name="T109" fmla="*/ 23 h 53"/>
                <a:gd name="T110" fmla="*/ 12 w 23"/>
                <a:gd name="T111" fmla="*/ 32 h 53"/>
                <a:gd name="T112" fmla="*/ 12 w 23"/>
                <a:gd name="T113" fmla="*/ 40 h 53"/>
                <a:gd name="T114" fmla="*/ 9 w 23"/>
                <a:gd name="T115" fmla="*/ 41 h 53"/>
                <a:gd name="T116" fmla="*/ 12 w 23"/>
                <a:gd name="T117" fmla="*/ 19 h 53"/>
                <a:gd name="T118" fmla="*/ 12 w 23"/>
                <a:gd name="T119" fmla="*/ 12 h 53"/>
                <a:gd name="T120" fmla="*/ 11 w 23"/>
                <a:gd name="T121" fmla="*/ 17 h 53"/>
                <a:gd name="T122" fmla="*/ 12 w 23"/>
                <a:gd name="T123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" h="53">
                  <a:moveTo>
                    <a:pt x="12" y="47"/>
                  </a:moveTo>
                  <a:cubicBezTo>
                    <a:pt x="14" y="46"/>
                    <a:pt x="16" y="44"/>
                    <a:pt x="17" y="42"/>
                  </a:cubicBezTo>
                  <a:cubicBezTo>
                    <a:pt x="18" y="39"/>
                    <a:pt x="18" y="35"/>
                    <a:pt x="18" y="32"/>
                  </a:cubicBezTo>
                  <a:cubicBezTo>
                    <a:pt x="17" y="29"/>
                    <a:pt x="16" y="27"/>
                    <a:pt x="14" y="24"/>
                  </a:cubicBezTo>
                  <a:cubicBezTo>
                    <a:pt x="14" y="23"/>
                    <a:pt x="13" y="22"/>
                    <a:pt x="13" y="22"/>
                  </a:cubicBezTo>
                  <a:cubicBezTo>
                    <a:pt x="12" y="21"/>
                    <a:pt x="12" y="20"/>
                    <a:pt x="12" y="1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3" y="10"/>
                  </a:cubicBezTo>
                  <a:cubicBezTo>
                    <a:pt x="14" y="10"/>
                    <a:pt x="15" y="8"/>
                    <a:pt x="15" y="7"/>
                  </a:cubicBezTo>
                  <a:cubicBezTo>
                    <a:pt x="15" y="7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3" y="5"/>
                    <a:pt x="12" y="4"/>
                    <a:pt x="12" y="5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5" y="0"/>
                    <a:pt x="16" y="1"/>
                  </a:cubicBezTo>
                  <a:cubicBezTo>
                    <a:pt x="17" y="2"/>
                    <a:pt x="18" y="3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4"/>
                    <a:pt x="19" y="5"/>
                    <a:pt x="19" y="6"/>
                  </a:cubicBezTo>
                  <a:cubicBezTo>
                    <a:pt x="20" y="9"/>
                    <a:pt x="19" y="12"/>
                    <a:pt x="16" y="14"/>
                  </a:cubicBezTo>
                  <a:cubicBezTo>
                    <a:pt x="16" y="15"/>
                    <a:pt x="16" y="15"/>
                    <a:pt x="16" y="16"/>
                  </a:cubicBezTo>
                  <a:cubicBezTo>
                    <a:pt x="16" y="17"/>
                    <a:pt x="17" y="18"/>
                    <a:pt x="17" y="19"/>
                  </a:cubicBezTo>
                  <a:cubicBezTo>
                    <a:pt x="17" y="20"/>
                    <a:pt x="18" y="21"/>
                    <a:pt x="18" y="22"/>
                  </a:cubicBezTo>
                  <a:cubicBezTo>
                    <a:pt x="20" y="24"/>
                    <a:pt x="21" y="27"/>
                    <a:pt x="22" y="31"/>
                  </a:cubicBezTo>
                  <a:cubicBezTo>
                    <a:pt x="23" y="35"/>
                    <a:pt x="23" y="40"/>
                    <a:pt x="21" y="44"/>
                  </a:cubicBezTo>
                  <a:cubicBezTo>
                    <a:pt x="20" y="47"/>
                    <a:pt x="17" y="50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47"/>
                    <a:pt x="12" y="47"/>
                    <a:pt x="12" y="47"/>
                  </a:cubicBezTo>
                  <a:close/>
                  <a:moveTo>
                    <a:pt x="12" y="32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3" y="38"/>
                    <a:pt x="12" y="35"/>
                    <a:pt x="12" y="32"/>
                  </a:cubicBezTo>
                  <a:close/>
                  <a:moveTo>
                    <a:pt x="9" y="41"/>
                  </a:moveTo>
                  <a:cubicBezTo>
                    <a:pt x="8" y="42"/>
                    <a:pt x="7" y="43"/>
                    <a:pt x="7" y="44"/>
                  </a:cubicBezTo>
                  <a:cubicBezTo>
                    <a:pt x="7" y="44"/>
                    <a:pt x="7" y="45"/>
                    <a:pt x="7" y="45"/>
                  </a:cubicBezTo>
                  <a:cubicBezTo>
                    <a:pt x="7" y="46"/>
                    <a:pt x="8" y="46"/>
                    <a:pt x="8" y="46"/>
                  </a:cubicBezTo>
                  <a:cubicBezTo>
                    <a:pt x="9" y="47"/>
                    <a:pt x="9" y="47"/>
                    <a:pt x="11" y="47"/>
                  </a:cubicBezTo>
                  <a:cubicBezTo>
                    <a:pt x="11" y="47"/>
                    <a:pt x="11" y="47"/>
                    <a:pt x="12" y="47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8" y="53"/>
                    <a:pt x="6" y="51"/>
                    <a:pt x="4" y="50"/>
                  </a:cubicBezTo>
                  <a:cubicBezTo>
                    <a:pt x="4" y="49"/>
                    <a:pt x="3" y="48"/>
                    <a:pt x="3" y="47"/>
                  </a:cubicBezTo>
                  <a:cubicBezTo>
                    <a:pt x="2" y="46"/>
                    <a:pt x="2" y="45"/>
                    <a:pt x="2" y="44"/>
                  </a:cubicBezTo>
                  <a:cubicBezTo>
                    <a:pt x="3" y="41"/>
                    <a:pt x="4" y="38"/>
                    <a:pt x="8" y="37"/>
                  </a:cubicBezTo>
                  <a:cubicBezTo>
                    <a:pt x="8" y="37"/>
                    <a:pt x="7" y="35"/>
                    <a:pt x="7" y="34"/>
                  </a:cubicBezTo>
                  <a:cubicBezTo>
                    <a:pt x="6" y="31"/>
                    <a:pt x="4" y="28"/>
                    <a:pt x="3" y="26"/>
                  </a:cubicBezTo>
                  <a:cubicBezTo>
                    <a:pt x="2" y="24"/>
                    <a:pt x="2" y="23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18"/>
                    <a:pt x="0" y="14"/>
                    <a:pt x="1" y="10"/>
                  </a:cubicBezTo>
                  <a:cubicBezTo>
                    <a:pt x="2" y="6"/>
                    <a:pt x="4" y="3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8" y="7"/>
                    <a:pt x="6" y="9"/>
                    <a:pt x="5" y="11"/>
                  </a:cubicBezTo>
                  <a:cubicBezTo>
                    <a:pt x="5" y="14"/>
                    <a:pt x="5" y="18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9" y="26"/>
                    <a:pt x="10" y="29"/>
                    <a:pt x="12" y="32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1" y="40"/>
                    <a:pt x="10" y="41"/>
                    <a:pt x="9" y="41"/>
                  </a:cubicBezTo>
                  <a:close/>
                  <a:moveTo>
                    <a:pt x="12" y="1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1" y="13"/>
                    <a:pt x="11" y="15"/>
                    <a:pt x="11" y="17"/>
                  </a:cubicBezTo>
                  <a:cubicBezTo>
                    <a:pt x="11" y="17"/>
                    <a:pt x="11" y="18"/>
                    <a:pt x="12" y="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Freeform: Shape 103">
              <a:extLst>
                <a:ext uri="{FF2B5EF4-FFF2-40B4-BE49-F238E27FC236}">
                  <a16:creationId xmlns:a16="http://schemas.microsoft.com/office/drawing/2014/main" id="{F6215811-EC20-4E52-AD98-2AF9C4DFB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6254" y="4055771"/>
              <a:ext cx="82154" cy="80963"/>
            </a:xfrm>
            <a:custGeom>
              <a:avLst/>
              <a:gdLst>
                <a:gd name="T0" fmla="*/ 24 w 48"/>
                <a:gd name="T1" fmla="*/ 0 h 48"/>
                <a:gd name="T2" fmla="*/ 41 w 48"/>
                <a:gd name="T3" fmla="*/ 7 h 48"/>
                <a:gd name="T4" fmla="*/ 41 w 48"/>
                <a:gd name="T5" fmla="*/ 7 h 48"/>
                <a:gd name="T6" fmla="*/ 48 w 48"/>
                <a:gd name="T7" fmla="*/ 24 h 48"/>
                <a:gd name="T8" fmla="*/ 41 w 48"/>
                <a:gd name="T9" fmla="*/ 41 h 48"/>
                <a:gd name="T10" fmla="*/ 41 w 48"/>
                <a:gd name="T11" fmla="*/ 41 h 48"/>
                <a:gd name="T12" fmla="*/ 24 w 48"/>
                <a:gd name="T13" fmla="*/ 48 h 48"/>
                <a:gd name="T14" fmla="*/ 24 w 48"/>
                <a:gd name="T15" fmla="*/ 43 h 48"/>
                <a:gd name="T16" fmla="*/ 37 w 48"/>
                <a:gd name="T17" fmla="*/ 37 h 48"/>
                <a:gd name="T18" fmla="*/ 37 w 48"/>
                <a:gd name="T19" fmla="*/ 37 h 48"/>
                <a:gd name="T20" fmla="*/ 37 w 48"/>
                <a:gd name="T21" fmla="*/ 37 h 48"/>
                <a:gd name="T22" fmla="*/ 43 w 48"/>
                <a:gd name="T23" fmla="*/ 24 h 48"/>
                <a:gd name="T24" fmla="*/ 37 w 48"/>
                <a:gd name="T25" fmla="*/ 11 h 48"/>
                <a:gd name="T26" fmla="*/ 37 w 48"/>
                <a:gd name="T27" fmla="*/ 11 h 48"/>
                <a:gd name="T28" fmla="*/ 24 w 48"/>
                <a:gd name="T29" fmla="*/ 5 h 48"/>
                <a:gd name="T30" fmla="*/ 24 w 48"/>
                <a:gd name="T31" fmla="*/ 0 h 48"/>
                <a:gd name="T32" fmla="*/ 24 w 48"/>
                <a:gd name="T33" fmla="*/ 0 h 48"/>
                <a:gd name="T34" fmla="*/ 24 w 48"/>
                <a:gd name="T35" fmla="*/ 0 h 48"/>
                <a:gd name="T36" fmla="*/ 24 w 48"/>
                <a:gd name="T37" fmla="*/ 5 h 48"/>
                <a:gd name="T38" fmla="*/ 24 w 48"/>
                <a:gd name="T39" fmla="*/ 5 h 48"/>
                <a:gd name="T40" fmla="*/ 11 w 48"/>
                <a:gd name="T41" fmla="*/ 11 h 48"/>
                <a:gd name="T42" fmla="*/ 5 w 48"/>
                <a:gd name="T43" fmla="*/ 24 h 48"/>
                <a:gd name="T44" fmla="*/ 11 w 48"/>
                <a:gd name="T45" fmla="*/ 37 h 48"/>
                <a:gd name="T46" fmla="*/ 24 w 48"/>
                <a:gd name="T47" fmla="*/ 43 h 48"/>
                <a:gd name="T48" fmla="*/ 24 w 48"/>
                <a:gd name="T49" fmla="*/ 43 h 48"/>
                <a:gd name="T50" fmla="*/ 24 w 48"/>
                <a:gd name="T51" fmla="*/ 48 h 48"/>
                <a:gd name="T52" fmla="*/ 24 w 48"/>
                <a:gd name="T53" fmla="*/ 48 h 48"/>
                <a:gd name="T54" fmla="*/ 7 w 48"/>
                <a:gd name="T55" fmla="*/ 41 h 48"/>
                <a:gd name="T56" fmla="*/ 0 w 48"/>
                <a:gd name="T57" fmla="*/ 24 h 48"/>
                <a:gd name="T58" fmla="*/ 7 w 48"/>
                <a:gd name="T59" fmla="*/ 7 h 48"/>
                <a:gd name="T60" fmla="*/ 24 w 48"/>
                <a:gd name="T6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30" y="0"/>
                    <a:pt x="36" y="3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5" y="12"/>
                    <a:pt x="48" y="18"/>
                    <a:pt x="48" y="24"/>
                  </a:cubicBezTo>
                  <a:cubicBezTo>
                    <a:pt x="48" y="31"/>
                    <a:pt x="45" y="36"/>
                    <a:pt x="41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36" y="45"/>
                    <a:pt x="30" y="48"/>
                    <a:pt x="24" y="48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9" y="43"/>
                    <a:pt x="34" y="41"/>
                    <a:pt x="37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1" y="34"/>
                    <a:pt x="43" y="29"/>
                    <a:pt x="43" y="24"/>
                  </a:cubicBezTo>
                  <a:cubicBezTo>
                    <a:pt x="43" y="19"/>
                    <a:pt x="41" y="14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4" y="7"/>
                    <a:pt x="29" y="5"/>
                    <a:pt x="24" y="5"/>
                  </a:cubicBezTo>
                  <a:lnTo>
                    <a:pt x="24" y="0"/>
                  </a:lnTo>
                  <a:close/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9" y="5"/>
                    <a:pt x="14" y="7"/>
                    <a:pt x="11" y="11"/>
                  </a:cubicBezTo>
                  <a:cubicBezTo>
                    <a:pt x="7" y="14"/>
                    <a:pt x="5" y="19"/>
                    <a:pt x="5" y="24"/>
                  </a:cubicBezTo>
                  <a:cubicBezTo>
                    <a:pt x="5" y="29"/>
                    <a:pt x="7" y="34"/>
                    <a:pt x="11" y="37"/>
                  </a:cubicBezTo>
                  <a:cubicBezTo>
                    <a:pt x="14" y="41"/>
                    <a:pt x="19" y="43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7" y="48"/>
                    <a:pt x="12" y="45"/>
                    <a:pt x="7" y="41"/>
                  </a:cubicBezTo>
                  <a:cubicBezTo>
                    <a:pt x="3" y="36"/>
                    <a:pt x="0" y="31"/>
                    <a:pt x="0" y="24"/>
                  </a:cubicBezTo>
                  <a:cubicBezTo>
                    <a:pt x="0" y="18"/>
                    <a:pt x="3" y="12"/>
                    <a:pt x="7" y="7"/>
                  </a:cubicBezTo>
                  <a:cubicBezTo>
                    <a:pt x="12" y="3"/>
                    <a:pt x="17" y="0"/>
                    <a:pt x="24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Freeform: Shape 104">
              <a:extLst>
                <a:ext uri="{FF2B5EF4-FFF2-40B4-BE49-F238E27FC236}">
                  <a16:creationId xmlns:a16="http://schemas.microsoft.com/office/drawing/2014/main" id="{1E061BF1-1CEA-4AC9-9D28-8CDCF63CF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135" y="4123637"/>
              <a:ext cx="351235" cy="272654"/>
            </a:xfrm>
            <a:custGeom>
              <a:avLst/>
              <a:gdLst>
                <a:gd name="T0" fmla="*/ 137 w 207"/>
                <a:gd name="T1" fmla="*/ 18 h 161"/>
                <a:gd name="T2" fmla="*/ 144 w 207"/>
                <a:gd name="T3" fmla="*/ 15 h 161"/>
                <a:gd name="T4" fmla="*/ 196 w 207"/>
                <a:gd name="T5" fmla="*/ 7 h 161"/>
                <a:gd name="T6" fmla="*/ 167 w 207"/>
                <a:gd name="T7" fmla="*/ 56 h 161"/>
                <a:gd name="T8" fmla="*/ 137 w 207"/>
                <a:gd name="T9" fmla="*/ 32 h 161"/>
                <a:gd name="T10" fmla="*/ 137 w 207"/>
                <a:gd name="T11" fmla="*/ 30 h 161"/>
                <a:gd name="T12" fmla="*/ 194 w 207"/>
                <a:gd name="T13" fmla="*/ 12 h 161"/>
                <a:gd name="T14" fmla="*/ 163 w 207"/>
                <a:gd name="T15" fmla="*/ 36 h 161"/>
                <a:gd name="T16" fmla="*/ 142 w 207"/>
                <a:gd name="T17" fmla="*/ 100 h 161"/>
                <a:gd name="T18" fmla="*/ 146 w 207"/>
                <a:gd name="T19" fmla="*/ 97 h 161"/>
                <a:gd name="T20" fmla="*/ 147 w 207"/>
                <a:gd name="T21" fmla="*/ 160 h 161"/>
                <a:gd name="T22" fmla="*/ 137 w 207"/>
                <a:gd name="T23" fmla="*/ 18 h 161"/>
                <a:gd name="T24" fmla="*/ 104 w 207"/>
                <a:gd name="T25" fmla="*/ 0 h 161"/>
                <a:gd name="T26" fmla="*/ 106 w 207"/>
                <a:gd name="T27" fmla="*/ 0 h 161"/>
                <a:gd name="T28" fmla="*/ 104 w 207"/>
                <a:gd name="T29" fmla="*/ 92 h 161"/>
                <a:gd name="T30" fmla="*/ 126 w 207"/>
                <a:gd name="T31" fmla="*/ 109 h 161"/>
                <a:gd name="T32" fmla="*/ 137 w 207"/>
                <a:gd name="T33" fmla="*/ 161 h 161"/>
                <a:gd name="T34" fmla="*/ 121 w 207"/>
                <a:gd name="T35" fmla="*/ 111 h 161"/>
                <a:gd name="T36" fmla="*/ 137 w 207"/>
                <a:gd name="T37" fmla="*/ 97 h 161"/>
                <a:gd name="T38" fmla="*/ 136 w 207"/>
                <a:gd name="T39" fmla="*/ 35 h 161"/>
                <a:gd name="T40" fmla="*/ 137 w 207"/>
                <a:gd name="T41" fmla="*/ 30 h 161"/>
                <a:gd name="T42" fmla="*/ 137 w 207"/>
                <a:gd name="T43" fmla="*/ 30 h 161"/>
                <a:gd name="T44" fmla="*/ 112 w 207"/>
                <a:gd name="T45" fmla="*/ 75 h 161"/>
                <a:gd name="T46" fmla="*/ 137 w 207"/>
                <a:gd name="T47" fmla="*/ 97 h 161"/>
                <a:gd name="T48" fmla="*/ 70 w 207"/>
                <a:gd name="T49" fmla="*/ 0 h 161"/>
                <a:gd name="T50" fmla="*/ 70 w 207"/>
                <a:gd name="T51" fmla="*/ 16 h 161"/>
                <a:gd name="T52" fmla="*/ 101 w 207"/>
                <a:gd name="T53" fmla="*/ 19 h 161"/>
                <a:gd name="T54" fmla="*/ 73 w 207"/>
                <a:gd name="T55" fmla="*/ 111 h 161"/>
                <a:gd name="T56" fmla="*/ 70 w 207"/>
                <a:gd name="T57" fmla="*/ 106 h 161"/>
                <a:gd name="T58" fmla="*/ 76 w 207"/>
                <a:gd name="T59" fmla="*/ 76 h 161"/>
                <a:gd name="T60" fmla="*/ 70 w 207"/>
                <a:gd name="T61" fmla="*/ 22 h 161"/>
                <a:gd name="T62" fmla="*/ 70 w 207"/>
                <a:gd name="T63" fmla="*/ 132 h 161"/>
                <a:gd name="T64" fmla="*/ 99 w 207"/>
                <a:gd name="T65" fmla="*/ 94 h 161"/>
                <a:gd name="T66" fmla="*/ 100 w 207"/>
                <a:gd name="T67" fmla="*/ 89 h 161"/>
                <a:gd name="T68" fmla="*/ 98 w 207"/>
                <a:gd name="T69" fmla="*/ 88 h 161"/>
                <a:gd name="T70" fmla="*/ 70 w 207"/>
                <a:gd name="T71" fmla="*/ 127 h 161"/>
                <a:gd name="T72" fmla="*/ 38 w 207"/>
                <a:gd name="T73" fmla="*/ 54 h 161"/>
                <a:gd name="T74" fmla="*/ 31 w 207"/>
                <a:gd name="T75" fmla="*/ 53 h 161"/>
                <a:gd name="T76" fmla="*/ 28 w 207"/>
                <a:gd name="T77" fmla="*/ 61 h 161"/>
                <a:gd name="T78" fmla="*/ 6 w 207"/>
                <a:gd name="T79" fmla="*/ 94 h 161"/>
                <a:gd name="T80" fmla="*/ 56 w 207"/>
                <a:gd name="T81" fmla="*/ 75 h 161"/>
                <a:gd name="T82" fmla="*/ 51 w 207"/>
                <a:gd name="T83" fmla="*/ 68 h 161"/>
                <a:gd name="T84" fmla="*/ 50 w 207"/>
                <a:gd name="T85" fmla="*/ 61 h 161"/>
                <a:gd name="T86" fmla="*/ 48 w 207"/>
                <a:gd name="T87" fmla="*/ 58 h 161"/>
                <a:gd name="T88" fmla="*/ 69 w 207"/>
                <a:gd name="T89" fmla="*/ 16 h 161"/>
                <a:gd name="T90" fmla="*/ 54 w 207"/>
                <a:gd name="T91" fmla="*/ 57 h 161"/>
                <a:gd name="T92" fmla="*/ 57 w 207"/>
                <a:gd name="T93" fmla="*/ 68 h 161"/>
                <a:gd name="T94" fmla="*/ 62 w 207"/>
                <a:gd name="T95" fmla="*/ 75 h 161"/>
                <a:gd name="T96" fmla="*/ 43 w 207"/>
                <a:gd name="T97" fmla="*/ 115 h 161"/>
                <a:gd name="T98" fmla="*/ 57 w 207"/>
                <a:gd name="T99" fmla="*/ 118 h 161"/>
                <a:gd name="T100" fmla="*/ 70 w 207"/>
                <a:gd name="T101" fmla="*/ 106 h 161"/>
                <a:gd name="T102" fmla="*/ 62 w 207"/>
                <a:gd name="T103" fmla="*/ 120 h 161"/>
                <a:gd name="T104" fmla="*/ 53 w 207"/>
                <a:gd name="T105" fmla="*/ 124 h 161"/>
                <a:gd name="T106" fmla="*/ 30 w 207"/>
                <a:gd name="T107" fmla="*/ 130 h 161"/>
                <a:gd name="T108" fmla="*/ 28 w 207"/>
                <a:gd name="T109" fmla="*/ 135 h 161"/>
                <a:gd name="T110" fmla="*/ 26 w 207"/>
                <a:gd name="T111" fmla="*/ 110 h 161"/>
                <a:gd name="T112" fmla="*/ 30 w 207"/>
                <a:gd name="T113" fmla="*/ 109 h 161"/>
                <a:gd name="T114" fmla="*/ 17 w 207"/>
                <a:gd name="T115" fmla="*/ 56 h 161"/>
                <a:gd name="T116" fmla="*/ 26 w 207"/>
                <a:gd name="T117" fmla="*/ 55 h 161"/>
                <a:gd name="T118" fmla="*/ 35 w 207"/>
                <a:gd name="T119" fmla="*/ 49 h 161"/>
                <a:gd name="T120" fmla="*/ 70 w 207"/>
                <a:gd name="T12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7" h="161">
                  <a:moveTo>
                    <a:pt x="163" y="36"/>
                  </a:moveTo>
                  <a:cubicBezTo>
                    <a:pt x="141" y="19"/>
                    <a:pt x="141" y="19"/>
                    <a:pt x="141" y="19"/>
                  </a:cubicBezTo>
                  <a:cubicBezTo>
                    <a:pt x="137" y="18"/>
                    <a:pt x="137" y="18"/>
                    <a:pt x="137" y="18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43" y="15"/>
                    <a:pt x="143" y="15"/>
                    <a:pt x="143" y="15"/>
                  </a:cubicBezTo>
                  <a:cubicBezTo>
                    <a:pt x="144" y="15"/>
                    <a:pt x="144" y="15"/>
                    <a:pt x="144" y="15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93" y="7"/>
                    <a:pt x="193" y="7"/>
                    <a:pt x="193" y="7"/>
                  </a:cubicBezTo>
                  <a:cubicBezTo>
                    <a:pt x="194" y="6"/>
                    <a:pt x="195" y="6"/>
                    <a:pt x="196" y="7"/>
                  </a:cubicBezTo>
                  <a:cubicBezTo>
                    <a:pt x="207" y="19"/>
                    <a:pt x="207" y="19"/>
                    <a:pt x="207" y="19"/>
                  </a:cubicBezTo>
                  <a:cubicBezTo>
                    <a:pt x="207" y="20"/>
                    <a:pt x="207" y="21"/>
                    <a:pt x="206" y="22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6" y="57"/>
                    <a:pt x="165" y="57"/>
                    <a:pt x="164" y="56"/>
                  </a:cubicBezTo>
                  <a:cubicBezTo>
                    <a:pt x="137" y="36"/>
                    <a:pt x="137" y="36"/>
                    <a:pt x="137" y="36"/>
                  </a:cubicBezTo>
                  <a:cubicBezTo>
                    <a:pt x="137" y="32"/>
                    <a:pt x="137" y="32"/>
                    <a:pt x="137" y="32"/>
                  </a:cubicBezTo>
                  <a:cubicBezTo>
                    <a:pt x="138" y="33"/>
                    <a:pt x="138" y="33"/>
                    <a:pt x="138" y="33"/>
                  </a:cubicBezTo>
                  <a:cubicBezTo>
                    <a:pt x="138" y="32"/>
                    <a:pt x="138" y="31"/>
                    <a:pt x="137" y="30"/>
                  </a:cubicBezTo>
                  <a:cubicBezTo>
                    <a:pt x="137" y="30"/>
                    <a:pt x="137" y="30"/>
                    <a:pt x="137" y="30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66" y="36"/>
                    <a:pt x="166" y="36"/>
                    <a:pt x="166" y="36"/>
                  </a:cubicBezTo>
                  <a:cubicBezTo>
                    <a:pt x="165" y="37"/>
                    <a:pt x="164" y="37"/>
                    <a:pt x="163" y="36"/>
                  </a:cubicBezTo>
                  <a:cubicBezTo>
                    <a:pt x="163" y="36"/>
                    <a:pt x="163" y="36"/>
                    <a:pt x="163" y="36"/>
                  </a:cubicBezTo>
                  <a:close/>
                  <a:moveTo>
                    <a:pt x="137" y="156"/>
                  </a:moveTo>
                  <a:cubicBezTo>
                    <a:pt x="145" y="155"/>
                    <a:pt x="145" y="155"/>
                    <a:pt x="145" y="155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37" y="97"/>
                    <a:pt x="137" y="97"/>
                    <a:pt x="137" y="97"/>
                  </a:cubicBezTo>
                  <a:cubicBezTo>
                    <a:pt x="137" y="91"/>
                    <a:pt x="137" y="91"/>
                    <a:pt x="137" y="91"/>
                  </a:cubicBezTo>
                  <a:cubicBezTo>
                    <a:pt x="146" y="97"/>
                    <a:pt x="146" y="97"/>
                    <a:pt x="146" y="97"/>
                  </a:cubicBezTo>
                  <a:cubicBezTo>
                    <a:pt x="146" y="97"/>
                    <a:pt x="146" y="98"/>
                    <a:pt x="147" y="98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50" y="159"/>
                    <a:pt x="149" y="160"/>
                    <a:pt x="147" y="160"/>
                  </a:cubicBezTo>
                  <a:cubicBezTo>
                    <a:pt x="137" y="161"/>
                    <a:pt x="137" y="161"/>
                    <a:pt x="137" y="161"/>
                  </a:cubicBezTo>
                  <a:lnTo>
                    <a:pt x="137" y="156"/>
                  </a:lnTo>
                  <a:close/>
                  <a:moveTo>
                    <a:pt x="137" y="18"/>
                  </a:moveTo>
                  <a:cubicBezTo>
                    <a:pt x="105" y="5"/>
                    <a:pt x="105" y="5"/>
                    <a:pt x="105" y="5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137" y="12"/>
                    <a:pt x="137" y="12"/>
                    <a:pt x="137" y="12"/>
                  </a:cubicBezTo>
                  <a:cubicBezTo>
                    <a:pt x="137" y="18"/>
                    <a:pt x="137" y="18"/>
                    <a:pt x="137" y="18"/>
                  </a:cubicBezTo>
                  <a:close/>
                  <a:moveTo>
                    <a:pt x="104" y="92"/>
                  </a:moveTo>
                  <a:cubicBezTo>
                    <a:pt x="125" y="108"/>
                    <a:pt x="125" y="108"/>
                    <a:pt x="125" y="108"/>
                  </a:cubicBezTo>
                  <a:cubicBezTo>
                    <a:pt x="126" y="108"/>
                    <a:pt x="126" y="109"/>
                    <a:pt x="126" y="109"/>
                  </a:cubicBezTo>
                  <a:cubicBezTo>
                    <a:pt x="126" y="109"/>
                    <a:pt x="126" y="109"/>
                    <a:pt x="126" y="109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37" y="156"/>
                    <a:pt x="137" y="156"/>
                    <a:pt x="137" y="156"/>
                  </a:cubicBezTo>
                  <a:cubicBezTo>
                    <a:pt x="137" y="161"/>
                    <a:pt x="137" y="161"/>
                    <a:pt x="137" y="161"/>
                  </a:cubicBezTo>
                  <a:cubicBezTo>
                    <a:pt x="126" y="161"/>
                    <a:pt x="126" y="161"/>
                    <a:pt x="126" y="161"/>
                  </a:cubicBezTo>
                  <a:cubicBezTo>
                    <a:pt x="125" y="161"/>
                    <a:pt x="124" y="160"/>
                    <a:pt x="124" y="159"/>
                  </a:cubicBezTo>
                  <a:cubicBezTo>
                    <a:pt x="121" y="111"/>
                    <a:pt x="121" y="111"/>
                    <a:pt x="121" y="111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4" y="92"/>
                    <a:pt x="104" y="92"/>
                    <a:pt x="104" y="92"/>
                  </a:cubicBezTo>
                  <a:close/>
                  <a:moveTo>
                    <a:pt x="137" y="97"/>
                  </a:moveTo>
                  <a:cubicBezTo>
                    <a:pt x="137" y="91"/>
                    <a:pt x="137" y="91"/>
                    <a:pt x="137" y="91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36" y="35"/>
                    <a:pt x="136" y="35"/>
                    <a:pt x="136" y="35"/>
                  </a:cubicBezTo>
                  <a:cubicBezTo>
                    <a:pt x="137" y="36"/>
                    <a:pt x="137" y="36"/>
                    <a:pt x="137" y="36"/>
                  </a:cubicBezTo>
                  <a:cubicBezTo>
                    <a:pt x="137" y="32"/>
                    <a:pt x="137" y="32"/>
                    <a:pt x="137" y="32"/>
                  </a:cubicBezTo>
                  <a:cubicBezTo>
                    <a:pt x="137" y="30"/>
                    <a:pt x="137" y="30"/>
                    <a:pt x="137" y="30"/>
                  </a:cubicBezTo>
                  <a:cubicBezTo>
                    <a:pt x="137" y="30"/>
                    <a:pt x="137" y="30"/>
                    <a:pt x="137" y="30"/>
                  </a:cubicBezTo>
                  <a:cubicBezTo>
                    <a:pt x="137" y="30"/>
                    <a:pt x="137" y="30"/>
                    <a:pt x="137" y="30"/>
                  </a:cubicBezTo>
                  <a:cubicBezTo>
                    <a:pt x="137" y="30"/>
                    <a:pt x="137" y="30"/>
                    <a:pt x="137" y="30"/>
                  </a:cubicBezTo>
                  <a:cubicBezTo>
                    <a:pt x="137" y="30"/>
                    <a:pt x="137" y="29"/>
                    <a:pt x="136" y="29"/>
                  </a:cubicBezTo>
                  <a:cubicBezTo>
                    <a:pt x="135" y="29"/>
                    <a:pt x="134" y="29"/>
                    <a:pt x="133" y="30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1" y="76"/>
                    <a:pt x="111" y="77"/>
                    <a:pt x="112" y="78"/>
                  </a:cubicBezTo>
                  <a:lnTo>
                    <a:pt x="137" y="97"/>
                  </a:lnTo>
                  <a:close/>
                  <a:moveTo>
                    <a:pt x="104" y="5"/>
                  </a:moveTo>
                  <a:cubicBezTo>
                    <a:pt x="70" y="5"/>
                    <a:pt x="70" y="5"/>
                    <a:pt x="70" y="5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5"/>
                    <a:pt x="104" y="5"/>
                    <a:pt x="104" y="5"/>
                  </a:cubicBezTo>
                  <a:close/>
                  <a:moveTo>
                    <a:pt x="70" y="16"/>
                  </a:moveTo>
                  <a:cubicBezTo>
                    <a:pt x="99" y="16"/>
                    <a:pt x="99" y="16"/>
                    <a:pt x="99" y="16"/>
                  </a:cubicBezTo>
                  <a:cubicBezTo>
                    <a:pt x="101" y="16"/>
                    <a:pt x="102" y="17"/>
                    <a:pt x="102" y="18"/>
                  </a:cubicBezTo>
                  <a:cubicBezTo>
                    <a:pt x="102" y="18"/>
                    <a:pt x="102" y="19"/>
                    <a:pt x="101" y="19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75" y="109"/>
                    <a:pt x="75" y="109"/>
                    <a:pt x="75" y="109"/>
                  </a:cubicBezTo>
                  <a:cubicBezTo>
                    <a:pt x="75" y="110"/>
                    <a:pt x="74" y="111"/>
                    <a:pt x="73" y="111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16"/>
                    <a:pt x="70" y="16"/>
                    <a:pt x="70" y="16"/>
                  </a:cubicBezTo>
                  <a:close/>
                  <a:moveTo>
                    <a:pt x="70" y="127"/>
                  </a:moveTo>
                  <a:cubicBezTo>
                    <a:pt x="70" y="132"/>
                    <a:pt x="70" y="132"/>
                    <a:pt x="70" y="132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2" y="130"/>
                    <a:pt x="93" y="130"/>
                    <a:pt x="93" y="128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0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9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6" y="87"/>
                    <a:pt x="95" y="88"/>
                    <a:pt x="95" y="90"/>
                  </a:cubicBezTo>
                  <a:cubicBezTo>
                    <a:pt x="89" y="126"/>
                    <a:pt x="89" y="126"/>
                    <a:pt x="89" y="126"/>
                  </a:cubicBezTo>
                  <a:lnTo>
                    <a:pt x="70" y="127"/>
                  </a:lnTo>
                  <a:close/>
                  <a:moveTo>
                    <a:pt x="70" y="5"/>
                  </a:moveTo>
                  <a:cubicBezTo>
                    <a:pt x="60" y="5"/>
                    <a:pt x="60" y="5"/>
                    <a:pt x="60" y="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5"/>
                    <a:pt x="36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2"/>
                    <a:pt x="26" y="63"/>
                    <a:pt x="25" y="62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0" y="73"/>
                    <a:pt x="50" y="71"/>
                    <a:pt x="50" y="70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49" y="60"/>
                    <a:pt x="48" y="59"/>
                    <a:pt x="48" y="58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7" y="16"/>
                    <a:pt x="68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9" y="59"/>
                    <a:pt x="59" y="61"/>
                    <a:pt x="59" y="62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1" y="72"/>
                    <a:pt x="62" y="74"/>
                    <a:pt x="62" y="7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6" y="113"/>
                    <a:pt x="46" y="113"/>
                    <a:pt x="46" y="113"/>
                  </a:cubicBezTo>
                  <a:cubicBezTo>
                    <a:pt x="45" y="114"/>
                    <a:pt x="44" y="115"/>
                    <a:pt x="43" y="115"/>
                  </a:cubicBezTo>
                  <a:cubicBezTo>
                    <a:pt x="54" y="119"/>
                    <a:pt x="54" y="119"/>
                    <a:pt x="54" y="119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7" y="118"/>
                    <a:pt x="57" y="118"/>
                    <a:pt x="57" y="11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2" y="107"/>
                    <a:pt x="62" y="107"/>
                    <a:pt x="63" y="107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60" y="124"/>
                    <a:pt x="60" y="124"/>
                    <a:pt x="60" y="124"/>
                  </a:cubicBezTo>
                  <a:cubicBezTo>
                    <a:pt x="59" y="125"/>
                    <a:pt x="58" y="126"/>
                    <a:pt x="57" y="125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70" y="127"/>
                    <a:pt x="70" y="127"/>
                    <a:pt x="70" y="127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27" y="135"/>
                    <a:pt x="26" y="134"/>
                    <a:pt x="26" y="133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4" y="111"/>
                    <a:pt x="25" y="110"/>
                    <a:pt x="26" y="110"/>
                  </a:cubicBezTo>
                  <a:cubicBezTo>
                    <a:pt x="30" y="109"/>
                    <a:pt x="30" y="109"/>
                    <a:pt x="30" y="109"/>
                  </a:cubicBezTo>
                  <a:cubicBezTo>
                    <a:pt x="30" y="109"/>
                    <a:pt x="30" y="109"/>
                    <a:pt x="30" y="109"/>
                  </a:cubicBezTo>
                  <a:cubicBezTo>
                    <a:pt x="30" y="109"/>
                    <a:pt x="30" y="109"/>
                    <a:pt x="30" y="109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" y="97"/>
                    <a:pt x="0" y="96"/>
                    <a:pt x="1" y="95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5"/>
                    <a:pt x="19" y="54"/>
                    <a:pt x="20" y="55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30" y="47"/>
                    <a:pt x="31" y="48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1"/>
                    <a:pt x="57" y="0"/>
                    <a:pt x="58" y="0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70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Freeform: Shape 105">
              <a:extLst>
                <a:ext uri="{FF2B5EF4-FFF2-40B4-BE49-F238E27FC236}">
                  <a16:creationId xmlns:a16="http://schemas.microsoft.com/office/drawing/2014/main" id="{15A7473D-DBA0-4E70-9B5D-0CF6F83E7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0276" y="4208171"/>
              <a:ext cx="46435" cy="77391"/>
            </a:xfrm>
            <a:custGeom>
              <a:avLst/>
              <a:gdLst>
                <a:gd name="T0" fmla="*/ 14 w 28"/>
                <a:gd name="T1" fmla="*/ 8 h 46"/>
                <a:gd name="T2" fmla="*/ 16 w 28"/>
                <a:gd name="T3" fmla="*/ 1 h 46"/>
                <a:gd name="T4" fmla="*/ 19 w 28"/>
                <a:gd name="T5" fmla="*/ 0 h 46"/>
                <a:gd name="T6" fmla="*/ 26 w 28"/>
                <a:gd name="T7" fmla="*/ 3 h 46"/>
                <a:gd name="T8" fmla="*/ 27 w 28"/>
                <a:gd name="T9" fmla="*/ 6 h 46"/>
                <a:gd name="T10" fmla="*/ 14 w 28"/>
                <a:gd name="T11" fmla="*/ 38 h 46"/>
                <a:gd name="T12" fmla="*/ 14 w 28"/>
                <a:gd name="T13" fmla="*/ 26 h 46"/>
                <a:gd name="T14" fmla="*/ 22 w 28"/>
                <a:gd name="T15" fmla="*/ 6 h 46"/>
                <a:gd name="T16" fmla="*/ 20 w 28"/>
                <a:gd name="T17" fmla="*/ 5 h 46"/>
                <a:gd name="T18" fmla="*/ 14 w 28"/>
                <a:gd name="T19" fmla="*/ 20 h 46"/>
                <a:gd name="T20" fmla="*/ 14 w 28"/>
                <a:gd name="T21" fmla="*/ 8 h 46"/>
                <a:gd name="T22" fmla="*/ 0 w 28"/>
                <a:gd name="T23" fmla="*/ 40 h 46"/>
                <a:gd name="T24" fmla="*/ 14 w 28"/>
                <a:gd name="T25" fmla="*/ 8 h 46"/>
                <a:gd name="T26" fmla="*/ 14 w 28"/>
                <a:gd name="T27" fmla="*/ 20 h 46"/>
                <a:gd name="T28" fmla="*/ 6 w 28"/>
                <a:gd name="T29" fmla="*/ 39 h 46"/>
                <a:gd name="T30" fmla="*/ 8 w 28"/>
                <a:gd name="T31" fmla="*/ 40 h 46"/>
                <a:gd name="T32" fmla="*/ 14 w 28"/>
                <a:gd name="T33" fmla="*/ 26 h 46"/>
                <a:gd name="T34" fmla="*/ 14 w 28"/>
                <a:gd name="T35" fmla="*/ 38 h 46"/>
                <a:gd name="T36" fmla="*/ 11 w 28"/>
                <a:gd name="T37" fmla="*/ 44 h 46"/>
                <a:gd name="T38" fmla="*/ 8 w 28"/>
                <a:gd name="T39" fmla="*/ 45 h 46"/>
                <a:gd name="T40" fmla="*/ 2 w 28"/>
                <a:gd name="T41" fmla="*/ 43 h 46"/>
                <a:gd name="T42" fmla="*/ 0 w 28"/>
                <a:gd name="T43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46">
                  <a:moveTo>
                    <a:pt x="14" y="8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7" y="0"/>
                    <a:pt x="18" y="0"/>
                    <a:pt x="19" y="0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3"/>
                    <a:pt x="28" y="5"/>
                    <a:pt x="27" y="6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4" y="20"/>
                    <a:pt x="14" y="20"/>
                    <a:pt x="14" y="20"/>
                  </a:cubicBezTo>
                  <a:lnTo>
                    <a:pt x="14" y="8"/>
                  </a:lnTo>
                  <a:close/>
                  <a:moveTo>
                    <a:pt x="0" y="40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5"/>
                    <a:pt x="9" y="46"/>
                    <a:pt x="8" y="45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0" y="42"/>
                    <a:pt x="0" y="41"/>
                    <a:pt x="0" y="4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2" name="Freeform: Shape 106">
              <a:extLst>
                <a:ext uri="{FF2B5EF4-FFF2-40B4-BE49-F238E27FC236}">
                  <a16:creationId xmlns:a16="http://schemas.microsoft.com/office/drawing/2014/main" id="{F5D379A3-5BB6-4A02-AF69-05B754084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6716" y="4247462"/>
              <a:ext cx="47625" cy="79772"/>
            </a:xfrm>
            <a:custGeom>
              <a:avLst/>
              <a:gdLst>
                <a:gd name="T0" fmla="*/ 14 w 28"/>
                <a:gd name="T1" fmla="*/ 27 h 47"/>
                <a:gd name="T2" fmla="*/ 22 w 28"/>
                <a:gd name="T3" fmla="*/ 7 h 47"/>
                <a:gd name="T4" fmla="*/ 20 w 28"/>
                <a:gd name="T5" fmla="*/ 6 h 47"/>
                <a:gd name="T6" fmla="*/ 14 w 28"/>
                <a:gd name="T7" fmla="*/ 21 h 47"/>
                <a:gd name="T8" fmla="*/ 14 w 28"/>
                <a:gd name="T9" fmla="*/ 8 h 47"/>
                <a:gd name="T10" fmla="*/ 16 w 28"/>
                <a:gd name="T11" fmla="*/ 2 h 47"/>
                <a:gd name="T12" fmla="*/ 20 w 28"/>
                <a:gd name="T13" fmla="*/ 1 h 47"/>
                <a:gd name="T14" fmla="*/ 26 w 28"/>
                <a:gd name="T15" fmla="*/ 4 h 47"/>
                <a:gd name="T16" fmla="*/ 27 w 28"/>
                <a:gd name="T17" fmla="*/ 7 h 47"/>
                <a:gd name="T18" fmla="*/ 15 w 28"/>
                <a:gd name="T19" fmla="*/ 37 h 47"/>
                <a:gd name="T20" fmla="*/ 14 w 28"/>
                <a:gd name="T21" fmla="*/ 39 h 47"/>
                <a:gd name="T22" fmla="*/ 14 w 28"/>
                <a:gd name="T23" fmla="*/ 27 h 47"/>
                <a:gd name="T24" fmla="*/ 10 w 28"/>
                <a:gd name="T25" fmla="*/ 36 h 47"/>
                <a:gd name="T26" fmla="*/ 14 w 28"/>
                <a:gd name="T27" fmla="*/ 27 h 47"/>
                <a:gd name="T28" fmla="*/ 14 w 28"/>
                <a:gd name="T29" fmla="*/ 39 h 47"/>
                <a:gd name="T30" fmla="*/ 11 w 28"/>
                <a:gd name="T31" fmla="*/ 45 h 47"/>
                <a:gd name="T32" fmla="*/ 8 w 28"/>
                <a:gd name="T33" fmla="*/ 46 h 47"/>
                <a:gd name="T34" fmla="*/ 2 w 28"/>
                <a:gd name="T35" fmla="*/ 44 h 47"/>
                <a:gd name="T36" fmla="*/ 0 w 28"/>
                <a:gd name="T37" fmla="*/ 40 h 47"/>
                <a:gd name="T38" fmla="*/ 2 w 28"/>
                <a:gd name="T39" fmla="*/ 36 h 47"/>
                <a:gd name="T40" fmla="*/ 14 w 28"/>
                <a:gd name="T41" fmla="*/ 8 h 47"/>
                <a:gd name="T42" fmla="*/ 14 w 28"/>
                <a:gd name="T43" fmla="*/ 21 h 47"/>
                <a:gd name="T44" fmla="*/ 7 w 28"/>
                <a:gd name="T45" fmla="*/ 38 h 47"/>
                <a:gd name="T46" fmla="*/ 6 w 28"/>
                <a:gd name="T47" fmla="*/ 40 h 47"/>
                <a:gd name="T48" fmla="*/ 8 w 28"/>
                <a:gd name="T49" fmla="*/ 41 h 47"/>
                <a:gd name="T50" fmla="*/ 10 w 28"/>
                <a:gd name="T51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47">
                  <a:moveTo>
                    <a:pt x="14" y="27"/>
                  </a:moveTo>
                  <a:cubicBezTo>
                    <a:pt x="22" y="7"/>
                    <a:pt x="22" y="7"/>
                    <a:pt x="22" y="7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1"/>
                    <a:pt x="18" y="0"/>
                    <a:pt x="20" y="1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6"/>
                    <a:pt x="27" y="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4" y="39"/>
                    <a:pt x="14" y="39"/>
                    <a:pt x="14" y="39"/>
                  </a:cubicBezTo>
                  <a:lnTo>
                    <a:pt x="14" y="27"/>
                  </a:lnTo>
                  <a:close/>
                  <a:moveTo>
                    <a:pt x="10" y="36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6"/>
                    <a:pt x="10" y="47"/>
                    <a:pt x="8" y="46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3"/>
                    <a:pt x="0" y="42"/>
                    <a:pt x="0" y="40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8" y="41"/>
                    <a:pt x="8" y="41"/>
                    <a:pt x="8" y="41"/>
                  </a:cubicBezTo>
                  <a:lnTo>
                    <a:pt x="10" y="3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Freeform: Shape 107">
              <a:extLst>
                <a:ext uri="{FF2B5EF4-FFF2-40B4-BE49-F238E27FC236}">
                  <a16:creationId xmlns:a16="http://schemas.microsoft.com/office/drawing/2014/main" id="{95551C97-301F-4B9A-8D15-D3F38E6D7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054" y="3729540"/>
              <a:ext cx="134541" cy="108347"/>
            </a:xfrm>
            <a:custGeom>
              <a:avLst/>
              <a:gdLst>
                <a:gd name="T0" fmla="*/ 67 w 79"/>
                <a:gd name="T1" fmla="*/ 17 h 64"/>
                <a:gd name="T2" fmla="*/ 64 w 79"/>
                <a:gd name="T3" fmla="*/ 2 h 64"/>
                <a:gd name="T4" fmla="*/ 79 w 79"/>
                <a:gd name="T5" fmla="*/ 24 h 64"/>
                <a:gd name="T6" fmla="*/ 77 w 79"/>
                <a:gd name="T7" fmla="*/ 62 h 64"/>
                <a:gd name="T8" fmla="*/ 62 w 79"/>
                <a:gd name="T9" fmla="*/ 64 h 64"/>
                <a:gd name="T10" fmla="*/ 74 w 79"/>
                <a:gd name="T11" fmla="*/ 59 h 64"/>
                <a:gd name="T12" fmla="*/ 74 w 79"/>
                <a:gd name="T13" fmla="*/ 50 h 64"/>
                <a:gd name="T14" fmla="*/ 62 w 79"/>
                <a:gd name="T15" fmla="*/ 22 h 64"/>
                <a:gd name="T16" fmla="*/ 65 w 79"/>
                <a:gd name="T17" fmla="*/ 22 h 64"/>
                <a:gd name="T18" fmla="*/ 62 w 79"/>
                <a:gd name="T19" fmla="*/ 46 h 64"/>
                <a:gd name="T20" fmla="*/ 72 w 79"/>
                <a:gd name="T21" fmla="*/ 36 h 64"/>
                <a:gd name="T22" fmla="*/ 62 w 79"/>
                <a:gd name="T23" fmla="*/ 38 h 64"/>
                <a:gd name="T24" fmla="*/ 62 w 79"/>
                <a:gd name="T25" fmla="*/ 41 h 64"/>
                <a:gd name="T26" fmla="*/ 61 w 79"/>
                <a:gd name="T27" fmla="*/ 5 h 64"/>
                <a:gd name="T28" fmla="*/ 62 w 79"/>
                <a:gd name="T29" fmla="*/ 11 h 64"/>
                <a:gd name="T30" fmla="*/ 39 w 79"/>
                <a:gd name="T31" fmla="*/ 17 h 64"/>
                <a:gd name="T32" fmla="*/ 39 w 79"/>
                <a:gd name="T33" fmla="*/ 10 h 64"/>
                <a:gd name="T34" fmla="*/ 62 w 79"/>
                <a:gd name="T35" fmla="*/ 0 h 64"/>
                <a:gd name="T36" fmla="*/ 39 w 79"/>
                <a:gd name="T37" fmla="*/ 47 h 64"/>
                <a:gd name="T38" fmla="*/ 61 w 79"/>
                <a:gd name="T39" fmla="*/ 58 h 64"/>
                <a:gd name="T40" fmla="*/ 62 w 79"/>
                <a:gd name="T41" fmla="*/ 59 h 64"/>
                <a:gd name="T42" fmla="*/ 58 w 79"/>
                <a:gd name="T43" fmla="*/ 62 h 64"/>
                <a:gd name="T44" fmla="*/ 39 w 79"/>
                <a:gd name="T45" fmla="*/ 52 h 64"/>
                <a:gd name="T46" fmla="*/ 62 w 79"/>
                <a:gd name="T47" fmla="*/ 38 h 64"/>
                <a:gd name="T48" fmla="*/ 62 w 79"/>
                <a:gd name="T49" fmla="*/ 41 h 64"/>
                <a:gd name="T50" fmla="*/ 53 w 79"/>
                <a:gd name="T51" fmla="*/ 44 h 64"/>
                <a:gd name="T52" fmla="*/ 62 w 79"/>
                <a:gd name="T53" fmla="*/ 34 h 64"/>
                <a:gd name="T54" fmla="*/ 16 w 79"/>
                <a:gd name="T55" fmla="*/ 11 h 64"/>
                <a:gd name="T56" fmla="*/ 21 w 79"/>
                <a:gd name="T57" fmla="*/ 5 h 64"/>
                <a:gd name="T58" fmla="*/ 16 w 79"/>
                <a:gd name="T59" fmla="*/ 0 h 64"/>
                <a:gd name="T60" fmla="*/ 39 w 79"/>
                <a:gd name="T61" fmla="*/ 10 h 64"/>
                <a:gd name="T62" fmla="*/ 39 w 79"/>
                <a:gd name="T63" fmla="*/ 17 h 64"/>
                <a:gd name="T64" fmla="*/ 17 w 79"/>
                <a:gd name="T65" fmla="*/ 59 h 64"/>
                <a:gd name="T66" fmla="*/ 17 w 79"/>
                <a:gd name="T67" fmla="*/ 59 h 64"/>
                <a:gd name="T68" fmla="*/ 20 w 79"/>
                <a:gd name="T69" fmla="*/ 47 h 64"/>
                <a:gd name="T70" fmla="*/ 22 w 79"/>
                <a:gd name="T71" fmla="*/ 52 h 64"/>
                <a:gd name="T72" fmla="*/ 21 w 79"/>
                <a:gd name="T73" fmla="*/ 62 h 64"/>
                <a:gd name="T74" fmla="*/ 16 w 79"/>
                <a:gd name="T75" fmla="*/ 59 h 64"/>
                <a:gd name="T76" fmla="*/ 21 w 79"/>
                <a:gd name="T77" fmla="*/ 41 h 64"/>
                <a:gd name="T78" fmla="*/ 16 w 79"/>
                <a:gd name="T79" fmla="*/ 34 h 64"/>
                <a:gd name="T80" fmla="*/ 26 w 79"/>
                <a:gd name="T81" fmla="*/ 44 h 64"/>
                <a:gd name="T82" fmla="*/ 16 w 79"/>
                <a:gd name="T83" fmla="*/ 22 h 64"/>
                <a:gd name="T84" fmla="*/ 13 w 79"/>
                <a:gd name="T85" fmla="*/ 18 h 64"/>
                <a:gd name="T86" fmla="*/ 16 w 79"/>
                <a:gd name="T87" fmla="*/ 9 h 64"/>
                <a:gd name="T88" fmla="*/ 8 w 79"/>
                <a:gd name="T89" fmla="*/ 15 h 64"/>
                <a:gd name="T90" fmla="*/ 0 w 79"/>
                <a:gd name="T91" fmla="*/ 24 h 64"/>
                <a:gd name="T92" fmla="*/ 0 w 79"/>
                <a:gd name="T93" fmla="*/ 58 h 64"/>
                <a:gd name="T94" fmla="*/ 2 w 79"/>
                <a:gd name="T95" fmla="*/ 62 h 64"/>
                <a:gd name="T96" fmla="*/ 16 w 79"/>
                <a:gd name="T97" fmla="*/ 59 h 64"/>
                <a:gd name="T98" fmla="*/ 5 w 79"/>
                <a:gd name="T99" fmla="*/ 59 h 64"/>
                <a:gd name="T100" fmla="*/ 5 w 79"/>
                <a:gd name="T101" fmla="*/ 48 h 64"/>
                <a:gd name="T102" fmla="*/ 12 w 79"/>
                <a:gd name="T103" fmla="*/ 18 h 64"/>
                <a:gd name="T104" fmla="*/ 16 w 79"/>
                <a:gd name="T105" fmla="*/ 34 h 64"/>
                <a:gd name="T106" fmla="*/ 11 w 79"/>
                <a:gd name="T107" fmla="*/ 41 h 64"/>
                <a:gd name="T108" fmla="*/ 9 w 79"/>
                <a:gd name="T109" fmla="*/ 46 h 64"/>
                <a:gd name="T110" fmla="*/ 9 w 79"/>
                <a:gd name="T111" fmla="*/ 3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9" h="64">
                  <a:moveTo>
                    <a:pt x="74" y="25"/>
                  </a:moveTo>
                  <a:cubicBezTo>
                    <a:pt x="67" y="18"/>
                    <a:pt x="67" y="18"/>
                    <a:pt x="67" y="18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4" y="1"/>
                    <a:pt x="64" y="2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9" y="23"/>
                    <a:pt x="79" y="23"/>
                    <a:pt x="79" y="24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60"/>
                    <a:pt x="78" y="61"/>
                    <a:pt x="77" y="6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6" y="63"/>
                    <a:pt x="75" y="64"/>
                    <a:pt x="73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3" y="59"/>
                    <a:pt x="74" y="59"/>
                    <a:pt x="74" y="59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74" y="59"/>
                    <a:pt x="74" y="58"/>
                    <a:pt x="74" y="58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25"/>
                    <a:pt x="74" y="25"/>
                    <a:pt x="74" y="25"/>
                  </a:cubicBezTo>
                  <a:close/>
                  <a:moveTo>
                    <a:pt x="62" y="11"/>
                  </a:moveTo>
                  <a:cubicBezTo>
                    <a:pt x="62" y="22"/>
                    <a:pt x="62" y="22"/>
                    <a:pt x="62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6" y="21"/>
                    <a:pt x="67" y="20"/>
                    <a:pt x="66" y="18"/>
                  </a:cubicBezTo>
                  <a:cubicBezTo>
                    <a:pt x="62" y="11"/>
                    <a:pt x="62" y="11"/>
                    <a:pt x="62" y="11"/>
                  </a:cubicBezTo>
                  <a:close/>
                  <a:moveTo>
                    <a:pt x="62" y="46"/>
                  </a:moveTo>
                  <a:cubicBezTo>
                    <a:pt x="70" y="46"/>
                    <a:pt x="70" y="46"/>
                    <a:pt x="70" y="46"/>
                  </a:cubicBezTo>
                  <a:cubicBezTo>
                    <a:pt x="71" y="46"/>
                    <a:pt x="72" y="45"/>
                    <a:pt x="72" y="44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72" y="35"/>
                    <a:pt x="71" y="34"/>
                    <a:pt x="70" y="34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2" y="41"/>
                    <a:pt x="62" y="41"/>
                    <a:pt x="62" y="41"/>
                  </a:cubicBezTo>
                  <a:lnTo>
                    <a:pt x="62" y="46"/>
                  </a:lnTo>
                  <a:close/>
                  <a:moveTo>
                    <a:pt x="62" y="9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9" y="5"/>
                    <a:pt x="60" y="6"/>
                    <a:pt x="60" y="7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9"/>
                    <a:pt x="62" y="9"/>
                    <a:pt x="62" y="9"/>
                  </a:cubicBezTo>
                  <a:close/>
                  <a:moveTo>
                    <a:pt x="39" y="47"/>
                  </a:moveTo>
                  <a:cubicBezTo>
                    <a:pt x="59" y="47"/>
                    <a:pt x="59" y="47"/>
                    <a:pt x="59" y="47"/>
                  </a:cubicBezTo>
                  <a:cubicBezTo>
                    <a:pt x="60" y="47"/>
                    <a:pt x="61" y="48"/>
                    <a:pt x="61" y="50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8"/>
                    <a:pt x="61" y="59"/>
                    <a:pt x="62" y="59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1" y="64"/>
                    <a:pt x="59" y="63"/>
                    <a:pt x="58" y="62"/>
                  </a:cubicBezTo>
                  <a:cubicBezTo>
                    <a:pt x="57" y="61"/>
                    <a:pt x="56" y="60"/>
                    <a:pt x="56" y="58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47"/>
                    <a:pt x="39" y="47"/>
                    <a:pt x="39" y="47"/>
                  </a:cubicBezTo>
                  <a:close/>
                  <a:moveTo>
                    <a:pt x="62" y="34"/>
                  </a:moveTo>
                  <a:cubicBezTo>
                    <a:pt x="62" y="38"/>
                    <a:pt x="62" y="38"/>
                    <a:pt x="62" y="38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6"/>
                    <a:pt x="53" y="45"/>
                    <a:pt x="53" y="44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35"/>
                    <a:pt x="54" y="34"/>
                    <a:pt x="55" y="34"/>
                  </a:cubicBezTo>
                  <a:lnTo>
                    <a:pt x="62" y="34"/>
                  </a:lnTo>
                  <a:close/>
                  <a:moveTo>
                    <a:pt x="39" y="22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22"/>
                    <a:pt x="39" y="22"/>
                    <a:pt x="39" y="22"/>
                  </a:cubicBezTo>
                  <a:close/>
                  <a:moveTo>
                    <a:pt x="16" y="59"/>
                  </a:move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8" y="58"/>
                    <a:pt x="18" y="58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48"/>
                    <a:pt x="19" y="47"/>
                    <a:pt x="20" y="47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60"/>
                    <a:pt x="22" y="61"/>
                    <a:pt x="21" y="62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0" y="63"/>
                    <a:pt x="18" y="64"/>
                    <a:pt x="17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59"/>
                    <a:pt x="16" y="59"/>
                    <a:pt x="16" y="59"/>
                  </a:cubicBezTo>
                  <a:close/>
                  <a:moveTo>
                    <a:pt x="16" y="46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6" y="35"/>
                    <a:pt x="26" y="36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5"/>
                    <a:pt x="25" y="46"/>
                    <a:pt x="24" y="46"/>
                  </a:cubicBezTo>
                  <a:lnTo>
                    <a:pt x="16" y="46"/>
                  </a:lnTo>
                  <a:close/>
                  <a:moveTo>
                    <a:pt x="16" y="22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2" y="21"/>
                    <a:pt x="12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22"/>
                    <a:pt x="16" y="22"/>
                    <a:pt x="16" y="22"/>
                  </a:cubicBezTo>
                  <a:close/>
                  <a:moveTo>
                    <a:pt x="16" y="9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1"/>
                    <a:pt x="15" y="2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0"/>
                    <a:pt x="1" y="61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3"/>
                    <a:pt x="4" y="64"/>
                    <a:pt x="6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5" y="59"/>
                    <a:pt x="5" y="58"/>
                    <a:pt x="5" y="58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6" y="9"/>
                    <a:pt x="16" y="9"/>
                    <a:pt x="16" y="9"/>
                  </a:cubicBezTo>
                  <a:close/>
                  <a:moveTo>
                    <a:pt x="16" y="34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6"/>
                    <a:pt x="7" y="45"/>
                    <a:pt x="7" y="44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5"/>
                    <a:pt x="8" y="34"/>
                    <a:pt x="9" y="34"/>
                  </a:cubicBezTo>
                  <a:lnTo>
                    <a:pt x="16" y="3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Freeform: Shape 108">
              <a:extLst>
                <a:ext uri="{FF2B5EF4-FFF2-40B4-BE49-F238E27FC236}">
                  <a16:creationId xmlns:a16="http://schemas.microsoft.com/office/drawing/2014/main" id="{E9AB4406-16EA-4DFC-8026-897B8625C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7035" y="4547500"/>
              <a:ext cx="190500" cy="213122"/>
            </a:xfrm>
            <a:custGeom>
              <a:avLst/>
              <a:gdLst>
                <a:gd name="T0" fmla="*/ 100 w 112"/>
                <a:gd name="T1" fmla="*/ 23 h 126"/>
                <a:gd name="T2" fmla="*/ 109 w 112"/>
                <a:gd name="T3" fmla="*/ 35 h 126"/>
                <a:gd name="T4" fmla="*/ 108 w 112"/>
                <a:gd name="T5" fmla="*/ 38 h 126"/>
                <a:gd name="T6" fmla="*/ 79 w 112"/>
                <a:gd name="T7" fmla="*/ 73 h 126"/>
                <a:gd name="T8" fmla="*/ 105 w 112"/>
                <a:gd name="T9" fmla="*/ 75 h 126"/>
                <a:gd name="T10" fmla="*/ 112 w 112"/>
                <a:gd name="T11" fmla="*/ 86 h 126"/>
                <a:gd name="T12" fmla="*/ 110 w 112"/>
                <a:gd name="T13" fmla="*/ 90 h 126"/>
                <a:gd name="T14" fmla="*/ 78 w 112"/>
                <a:gd name="T15" fmla="*/ 98 h 126"/>
                <a:gd name="T16" fmla="*/ 55 w 112"/>
                <a:gd name="T17" fmla="*/ 126 h 126"/>
                <a:gd name="T18" fmla="*/ 56 w 112"/>
                <a:gd name="T19" fmla="*/ 119 h 126"/>
                <a:gd name="T20" fmla="*/ 76 w 112"/>
                <a:gd name="T21" fmla="*/ 93 h 126"/>
                <a:gd name="T22" fmla="*/ 101 w 112"/>
                <a:gd name="T23" fmla="*/ 79 h 126"/>
                <a:gd name="T24" fmla="*/ 76 w 112"/>
                <a:gd name="T25" fmla="*/ 77 h 126"/>
                <a:gd name="T26" fmla="*/ 62 w 112"/>
                <a:gd name="T27" fmla="*/ 55 h 126"/>
                <a:gd name="T28" fmla="*/ 104 w 112"/>
                <a:gd name="T29" fmla="*/ 35 h 126"/>
                <a:gd name="T30" fmla="*/ 55 w 112"/>
                <a:gd name="T31" fmla="*/ 36 h 126"/>
                <a:gd name="T32" fmla="*/ 55 w 112"/>
                <a:gd name="T33" fmla="*/ 100 h 126"/>
                <a:gd name="T34" fmla="*/ 58 w 112"/>
                <a:gd name="T35" fmla="*/ 89 h 126"/>
                <a:gd name="T36" fmla="*/ 55 w 112"/>
                <a:gd name="T37" fmla="*/ 100 h 126"/>
                <a:gd name="T38" fmla="*/ 14 w 112"/>
                <a:gd name="T39" fmla="*/ 3 h 126"/>
                <a:gd name="T40" fmla="*/ 43 w 112"/>
                <a:gd name="T41" fmla="*/ 18 h 126"/>
                <a:gd name="T42" fmla="*/ 43 w 112"/>
                <a:gd name="T43" fmla="*/ 18 h 126"/>
                <a:gd name="T44" fmla="*/ 52 w 112"/>
                <a:gd name="T45" fmla="*/ 32 h 126"/>
                <a:gd name="T46" fmla="*/ 55 w 112"/>
                <a:gd name="T47" fmla="*/ 36 h 126"/>
                <a:gd name="T48" fmla="*/ 49 w 112"/>
                <a:gd name="T49" fmla="*/ 36 h 126"/>
                <a:gd name="T50" fmla="*/ 39 w 112"/>
                <a:gd name="T51" fmla="*/ 21 h 126"/>
                <a:gd name="T52" fmla="*/ 39 w 112"/>
                <a:gd name="T53" fmla="*/ 21 h 126"/>
                <a:gd name="T54" fmla="*/ 39 w 112"/>
                <a:gd name="T55" fmla="*/ 21 h 126"/>
                <a:gd name="T56" fmla="*/ 17 w 112"/>
                <a:gd name="T57" fmla="*/ 7 h 126"/>
                <a:gd name="T58" fmla="*/ 16 w 112"/>
                <a:gd name="T59" fmla="*/ 18 h 126"/>
                <a:gd name="T60" fmla="*/ 21 w 112"/>
                <a:gd name="T61" fmla="*/ 32 h 126"/>
                <a:gd name="T62" fmla="*/ 21 w 112"/>
                <a:gd name="T63" fmla="*/ 32 h 126"/>
                <a:gd name="T64" fmla="*/ 21 w 112"/>
                <a:gd name="T65" fmla="*/ 32 h 126"/>
                <a:gd name="T66" fmla="*/ 31 w 112"/>
                <a:gd name="T67" fmla="*/ 50 h 126"/>
                <a:gd name="T68" fmla="*/ 10 w 112"/>
                <a:gd name="T69" fmla="*/ 97 h 126"/>
                <a:gd name="T70" fmla="*/ 41 w 112"/>
                <a:gd name="T71" fmla="*/ 67 h 126"/>
                <a:gd name="T72" fmla="*/ 55 w 112"/>
                <a:gd name="T73" fmla="*/ 84 h 126"/>
                <a:gd name="T74" fmla="*/ 51 w 112"/>
                <a:gd name="T75" fmla="*/ 112 h 126"/>
                <a:gd name="T76" fmla="*/ 55 w 112"/>
                <a:gd name="T77" fmla="*/ 126 h 126"/>
                <a:gd name="T78" fmla="*/ 54 w 112"/>
                <a:gd name="T79" fmla="*/ 124 h 126"/>
                <a:gd name="T80" fmla="*/ 46 w 112"/>
                <a:gd name="T81" fmla="*/ 114 h 126"/>
                <a:gd name="T82" fmla="*/ 46 w 112"/>
                <a:gd name="T83" fmla="*/ 112 h 126"/>
                <a:gd name="T84" fmla="*/ 42 w 112"/>
                <a:gd name="T85" fmla="*/ 72 h 126"/>
                <a:gd name="T86" fmla="*/ 8 w 112"/>
                <a:gd name="T87" fmla="*/ 103 h 126"/>
                <a:gd name="T88" fmla="*/ 7 w 112"/>
                <a:gd name="T89" fmla="*/ 102 h 126"/>
                <a:gd name="T90" fmla="*/ 0 w 112"/>
                <a:gd name="T91" fmla="*/ 89 h 126"/>
                <a:gd name="T92" fmla="*/ 26 w 112"/>
                <a:gd name="T93" fmla="*/ 49 h 126"/>
                <a:gd name="T94" fmla="*/ 17 w 112"/>
                <a:gd name="T95" fmla="*/ 35 h 126"/>
                <a:gd name="T96" fmla="*/ 17 w 112"/>
                <a:gd name="T97" fmla="*/ 35 h 126"/>
                <a:gd name="T98" fmla="*/ 14 w 112"/>
                <a:gd name="T99" fmla="*/ 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126">
                  <a:moveTo>
                    <a:pt x="55" y="31"/>
                  </a:moveTo>
                  <a:cubicBezTo>
                    <a:pt x="100" y="23"/>
                    <a:pt x="100" y="23"/>
                    <a:pt x="100" y="23"/>
                  </a:cubicBezTo>
                  <a:cubicBezTo>
                    <a:pt x="101" y="23"/>
                    <a:pt x="102" y="23"/>
                    <a:pt x="102" y="24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10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103" y="74"/>
                    <a:pt x="103" y="74"/>
                    <a:pt x="103" y="74"/>
                  </a:cubicBezTo>
                  <a:cubicBezTo>
                    <a:pt x="103" y="74"/>
                    <a:pt x="104" y="74"/>
                    <a:pt x="105" y="75"/>
                  </a:cubicBezTo>
                  <a:cubicBezTo>
                    <a:pt x="105" y="75"/>
                    <a:pt x="105" y="75"/>
                    <a:pt x="105" y="75"/>
                  </a:cubicBezTo>
                  <a:cubicBezTo>
                    <a:pt x="112" y="86"/>
                    <a:pt x="112" y="86"/>
                    <a:pt x="112" y="86"/>
                  </a:cubicBezTo>
                  <a:cubicBezTo>
                    <a:pt x="112" y="87"/>
                    <a:pt x="112" y="88"/>
                    <a:pt x="111" y="89"/>
                  </a:cubicBezTo>
                  <a:cubicBezTo>
                    <a:pt x="111" y="89"/>
                    <a:pt x="111" y="89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58" y="125"/>
                    <a:pt x="58" y="125"/>
                    <a:pt x="58" y="125"/>
                  </a:cubicBezTo>
                  <a:cubicBezTo>
                    <a:pt x="57" y="125"/>
                    <a:pt x="56" y="126"/>
                    <a:pt x="55" y="126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5" y="94"/>
                    <a:pt x="76" y="93"/>
                  </a:cubicBezTo>
                  <a:cubicBezTo>
                    <a:pt x="106" y="86"/>
                    <a:pt x="106" y="86"/>
                    <a:pt x="106" y="86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78" y="78"/>
                    <a:pt x="78" y="78"/>
                    <a:pt x="78" y="78"/>
                  </a:cubicBezTo>
                  <a:cubicBezTo>
                    <a:pt x="77" y="78"/>
                    <a:pt x="76" y="77"/>
                    <a:pt x="76" y="77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1" y="54"/>
                    <a:pt x="62" y="52"/>
                    <a:pt x="63" y="52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1"/>
                    <a:pt x="55" y="31"/>
                    <a:pt x="55" y="31"/>
                  </a:cubicBezTo>
                  <a:close/>
                  <a:moveTo>
                    <a:pt x="55" y="100"/>
                  </a:moveTo>
                  <a:cubicBezTo>
                    <a:pt x="59" y="91"/>
                    <a:pt x="59" y="91"/>
                    <a:pt x="59" y="91"/>
                  </a:cubicBezTo>
                  <a:cubicBezTo>
                    <a:pt x="59" y="90"/>
                    <a:pt x="59" y="89"/>
                    <a:pt x="58" y="89"/>
                  </a:cubicBezTo>
                  <a:cubicBezTo>
                    <a:pt x="55" y="84"/>
                    <a:pt x="55" y="84"/>
                    <a:pt x="55" y="84"/>
                  </a:cubicBezTo>
                  <a:lnTo>
                    <a:pt x="55" y="100"/>
                  </a:lnTo>
                  <a:close/>
                  <a:moveTo>
                    <a:pt x="14" y="3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8" y="0"/>
                    <a:pt x="24" y="2"/>
                    <a:pt x="30" y="6"/>
                  </a:cubicBezTo>
                  <a:cubicBezTo>
                    <a:pt x="35" y="10"/>
                    <a:pt x="41" y="15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0" y="37"/>
                    <a:pt x="49" y="37"/>
                    <a:pt x="49" y="36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7" y="18"/>
                    <a:pt x="32" y="13"/>
                    <a:pt x="27" y="10"/>
                  </a:cubicBezTo>
                  <a:cubicBezTo>
                    <a:pt x="23" y="7"/>
                    <a:pt x="19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5" y="8"/>
                    <a:pt x="15" y="13"/>
                    <a:pt x="16" y="18"/>
                  </a:cubicBezTo>
                  <a:cubicBezTo>
                    <a:pt x="17" y="24"/>
                    <a:pt x="19" y="29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8"/>
                    <a:pt x="32" y="50"/>
                    <a:pt x="31" y="50"/>
                  </a:cubicBezTo>
                  <a:cubicBezTo>
                    <a:pt x="5" y="90"/>
                    <a:pt x="5" y="90"/>
                    <a:pt x="5" y="90"/>
                  </a:cubicBezTo>
                  <a:cubicBezTo>
                    <a:pt x="10" y="97"/>
                    <a:pt x="10" y="97"/>
                    <a:pt x="10" y="9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0" y="67"/>
                    <a:pt x="41" y="67"/>
                    <a:pt x="41" y="67"/>
                  </a:cubicBezTo>
                  <a:cubicBezTo>
                    <a:pt x="42" y="66"/>
                    <a:pt x="43" y="66"/>
                    <a:pt x="44" y="67"/>
                  </a:cubicBezTo>
                  <a:cubicBezTo>
                    <a:pt x="55" y="84"/>
                    <a:pt x="55" y="84"/>
                    <a:pt x="55" y="84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1" y="112"/>
                    <a:pt x="51" y="112"/>
                    <a:pt x="51" y="112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55" y="126"/>
                    <a:pt x="55" y="126"/>
                    <a:pt x="55" y="126"/>
                  </a:cubicBezTo>
                  <a:cubicBezTo>
                    <a:pt x="55" y="125"/>
                    <a:pt x="55" y="125"/>
                    <a:pt x="54" y="125"/>
                  </a:cubicBezTo>
                  <a:cubicBezTo>
                    <a:pt x="54" y="125"/>
                    <a:pt x="54" y="125"/>
                    <a:pt x="54" y="124"/>
                  </a:cubicBezTo>
                  <a:cubicBezTo>
                    <a:pt x="54" y="124"/>
                    <a:pt x="54" y="124"/>
                    <a:pt x="54" y="12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6" y="113"/>
                    <a:pt x="46" y="112"/>
                    <a:pt x="46" y="112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54" y="90"/>
                    <a:pt x="54" y="90"/>
                    <a:pt x="54" y="90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0" y="104"/>
                    <a:pt x="9" y="104"/>
                    <a:pt x="8" y="103"/>
                  </a:cubicBezTo>
                  <a:cubicBezTo>
                    <a:pt x="8" y="103"/>
                    <a:pt x="7" y="102"/>
                    <a:pt x="7" y="102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1"/>
                    <a:pt x="0" y="90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2"/>
                    <a:pt x="12" y="25"/>
                    <a:pt x="11" y="19"/>
                  </a:cubicBezTo>
                  <a:cubicBezTo>
                    <a:pt x="10" y="12"/>
                    <a:pt x="10" y="5"/>
                    <a:pt x="14" y="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5" name="Freeform: Shape 109">
              <a:extLst>
                <a:ext uri="{FF2B5EF4-FFF2-40B4-BE49-F238E27FC236}">
                  <a16:creationId xmlns:a16="http://schemas.microsoft.com/office/drawing/2014/main" id="{4018B071-96DC-4F3A-B6EE-B4C280924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626" y="4955884"/>
              <a:ext cx="125016" cy="140494"/>
            </a:xfrm>
            <a:custGeom>
              <a:avLst/>
              <a:gdLst>
                <a:gd name="T0" fmla="*/ 65 w 74"/>
                <a:gd name="T1" fmla="*/ 15 h 83"/>
                <a:gd name="T2" fmla="*/ 72 w 74"/>
                <a:gd name="T3" fmla="*/ 23 h 83"/>
                <a:gd name="T4" fmla="*/ 71 w 74"/>
                <a:gd name="T5" fmla="*/ 26 h 83"/>
                <a:gd name="T6" fmla="*/ 52 w 74"/>
                <a:gd name="T7" fmla="*/ 47 h 83"/>
                <a:gd name="T8" fmla="*/ 69 w 74"/>
                <a:gd name="T9" fmla="*/ 49 h 83"/>
                <a:gd name="T10" fmla="*/ 73 w 74"/>
                <a:gd name="T11" fmla="*/ 56 h 83"/>
                <a:gd name="T12" fmla="*/ 72 w 74"/>
                <a:gd name="T13" fmla="*/ 59 h 83"/>
                <a:gd name="T14" fmla="*/ 51 w 74"/>
                <a:gd name="T15" fmla="*/ 65 h 83"/>
                <a:gd name="T16" fmla="*/ 36 w 74"/>
                <a:gd name="T17" fmla="*/ 82 h 83"/>
                <a:gd name="T18" fmla="*/ 37 w 74"/>
                <a:gd name="T19" fmla="*/ 76 h 83"/>
                <a:gd name="T20" fmla="*/ 49 w 74"/>
                <a:gd name="T21" fmla="*/ 60 h 83"/>
                <a:gd name="T22" fmla="*/ 65 w 74"/>
                <a:gd name="T23" fmla="*/ 52 h 83"/>
                <a:gd name="T24" fmla="*/ 49 w 74"/>
                <a:gd name="T25" fmla="*/ 51 h 83"/>
                <a:gd name="T26" fmla="*/ 40 w 74"/>
                <a:gd name="T27" fmla="*/ 37 h 83"/>
                <a:gd name="T28" fmla="*/ 66 w 74"/>
                <a:gd name="T29" fmla="*/ 23 h 83"/>
                <a:gd name="T30" fmla="*/ 36 w 74"/>
                <a:gd name="T31" fmla="*/ 25 h 83"/>
                <a:gd name="T32" fmla="*/ 36 w 74"/>
                <a:gd name="T33" fmla="*/ 68 h 83"/>
                <a:gd name="T34" fmla="*/ 39 w 74"/>
                <a:gd name="T35" fmla="*/ 58 h 83"/>
                <a:gd name="T36" fmla="*/ 36 w 74"/>
                <a:gd name="T37" fmla="*/ 68 h 83"/>
                <a:gd name="T38" fmla="*/ 21 w 74"/>
                <a:gd name="T39" fmla="*/ 4 h 83"/>
                <a:gd name="T40" fmla="*/ 29 w 74"/>
                <a:gd name="T41" fmla="*/ 12 h 83"/>
                <a:gd name="T42" fmla="*/ 36 w 74"/>
                <a:gd name="T43" fmla="*/ 20 h 83"/>
                <a:gd name="T44" fmla="*/ 34 w 74"/>
                <a:gd name="T45" fmla="*/ 26 h 83"/>
                <a:gd name="T46" fmla="*/ 25 w 74"/>
                <a:gd name="T47" fmla="*/ 15 h 83"/>
                <a:gd name="T48" fmla="*/ 18 w 74"/>
                <a:gd name="T49" fmla="*/ 8 h 83"/>
                <a:gd name="T50" fmla="*/ 12 w 74"/>
                <a:gd name="T51" fmla="*/ 13 h 83"/>
                <a:gd name="T52" fmla="*/ 15 w 74"/>
                <a:gd name="T53" fmla="*/ 22 h 83"/>
                <a:gd name="T54" fmla="*/ 22 w 74"/>
                <a:gd name="T55" fmla="*/ 34 h 83"/>
                <a:gd name="T56" fmla="*/ 7 w 74"/>
                <a:gd name="T57" fmla="*/ 62 h 83"/>
                <a:gd name="T58" fmla="*/ 27 w 74"/>
                <a:gd name="T59" fmla="*/ 43 h 83"/>
                <a:gd name="T60" fmla="*/ 36 w 74"/>
                <a:gd name="T61" fmla="*/ 53 h 83"/>
                <a:gd name="T62" fmla="*/ 35 w 74"/>
                <a:gd name="T63" fmla="*/ 73 h 83"/>
                <a:gd name="T64" fmla="*/ 36 w 74"/>
                <a:gd name="T65" fmla="*/ 82 h 83"/>
                <a:gd name="T66" fmla="*/ 35 w 74"/>
                <a:gd name="T67" fmla="*/ 81 h 83"/>
                <a:gd name="T68" fmla="*/ 30 w 74"/>
                <a:gd name="T69" fmla="*/ 74 h 83"/>
                <a:gd name="T70" fmla="*/ 30 w 74"/>
                <a:gd name="T71" fmla="*/ 72 h 83"/>
                <a:gd name="T72" fmla="*/ 28 w 74"/>
                <a:gd name="T73" fmla="*/ 49 h 83"/>
                <a:gd name="T74" fmla="*/ 5 w 74"/>
                <a:gd name="T75" fmla="*/ 68 h 83"/>
                <a:gd name="T76" fmla="*/ 5 w 74"/>
                <a:gd name="T77" fmla="*/ 67 h 83"/>
                <a:gd name="T78" fmla="*/ 0 w 74"/>
                <a:gd name="T79" fmla="*/ 58 h 83"/>
                <a:gd name="T80" fmla="*/ 17 w 74"/>
                <a:gd name="T81" fmla="*/ 33 h 83"/>
                <a:gd name="T82" fmla="*/ 11 w 74"/>
                <a:gd name="T83" fmla="*/ 24 h 83"/>
                <a:gd name="T84" fmla="*/ 9 w 74"/>
                <a:gd name="T85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" h="83">
                  <a:moveTo>
                    <a:pt x="36" y="20"/>
                  </a:moveTo>
                  <a:cubicBezTo>
                    <a:pt x="65" y="15"/>
                    <a:pt x="65" y="15"/>
                    <a:pt x="65" y="15"/>
                  </a:cubicBezTo>
                  <a:cubicBezTo>
                    <a:pt x="66" y="15"/>
                    <a:pt x="67" y="15"/>
                    <a:pt x="67" y="16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2" y="24"/>
                    <a:pt x="72" y="26"/>
                    <a:pt x="71" y="26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8"/>
                    <a:pt x="68" y="48"/>
                    <a:pt x="69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4" y="57"/>
                    <a:pt x="74" y="58"/>
                    <a:pt x="73" y="59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38" y="82"/>
                    <a:pt x="37" y="83"/>
                    <a:pt x="36" y="82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9" y="60"/>
                    <a:pt x="49" y="60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5" y="52"/>
                    <a:pt x="65" y="52"/>
                    <a:pt x="65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0" y="52"/>
                    <a:pt x="49" y="51"/>
                    <a:pt x="49" y="51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6"/>
                    <a:pt x="40" y="34"/>
                    <a:pt x="41" y="34"/>
                  </a:cubicBezTo>
                  <a:cubicBezTo>
                    <a:pt x="66" y="23"/>
                    <a:pt x="66" y="23"/>
                    <a:pt x="66" y="23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0"/>
                    <a:pt x="36" y="20"/>
                    <a:pt x="36" y="20"/>
                  </a:cubicBezTo>
                  <a:close/>
                  <a:moveTo>
                    <a:pt x="36" y="68"/>
                  </a:moveTo>
                  <a:cubicBezTo>
                    <a:pt x="39" y="60"/>
                    <a:pt x="39" y="60"/>
                    <a:pt x="39" y="60"/>
                  </a:cubicBezTo>
                  <a:cubicBezTo>
                    <a:pt x="40" y="59"/>
                    <a:pt x="39" y="58"/>
                    <a:pt x="39" y="58"/>
                  </a:cubicBezTo>
                  <a:cubicBezTo>
                    <a:pt x="36" y="53"/>
                    <a:pt x="36" y="53"/>
                    <a:pt x="36" y="53"/>
                  </a:cubicBezTo>
                  <a:lnTo>
                    <a:pt x="36" y="68"/>
                  </a:lnTo>
                  <a:close/>
                  <a:moveTo>
                    <a:pt x="9" y="2"/>
                  </a:moveTo>
                  <a:cubicBezTo>
                    <a:pt x="12" y="0"/>
                    <a:pt x="17" y="2"/>
                    <a:pt x="21" y="4"/>
                  </a:cubicBezTo>
                  <a:cubicBezTo>
                    <a:pt x="24" y="7"/>
                    <a:pt x="27" y="10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3" y="26"/>
                    <a:pt x="32" y="25"/>
                    <a:pt x="32" y="2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4" y="13"/>
                    <a:pt x="21" y="10"/>
                    <a:pt x="18" y="8"/>
                  </a:cubicBezTo>
                  <a:cubicBezTo>
                    <a:pt x="16" y="7"/>
                    <a:pt x="13" y="6"/>
                    <a:pt x="12" y="6"/>
                  </a:cubicBezTo>
                  <a:cubicBezTo>
                    <a:pt x="11" y="7"/>
                    <a:pt x="11" y="10"/>
                    <a:pt x="12" y="13"/>
                  </a:cubicBezTo>
                  <a:cubicBezTo>
                    <a:pt x="13" y="16"/>
                    <a:pt x="14" y="20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2"/>
                    <a:pt x="22" y="33"/>
                    <a:pt x="22" y="34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3"/>
                    <a:pt x="26" y="43"/>
                    <a:pt x="27" y="43"/>
                  </a:cubicBezTo>
                  <a:cubicBezTo>
                    <a:pt x="28" y="42"/>
                    <a:pt x="29" y="43"/>
                    <a:pt x="30" y="44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82"/>
                    <a:pt x="35" y="82"/>
                    <a:pt x="35" y="82"/>
                  </a:cubicBezTo>
                  <a:cubicBezTo>
                    <a:pt x="35" y="82"/>
                    <a:pt x="35" y="82"/>
                    <a:pt x="35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4"/>
                    <a:pt x="30" y="73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8" y="69"/>
                    <a:pt x="6" y="69"/>
                    <a:pt x="5" y="68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2"/>
                    <a:pt x="8" y="18"/>
                    <a:pt x="7" y="13"/>
                  </a:cubicBezTo>
                  <a:cubicBezTo>
                    <a:pt x="6" y="9"/>
                    <a:pt x="7" y="4"/>
                    <a:pt x="9" y="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Freeform: Shape 110">
              <a:extLst>
                <a:ext uri="{FF2B5EF4-FFF2-40B4-BE49-F238E27FC236}">
                  <a16:creationId xmlns:a16="http://schemas.microsoft.com/office/drawing/2014/main" id="{A6712AE4-2782-41BC-8C7C-36E0C96DC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3284" y="4880875"/>
              <a:ext cx="59531" cy="160735"/>
            </a:xfrm>
            <a:custGeom>
              <a:avLst/>
              <a:gdLst>
                <a:gd name="T0" fmla="*/ 19 w 35"/>
                <a:gd name="T1" fmla="*/ 90 h 95"/>
                <a:gd name="T2" fmla="*/ 21 w 35"/>
                <a:gd name="T3" fmla="*/ 42 h 95"/>
                <a:gd name="T4" fmla="*/ 28 w 35"/>
                <a:gd name="T5" fmla="*/ 33 h 95"/>
                <a:gd name="T6" fmla="*/ 30 w 35"/>
                <a:gd name="T7" fmla="*/ 29 h 95"/>
                <a:gd name="T8" fmla="*/ 28 w 35"/>
                <a:gd name="T9" fmla="*/ 15 h 95"/>
                <a:gd name="T10" fmla="*/ 27 w 35"/>
                <a:gd name="T11" fmla="*/ 14 h 95"/>
                <a:gd name="T12" fmla="*/ 27 w 35"/>
                <a:gd name="T13" fmla="*/ 13 h 95"/>
                <a:gd name="T14" fmla="*/ 26 w 35"/>
                <a:gd name="T15" fmla="*/ 10 h 95"/>
                <a:gd name="T16" fmla="*/ 25 w 35"/>
                <a:gd name="T17" fmla="*/ 26 h 95"/>
                <a:gd name="T18" fmla="*/ 25 w 35"/>
                <a:gd name="T19" fmla="*/ 26 h 95"/>
                <a:gd name="T20" fmla="*/ 19 w 35"/>
                <a:gd name="T21" fmla="*/ 24 h 95"/>
                <a:gd name="T22" fmla="*/ 17 w 35"/>
                <a:gd name="T23" fmla="*/ 5 h 95"/>
                <a:gd name="T24" fmla="*/ 20 w 35"/>
                <a:gd name="T25" fmla="*/ 0 h 95"/>
                <a:gd name="T26" fmla="*/ 21 w 35"/>
                <a:gd name="T27" fmla="*/ 1 h 95"/>
                <a:gd name="T28" fmla="*/ 31 w 35"/>
                <a:gd name="T29" fmla="*/ 11 h 95"/>
                <a:gd name="T30" fmla="*/ 32 w 35"/>
                <a:gd name="T31" fmla="*/ 12 h 95"/>
                <a:gd name="T32" fmla="*/ 32 w 35"/>
                <a:gd name="T33" fmla="*/ 14 h 95"/>
                <a:gd name="T34" fmla="*/ 35 w 35"/>
                <a:gd name="T35" fmla="*/ 30 h 95"/>
                <a:gd name="T36" fmla="*/ 33 w 35"/>
                <a:gd name="T37" fmla="*/ 35 h 95"/>
                <a:gd name="T38" fmla="*/ 24 w 35"/>
                <a:gd name="T39" fmla="*/ 45 h 95"/>
                <a:gd name="T40" fmla="*/ 22 w 35"/>
                <a:gd name="T41" fmla="*/ 95 h 95"/>
                <a:gd name="T42" fmla="*/ 17 w 35"/>
                <a:gd name="T43" fmla="*/ 90 h 95"/>
                <a:gd name="T44" fmla="*/ 7 w 35"/>
                <a:gd name="T45" fmla="*/ 15 h 95"/>
                <a:gd name="T46" fmla="*/ 5 w 35"/>
                <a:gd name="T47" fmla="*/ 29 h 95"/>
                <a:gd name="T48" fmla="*/ 10 w 35"/>
                <a:gd name="T49" fmla="*/ 38 h 95"/>
                <a:gd name="T50" fmla="*/ 15 w 35"/>
                <a:gd name="T51" fmla="*/ 44 h 95"/>
                <a:gd name="T52" fmla="*/ 15 w 35"/>
                <a:gd name="T53" fmla="*/ 90 h 95"/>
                <a:gd name="T54" fmla="*/ 17 w 35"/>
                <a:gd name="T55" fmla="*/ 95 h 95"/>
                <a:gd name="T56" fmla="*/ 11 w 35"/>
                <a:gd name="T57" fmla="*/ 93 h 95"/>
                <a:gd name="T58" fmla="*/ 7 w 35"/>
                <a:gd name="T59" fmla="*/ 42 h 95"/>
                <a:gd name="T60" fmla="*/ 0 w 35"/>
                <a:gd name="T61" fmla="*/ 30 h 95"/>
                <a:gd name="T62" fmla="*/ 3 w 35"/>
                <a:gd name="T63" fmla="*/ 14 h 95"/>
                <a:gd name="T64" fmla="*/ 3 w 35"/>
                <a:gd name="T65" fmla="*/ 12 h 95"/>
                <a:gd name="T66" fmla="*/ 3 w 35"/>
                <a:gd name="T67" fmla="*/ 12 h 95"/>
                <a:gd name="T68" fmla="*/ 12 w 35"/>
                <a:gd name="T69" fmla="*/ 0 h 95"/>
                <a:gd name="T70" fmla="*/ 14 w 35"/>
                <a:gd name="T71" fmla="*/ 1 h 95"/>
                <a:gd name="T72" fmla="*/ 17 w 35"/>
                <a:gd name="T73" fmla="*/ 0 h 95"/>
                <a:gd name="T74" fmla="*/ 17 w 35"/>
                <a:gd name="T75" fmla="*/ 5 h 95"/>
                <a:gd name="T76" fmla="*/ 13 w 35"/>
                <a:gd name="T77" fmla="*/ 26 h 95"/>
                <a:gd name="T78" fmla="*/ 10 w 35"/>
                <a:gd name="T79" fmla="*/ 26 h 95"/>
                <a:gd name="T80" fmla="*/ 8 w 35"/>
                <a:gd name="T81" fmla="*/ 23 h 95"/>
                <a:gd name="T82" fmla="*/ 8 w 35"/>
                <a:gd name="T83" fmla="*/ 13 h 95"/>
                <a:gd name="T84" fmla="*/ 8 w 35"/>
                <a:gd name="T85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" h="95">
                  <a:moveTo>
                    <a:pt x="17" y="90"/>
                  </a:moveTo>
                  <a:cubicBezTo>
                    <a:pt x="19" y="90"/>
                    <a:pt x="19" y="90"/>
                    <a:pt x="19" y="90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20" y="42"/>
                    <a:pt x="21" y="42"/>
                  </a:cubicBezTo>
                  <a:cubicBezTo>
                    <a:pt x="22" y="41"/>
                    <a:pt x="23" y="40"/>
                    <a:pt x="24" y="38"/>
                  </a:cubicBezTo>
                  <a:cubicBezTo>
                    <a:pt x="26" y="37"/>
                    <a:pt x="27" y="34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1"/>
                    <a:pt x="30" y="30"/>
                    <a:pt x="30" y="29"/>
                  </a:cubicBezTo>
                  <a:cubicBezTo>
                    <a:pt x="30" y="28"/>
                    <a:pt x="30" y="26"/>
                    <a:pt x="30" y="25"/>
                  </a:cubicBezTo>
                  <a:cubicBezTo>
                    <a:pt x="30" y="22"/>
                    <a:pt x="29" y="18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6" y="12"/>
                    <a:pt x="26" y="11"/>
                    <a:pt x="26" y="10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5"/>
                    <a:pt x="26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6"/>
                    <a:pt x="20" y="25"/>
                    <a:pt x="19" y="2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2" y="0"/>
                    <a:pt x="22" y="0"/>
                    <a:pt x="23" y="0"/>
                  </a:cubicBezTo>
                  <a:cubicBezTo>
                    <a:pt x="28" y="1"/>
                    <a:pt x="30" y="8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7"/>
                    <a:pt x="35" y="21"/>
                    <a:pt x="35" y="24"/>
                  </a:cubicBezTo>
                  <a:cubicBezTo>
                    <a:pt x="35" y="26"/>
                    <a:pt x="35" y="28"/>
                    <a:pt x="35" y="30"/>
                  </a:cubicBezTo>
                  <a:cubicBezTo>
                    <a:pt x="34" y="32"/>
                    <a:pt x="34" y="33"/>
                    <a:pt x="33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1" y="37"/>
                    <a:pt x="30" y="40"/>
                    <a:pt x="28" y="42"/>
                  </a:cubicBezTo>
                  <a:cubicBezTo>
                    <a:pt x="27" y="43"/>
                    <a:pt x="25" y="44"/>
                    <a:pt x="24" y="45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4" y="94"/>
                    <a:pt x="23" y="95"/>
                    <a:pt x="22" y="95"/>
                  </a:cubicBezTo>
                  <a:cubicBezTo>
                    <a:pt x="17" y="95"/>
                    <a:pt x="17" y="95"/>
                    <a:pt x="17" y="95"/>
                  </a:cubicBezTo>
                  <a:lnTo>
                    <a:pt x="17" y="90"/>
                  </a:lnTo>
                  <a:close/>
                  <a:moveTo>
                    <a:pt x="8" y="14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6" y="18"/>
                    <a:pt x="5" y="22"/>
                    <a:pt x="5" y="25"/>
                  </a:cubicBezTo>
                  <a:cubicBezTo>
                    <a:pt x="4" y="26"/>
                    <a:pt x="4" y="28"/>
                    <a:pt x="5" y="29"/>
                  </a:cubicBezTo>
                  <a:cubicBezTo>
                    <a:pt x="5" y="30"/>
                    <a:pt x="6" y="31"/>
                    <a:pt x="6" y="33"/>
                  </a:cubicBezTo>
                  <a:cubicBezTo>
                    <a:pt x="7" y="34"/>
                    <a:pt x="9" y="37"/>
                    <a:pt x="10" y="38"/>
                  </a:cubicBezTo>
                  <a:cubicBezTo>
                    <a:pt x="12" y="40"/>
                    <a:pt x="13" y="41"/>
                    <a:pt x="14" y="42"/>
                  </a:cubicBezTo>
                  <a:cubicBezTo>
                    <a:pt x="15" y="42"/>
                    <a:pt x="15" y="43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5"/>
                    <a:pt x="17" y="95"/>
                    <a:pt x="17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2" y="95"/>
                    <a:pt x="11" y="94"/>
                    <a:pt x="11" y="93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9" y="44"/>
                    <a:pt x="8" y="43"/>
                    <a:pt x="7" y="42"/>
                  </a:cubicBezTo>
                  <a:cubicBezTo>
                    <a:pt x="5" y="39"/>
                    <a:pt x="3" y="37"/>
                    <a:pt x="2" y="35"/>
                  </a:cubicBezTo>
                  <a:cubicBezTo>
                    <a:pt x="1" y="33"/>
                    <a:pt x="1" y="32"/>
                    <a:pt x="0" y="30"/>
                  </a:cubicBezTo>
                  <a:cubicBezTo>
                    <a:pt x="0" y="28"/>
                    <a:pt x="0" y="26"/>
                    <a:pt x="0" y="24"/>
                  </a:cubicBezTo>
                  <a:cubicBezTo>
                    <a:pt x="0" y="21"/>
                    <a:pt x="1" y="17"/>
                    <a:pt x="3" y="14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5" y="8"/>
                    <a:pt x="7" y="1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3" y="0"/>
                    <a:pt x="13" y="1"/>
                    <a:pt x="14" y="1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5"/>
                    <a:pt x="14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8" y="25"/>
                    <a:pt x="8" y="24"/>
                  </a:cubicBezTo>
                  <a:cubicBezTo>
                    <a:pt x="8" y="24"/>
                    <a:pt x="8" y="24"/>
                    <a:pt x="8" y="23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8" y="12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Freeform: Shape 111">
              <a:extLst>
                <a:ext uri="{FF2B5EF4-FFF2-40B4-BE49-F238E27FC236}">
                  <a16:creationId xmlns:a16="http://schemas.microsoft.com/office/drawing/2014/main" id="{C8FC0B60-2CDD-4A6F-87F1-45CEB60CE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2301" y="3617621"/>
              <a:ext cx="28575" cy="29766"/>
            </a:xfrm>
            <a:custGeom>
              <a:avLst/>
              <a:gdLst>
                <a:gd name="T0" fmla="*/ 9 w 17"/>
                <a:gd name="T1" fmla="*/ 0 h 17"/>
                <a:gd name="T2" fmla="*/ 15 w 17"/>
                <a:gd name="T3" fmla="*/ 3 h 17"/>
                <a:gd name="T4" fmla="*/ 15 w 17"/>
                <a:gd name="T5" fmla="*/ 3 h 17"/>
                <a:gd name="T6" fmla="*/ 17 w 17"/>
                <a:gd name="T7" fmla="*/ 9 h 17"/>
                <a:gd name="T8" fmla="*/ 15 w 17"/>
                <a:gd name="T9" fmla="*/ 15 h 17"/>
                <a:gd name="T10" fmla="*/ 15 w 17"/>
                <a:gd name="T11" fmla="*/ 15 h 17"/>
                <a:gd name="T12" fmla="*/ 9 w 17"/>
                <a:gd name="T13" fmla="*/ 17 h 17"/>
                <a:gd name="T14" fmla="*/ 9 w 17"/>
                <a:gd name="T15" fmla="*/ 17 h 17"/>
                <a:gd name="T16" fmla="*/ 9 w 17"/>
                <a:gd name="T17" fmla="*/ 13 h 17"/>
                <a:gd name="T18" fmla="*/ 9 w 17"/>
                <a:gd name="T19" fmla="*/ 13 h 17"/>
                <a:gd name="T20" fmla="*/ 11 w 17"/>
                <a:gd name="T21" fmla="*/ 12 h 17"/>
                <a:gd name="T22" fmla="*/ 11 w 17"/>
                <a:gd name="T23" fmla="*/ 12 h 17"/>
                <a:gd name="T24" fmla="*/ 13 w 17"/>
                <a:gd name="T25" fmla="*/ 9 h 17"/>
                <a:gd name="T26" fmla="*/ 12 w 17"/>
                <a:gd name="T27" fmla="*/ 6 h 17"/>
                <a:gd name="T28" fmla="*/ 11 w 17"/>
                <a:gd name="T29" fmla="*/ 6 h 17"/>
                <a:gd name="T30" fmla="*/ 9 w 17"/>
                <a:gd name="T31" fmla="*/ 5 h 17"/>
                <a:gd name="T32" fmla="*/ 9 w 17"/>
                <a:gd name="T33" fmla="*/ 5 h 17"/>
                <a:gd name="T34" fmla="*/ 9 w 17"/>
                <a:gd name="T35" fmla="*/ 0 h 17"/>
                <a:gd name="T36" fmla="*/ 9 w 17"/>
                <a:gd name="T37" fmla="*/ 17 h 17"/>
                <a:gd name="T38" fmla="*/ 2 w 17"/>
                <a:gd name="T39" fmla="*/ 15 h 17"/>
                <a:gd name="T40" fmla="*/ 2 w 17"/>
                <a:gd name="T41" fmla="*/ 15 h 17"/>
                <a:gd name="T42" fmla="*/ 2 w 17"/>
                <a:gd name="T43" fmla="*/ 15 h 17"/>
                <a:gd name="T44" fmla="*/ 0 w 17"/>
                <a:gd name="T45" fmla="*/ 9 h 17"/>
                <a:gd name="T46" fmla="*/ 2 w 17"/>
                <a:gd name="T47" fmla="*/ 3 h 17"/>
                <a:gd name="T48" fmla="*/ 9 w 17"/>
                <a:gd name="T49" fmla="*/ 0 h 17"/>
                <a:gd name="T50" fmla="*/ 9 w 17"/>
                <a:gd name="T51" fmla="*/ 5 h 17"/>
                <a:gd name="T52" fmla="*/ 6 w 17"/>
                <a:gd name="T53" fmla="*/ 6 h 17"/>
                <a:gd name="T54" fmla="*/ 5 w 17"/>
                <a:gd name="T55" fmla="*/ 9 h 17"/>
                <a:gd name="T56" fmla="*/ 6 w 17"/>
                <a:gd name="T57" fmla="*/ 12 h 17"/>
                <a:gd name="T58" fmla="*/ 6 w 17"/>
                <a:gd name="T59" fmla="*/ 12 h 17"/>
                <a:gd name="T60" fmla="*/ 9 w 17"/>
                <a:gd name="T61" fmla="*/ 13 h 17"/>
                <a:gd name="T62" fmla="*/ 9 w 17"/>
                <a:gd name="T6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11" y="0"/>
                    <a:pt x="13" y="1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7" y="6"/>
                    <a:pt x="17" y="9"/>
                  </a:cubicBezTo>
                  <a:cubicBezTo>
                    <a:pt x="17" y="11"/>
                    <a:pt x="16" y="13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3" y="17"/>
                    <a:pt x="11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3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1"/>
                    <a:pt x="13" y="10"/>
                    <a:pt x="13" y="9"/>
                  </a:cubicBezTo>
                  <a:cubicBezTo>
                    <a:pt x="13" y="8"/>
                    <a:pt x="12" y="7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0"/>
                    <a:pt x="9" y="0"/>
                    <a:pt x="9" y="0"/>
                  </a:cubicBezTo>
                  <a:close/>
                  <a:moveTo>
                    <a:pt x="9" y="17"/>
                  </a:moveTo>
                  <a:cubicBezTo>
                    <a:pt x="6" y="17"/>
                    <a:pt x="4" y="16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3"/>
                    <a:pt x="0" y="11"/>
                    <a:pt x="0" y="9"/>
                  </a:cubicBezTo>
                  <a:cubicBezTo>
                    <a:pt x="0" y="6"/>
                    <a:pt x="1" y="4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5"/>
                    <a:pt x="6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0"/>
                    <a:pt x="5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8" y="13"/>
                    <a:pt x="9" y="13"/>
                  </a:cubicBezTo>
                  <a:lnTo>
                    <a:pt x="9" y="1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Freeform: Shape 112">
              <a:extLst>
                <a:ext uri="{FF2B5EF4-FFF2-40B4-BE49-F238E27FC236}">
                  <a16:creationId xmlns:a16="http://schemas.microsoft.com/office/drawing/2014/main" id="{034FDC08-4189-4DFB-B8BC-D1BF1D23B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3792" y="5274971"/>
              <a:ext cx="107156" cy="101204"/>
            </a:xfrm>
            <a:custGeom>
              <a:avLst/>
              <a:gdLst>
                <a:gd name="T0" fmla="*/ 38 w 63"/>
                <a:gd name="T1" fmla="*/ 53 h 60"/>
                <a:gd name="T2" fmla="*/ 41 w 63"/>
                <a:gd name="T3" fmla="*/ 54 h 60"/>
                <a:gd name="T4" fmla="*/ 41 w 63"/>
                <a:gd name="T5" fmla="*/ 54 h 60"/>
                <a:gd name="T6" fmla="*/ 46 w 63"/>
                <a:gd name="T7" fmla="*/ 54 h 60"/>
                <a:gd name="T8" fmla="*/ 46 w 63"/>
                <a:gd name="T9" fmla="*/ 54 h 60"/>
                <a:gd name="T10" fmla="*/ 48 w 63"/>
                <a:gd name="T11" fmla="*/ 52 h 60"/>
                <a:gd name="T12" fmla="*/ 50 w 63"/>
                <a:gd name="T13" fmla="*/ 49 h 60"/>
                <a:gd name="T14" fmla="*/ 58 w 63"/>
                <a:gd name="T15" fmla="*/ 24 h 60"/>
                <a:gd name="T16" fmla="*/ 52 w 63"/>
                <a:gd name="T17" fmla="*/ 11 h 60"/>
                <a:gd name="T18" fmla="*/ 37 w 63"/>
                <a:gd name="T19" fmla="*/ 9 h 60"/>
                <a:gd name="T20" fmla="*/ 32 w 63"/>
                <a:gd name="T21" fmla="*/ 6 h 60"/>
                <a:gd name="T22" fmla="*/ 36 w 63"/>
                <a:gd name="T23" fmla="*/ 5 h 60"/>
                <a:gd name="T24" fmla="*/ 63 w 63"/>
                <a:gd name="T25" fmla="*/ 28 h 60"/>
                <a:gd name="T26" fmla="*/ 54 w 63"/>
                <a:gd name="T27" fmla="*/ 52 h 60"/>
                <a:gd name="T28" fmla="*/ 52 w 63"/>
                <a:gd name="T29" fmla="*/ 55 h 60"/>
                <a:gd name="T30" fmla="*/ 49 w 63"/>
                <a:gd name="T31" fmla="*/ 58 h 60"/>
                <a:gd name="T32" fmla="*/ 40 w 63"/>
                <a:gd name="T33" fmla="*/ 59 h 60"/>
                <a:gd name="T34" fmla="*/ 36 w 63"/>
                <a:gd name="T35" fmla="*/ 58 h 60"/>
                <a:gd name="T36" fmla="*/ 32 w 63"/>
                <a:gd name="T37" fmla="*/ 57 h 60"/>
                <a:gd name="T38" fmla="*/ 10 w 63"/>
                <a:gd name="T39" fmla="*/ 12 h 60"/>
                <a:gd name="T40" fmla="*/ 7 w 63"/>
                <a:gd name="T41" fmla="*/ 16 h 60"/>
                <a:gd name="T42" fmla="*/ 5 w 63"/>
                <a:gd name="T43" fmla="*/ 29 h 60"/>
                <a:gd name="T44" fmla="*/ 13 w 63"/>
                <a:gd name="T45" fmla="*/ 50 h 60"/>
                <a:gd name="T46" fmla="*/ 22 w 63"/>
                <a:gd name="T47" fmla="*/ 54 h 60"/>
                <a:gd name="T48" fmla="*/ 27 w 63"/>
                <a:gd name="T49" fmla="*/ 53 h 60"/>
                <a:gd name="T50" fmla="*/ 32 w 63"/>
                <a:gd name="T51" fmla="*/ 57 h 60"/>
                <a:gd name="T52" fmla="*/ 29 w 63"/>
                <a:gd name="T53" fmla="*/ 57 h 60"/>
                <a:gd name="T54" fmla="*/ 24 w 63"/>
                <a:gd name="T55" fmla="*/ 59 h 60"/>
                <a:gd name="T56" fmla="*/ 15 w 63"/>
                <a:gd name="T57" fmla="*/ 58 h 60"/>
                <a:gd name="T58" fmla="*/ 10 w 63"/>
                <a:gd name="T59" fmla="*/ 53 h 60"/>
                <a:gd name="T60" fmla="*/ 0 w 63"/>
                <a:gd name="T61" fmla="*/ 30 h 60"/>
                <a:gd name="T62" fmla="*/ 0 w 63"/>
                <a:gd name="T63" fmla="*/ 24 h 60"/>
                <a:gd name="T64" fmla="*/ 0 w 63"/>
                <a:gd name="T65" fmla="*/ 23 h 60"/>
                <a:gd name="T66" fmla="*/ 3 w 63"/>
                <a:gd name="T67" fmla="*/ 14 h 60"/>
                <a:gd name="T68" fmla="*/ 8 w 63"/>
                <a:gd name="T69" fmla="*/ 7 h 60"/>
                <a:gd name="T70" fmla="*/ 30 w 63"/>
                <a:gd name="T71" fmla="*/ 5 h 60"/>
                <a:gd name="T72" fmla="*/ 32 w 63"/>
                <a:gd name="T73" fmla="*/ 6 h 60"/>
                <a:gd name="T74" fmla="*/ 31 w 63"/>
                <a:gd name="T75" fmla="*/ 11 h 60"/>
                <a:gd name="T76" fmla="*/ 28 w 63"/>
                <a:gd name="T77" fmla="*/ 10 h 60"/>
                <a:gd name="T78" fmla="*/ 11 w 63"/>
                <a:gd name="T79" fmla="*/ 11 h 60"/>
                <a:gd name="T80" fmla="*/ 10 w 63"/>
                <a:gd name="T81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3" h="60">
                  <a:moveTo>
                    <a:pt x="32" y="52"/>
                  </a:moveTo>
                  <a:cubicBezTo>
                    <a:pt x="34" y="52"/>
                    <a:pt x="36" y="53"/>
                    <a:pt x="38" y="53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3" y="55"/>
                    <a:pt x="44" y="55"/>
                    <a:pt x="46" y="5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5" y="43"/>
                    <a:pt x="59" y="33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19"/>
                    <a:pt x="56" y="15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48" y="7"/>
                    <a:pt x="42" y="8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10"/>
                    <a:pt x="34" y="11"/>
                    <a:pt x="32" y="11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3" y="6"/>
                    <a:pt x="34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49" y="0"/>
                    <a:pt x="62" y="9"/>
                    <a:pt x="63" y="23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3" y="36"/>
                    <a:pt x="59" y="45"/>
                    <a:pt x="54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6" y="59"/>
                    <a:pt x="43" y="60"/>
                    <a:pt x="40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5" y="57"/>
                    <a:pt x="33" y="57"/>
                    <a:pt x="32" y="57"/>
                  </a:cubicBezTo>
                  <a:lnTo>
                    <a:pt x="32" y="52"/>
                  </a:lnTo>
                  <a:close/>
                  <a:moveTo>
                    <a:pt x="10" y="12"/>
                  </a:moveTo>
                  <a:cubicBezTo>
                    <a:pt x="9" y="13"/>
                    <a:pt x="8" y="15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37"/>
                    <a:pt x="9" y="44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9" y="55"/>
                    <a:pt x="20" y="55"/>
                    <a:pt x="22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9" y="52"/>
                    <a:pt x="30" y="52"/>
                    <a:pt x="32" y="52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1" y="57"/>
                    <a:pt x="30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60"/>
                    <a:pt x="17" y="59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5" y="46"/>
                    <a:pt x="1" y="38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0"/>
                    <a:pt x="1" y="17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2"/>
                    <a:pt x="6" y="9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5" y="2"/>
                    <a:pt x="22" y="3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6"/>
                    <a:pt x="31" y="6"/>
                    <a:pt x="32" y="6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2" y="8"/>
                    <a:pt x="17" y="7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2"/>
                    <a:pt x="10" y="12"/>
                    <a:pt x="10" y="1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Freeform: Shape 113">
              <a:extLst>
                <a:ext uri="{FF2B5EF4-FFF2-40B4-BE49-F238E27FC236}">
                  <a16:creationId xmlns:a16="http://schemas.microsoft.com/office/drawing/2014/main" id="{DC112023-53FC-4157-8D7D-639305EA0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1176" y="5252350"/>
              <a:ext cx="30956" cy="33338"/>
            </a:xfrm>
            <a:custGeom>
              <a:avLst/>
              <a:gdLst>
                <a:gd name="T0" fmla="*/ 9 w 18"/>
                <a:gd name="T1" fmla="*/ 13 h 20"/>
                <a:gd name="T2" fmla="*/ 10 w 18"/>
                <a:gd name="T3" fmla="*/ 14 h 20"/>
                <a:gd name="T4" fmla="*/ 10 w 18"/>
                <a:gd name="T5" fmla="*/ 14 h 20"/>
                <a:gd name="T6" fmla="*/ 13 w 18"/>
                <a:gd name="T7" fmla="*/ 15 h 20"/>
                <a:gd name="T8" fmla="*/ 13 w 18"/>
                <a:gd name="T9" fmla="*/ 15 h 20"/>
                <a:gd name="T10" fmla="*/ 13 w 18"/>
                <a:gd name="T11" fmla="*/ 13 h 20"/>
                <a:gd name="T12" fmla="*/ 11 w 18"/>
                <a:gd name="T13" fmla="*/ 10 h 20"/>
                <a:gd name="T14" fmla="*/ 9 w 18"/>
                <a:gd name="T15" fmla="*/ 7 h 20"/>
                <a:gd name="T16" fmla="*/ 9 w 18"/>
                <a:gd name="T17" fmla="*/ 2 h 20"/>
                <a:gd name="T18" fmla="*/ 10 w 18"/>
                <a:gd name="T19" fmla="*/ 2 h 20"/>
                <a:gd name="T20" fmla="*/ 15 w 18"/>
                <a:gd name="T21" fmla="*/ 7 h 20"/>
                <a:gd name="T22" fmla="*/ 17 w 18"/>
                <a:gd name="T23" fmla="*/ 12 h 20"/>
                <a:gd name="T24" fmla="*/ 18 w 18"/>
                <a:gd name="T25" fmla="*/ 18 h 20"/>
                <a:gd name="T26" fmla="*/ 18 w 18"/>
                <a:gd name="T27" fmla="*/ 18 h 20"/>
                <a:gd name="T28" fmla="*/ 17 w 18"/>
                <a:gd name="T29" fmla="*/ 19 h 20"/>
                <a:gd name="T30" fmla="*/ 16 w 18"/>
                <a:gd name="T31" fmla="*/ 20 h 20"/>
                <a:gd name="T32" fmla="*/ 15 w 18"/>
                <a:gd name="T33" fmla="*/ 20 h 20"/>
                <a:gd name="T34" fmla="*/ 13 w 18"/>
                <a:gd name="T35" fmla="*/ 20 h 20"/>
                <a:gd name="T36" fmla="*/ 11 w 18"/>
                <a:gd name="T37" fmla="*/ 20 h 20"/>
                <a:gd name="T38" fmla="*/ 9 w 18"/>
                <a:gd name="T39" fmla="*/ 19 h 20"/>
                <a:gd name="T40" fmla="*/ 9 w 18"/>
                <a:gd name="T41" fmla="*/ 13 h 20"/>
                <a:gd name="T42" fmla="*/ 8 w 18"/>
                <a:gd name="T43" fmla="*/ 12 h 20"/>
                <a:gd name="T44" fmla="*/ 9 w 18"/>
                <a:gd name="T45" fmla="*/ 13 h 20"/>
                <a:gd name="T46" fmla="*/ 9 w 18"/>
                <a:gd name="T47" fmla="*/ 19 h 20"/>
                <a:gd name="T48" fmla="*/ 8 w 18"/>
                <a:gd name="T49" fmla="*/ 18 h 20"/>
                <a:gd name="T50" fmla="*/ 7 w 18"/>
                <a:gd name="T51" fmla="*/ 18 h 20"/>
                <a:gd name="T52" fmla="*/ 4 w 18"/>
                <a:gd name="T53" fmla="*/ 15 h 20"/>
                <a:gd name="T54" fmla="*/ 1 w 18"/>
                <a:gd name="T55" fmla="*/ 11 h 20"/>
                <a:gd name="T56" fmla="*/ 0 w 18"/>
                <a:gd name="T57" fmla="*/ 6 h 20"/>
                <a:gd name="T58" fmla="*/ 0 w 18"/>
                <a:gd name="T59" fmla="*/ 4 h 20"/>
                <a:gd name="T60" fmla="*/ 0 w 18"/>
                <a:gd name="T61" fmla="*/ 2 h 20"/>
                <a:gd name="T62" fmla="*/ 2 w 18"/>
                <a:gd name="T63" fmla="*/ 0 h 20"/>
                <a:gd name="T64" fmla="*/ 2 w 18"/>
                <a:gd name="T65" fmla="*/ 0 h 20"/>
                <a:gd name="T66" fmla="*/ 2 w 18"/>
                <a:gd name="T67" fmla="*/ 0 h 20"/>
                <a:gd name="T68" fmla="*/ 3 w 18"/>
                <a:gd name="T69" fmla="*/ 0 h 20"/>
                <a:gd name="T70" fmla="*/ 3 w 18"/>
                <a:gd name="T71" fmla="*/ 0 h 20"/>
                <a:gd name="T72" fmla="*/ 3 w 18"/>
                <a:gd name="T73" fmla="*/ 0 h 20"/>
                <a:gd name="T74" fmla="*/ 9 w 18"/>
                <a:gd name="T75" fmla="*/ 2 h 20"/>
                <a:gd name="T76" fmla="*/ 9 w 18"/>
                <a:gd name="T77" fmla="*/ 7 h 20"/>
                <a:gd name="T78" fmla="*/ 7 w 18"/>
                <a:gd name="T79" fmla="*/ 6 h 20"/>
                <a:gd name="T80" fmla="*/ 4 w 18"/>
                <a:gd name="T81" fmla="*/ 5 h 20"/>
                <a:gd name="T82" fmla="*/ 4 w 18"/>
                <a:gd name="T83" fmla="*/ 6 h 20"/>
                <a:gd name="T84" fmla="*/ 6 w 18"/>
                <a:gd name="T85" fmla="*/ 9 h 20"/>
                <a:gd name="T86" fmla="*/ 8 w 18"/>
                <a:gd name="T8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" h="20">
                  <a:moveTo>
                    <a:pt x="9" y="13"/>
                  </a:moveTo>
                  <a:cubicBezTo>
                    <a:pt x="9" y="13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5"/>
                    <a:pt x="12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4"/>
                    <a:pt x="13" y="13"/>
                  </a:cubicBezTo>
                  <a:cubicBezTo>
                    <a:pt x="12" y="12"/>
                    <a:pt x="12" y="11"/>
                    <a:pt x="11" y="10"/>
                  </a:cubicBezTo>
                  <a:cubicBezTo>
                    <a:pt x="10" y="9"/>
                    <a:pt x="10" y="8"/>
                    <a:pt x="9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2" y="3"/>
                    <a:pt x="13" y="5"/>
                    <a:pt x="15" y="7"/>
                  </a:cubicBezTo>
                  <a:cubicBezTo>
                    <a:pt x="16" y="8"/>
                    <a:pt x="17" y="10"/>
                    <a:pt x="17" y="12"/>
                  </a:cubicBezTo>
                  <a:cubicBezTo>
                    <a:pt x="18" y="14"/>
                    <a:pt x="18" y="16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9"/>
                    <a:pt x="17" y="19"/>
                  </a:cubicBezTo>
                  <a:cubicBezTo>
                    <a:pt x="17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3" y="20"/>
                  </a:cubicBezTo>
                  <a:cubicBezTo>
                    <a:pt x="13" y="20"/>
                    <a:pt x="12" y="20"/>
                    <a:pt x="11" y="20"/>
                  </a:cubicBezTo>
                  <a:cubicBezTo>
                    <a:pt x="10" y="20"/>
                    <a:pt x="10" y="19"/>
                    <a:pt x="9" y="19"/>
                  </a:cubicBezTo>
                  <a:lnTo>
                    <a:pt x="9" y="13"/>
                  </a:lnTo>
                  <a:close/>
                  <a:moveTo>
                    <a:pt x="8" y="12"/>
                  </a:moveTo>
                  <a:cubicBezTo>
                    <a:pt x="8" y="12"/>
                    <a:pt x="9" y="13"/>
                    <a:pt x="9" y="13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5" y="16"/>
                    <a:pt x="4" y="15"/>
                  </a:cubicBezTo>
                  <a:cubicBezTo>
                    <a:pt x="3" y="14"/>
                    <a:pt x="2" y="13"/>
                    <a:pt x="1" y="11"/>
                  </a:cubicBezTo>
                  <a:cubicBezTo>
                    <a:pt x="1" y="10"/>
                    <a:pt x="0" y="8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7" y="1"/>
                    <a:pt x="9" y="2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7" y="6"/>
                  </a:cubicBezTo>
                  <a:cubicBezTo>
                    <a:pt x="6" y="6"/>
                    <a:pt x="5" y="5"/>
                    <a:pt x="4" y="5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7"/>
                    <a:pt x="5" y="8"/>
                    <a:pt x="6" y="9"/>
                  </a:cubicBezTo>
                  <a:cubicBezTo>
                    <a:pt x="6" y="10"/>
                    <a:pt x="7" y="11"/>
                    <a:pt x="8" y="1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Freeform: Shape 114">
              <a:extLst>
                <a:ext uri="{FF2B5EF4-FFF2-40B4-BE49-F238E27FC236}">
                  <a16:creationId xmlns:a16="http://schemas.microsoft.com/office/drawing/2014/main" id="{F0C58F33-61EC-45B0-8186-2A8BD67F1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2380" y="4601078"/>
              <a:ext cx="44054" cy="71438"/>
            </a:xfrm>
            <a:custGeom>
              <a:avLst/>
              <a:gdLst>
                <a:gd name="T0" fmla="*/ 13 w 26"/>
                <a:gd name="T1" fmla="*/ 37 h 42"/>
                <a:gd name="T2" fmla="*/ 17 w 26"/>
                <a:gd name="T3" fmla="*/ 37 h 42"/>
                <a:gd name="T4" fmla="*/ 21 w 26"/>
                <a:gd name="T5" fmla="*/ 37 h 42"/>
                <a:gd name="T6" fmla="*/ 21 w 26"/>
                <a:gd name="T7" fmla="*/ 5 h 42"/>
                <a:gd name="T8" fmla="*/ 17 w 26"/>
                <a:gd name="T9" fmla="*/ 5 h 42"/>
                <a:gd name="T10" fmla="*/ 13 w 26"/>
                <a:gd name="T11" fmla="*/ 5 h 42"/>
                <a:gd name="T12" fmla="*/ 13 w 26"/>
                <a:gd name="T13" fmla="*/ 0 h 42"/>
                <a:gd name="T14" fmla="*/ 17 w 26"/>
                <a:gd name="T15" fmla="*/ 0 h 42"/>
                <a:gd name="T16" fmla="*/ 23 w 26"/>
                <a:gd name="T17" fmla="*/ 0 h 42"/>
                <a:gd name="T18" fmla="*/ 26 w 26"/>
                <a:gd name="T19" fmla="*/ 2 h 42"/>
                <a:gd name="T20" fmla="*/ 26 w 26"/>
                <a:gd name="T21" fmla="*/ 39 h 42"/>
                <a:gd name="T22" fmla="*/ 23 w 26"/>
                <a:gd name="T23" fmla="*/ 42 h 42"/>
                <a:gd name="T24" fmla="*/ 17 w 26"/>
                <a:gd name="T25" fmla="*/ 42 h 42"/>
                <a:gd name="T26" fmla="*/ 13 w 26"/>
                <a:gd name="T27" fmla="*/ 42 h 42"/>
                <a:gd name="T28" fmla="*/ 13 w 26"/>
                <a:gd name="T29" fmla="*/ 37 h 42"/>
                <a:gd name="T30" fmla="*/ 5 w 26"/>
                <a:gd name="T31" fmla="*/ 11 h 42"/>
                <a:gd name="T32" fmla="*/ 5 w 26"/>
                <a:gd name="T33" fmla="*/ 11 h 42"/>
                <a:gd name="T34" fmla="*/ 5 w 26"/>
                <a:gd name="T35" fmla="*/ 12 h 42"/>
                <a:gd name="T36" fmla="*/ 5 w 26"/>
                <a:gd name="T37" fmla="*/ 24 h 42"/>
                <a:gd name="T38" fmla="*/ 5 w 26"/>
                <a:gd name="T39" fmla="*/ 30 h 42"/>
                <a:gd name="T40" fmla="*/ 8 w 26"/>
                <a:gd name="T41" fmla="*/ 35 h 42"/>
                <a:gd name="T42" fmla="*/ 8 w 26"/>
                <a:gd name="T43" fmla="*/ 35 h 42"/>
                <a:gd name="T44" fmla="*/ 13 w 26"/>
                <a:gd name="T45" fmla="*/ 37 h 42"/>
                <a:gd name="T46" fmla="*/ 13 w 26"/>
                <a:gd name="T47" fmla="*/ 42 h 42"/>
                <a:gd name="T48" fmla="*/ 6 w 26"/>
                <a:gd name="T49" fmla="*/ 39 h 42"/>
                <a:gd name="T50" fmla="*/ 6 w 26"/>
                <a:gd name="T51" fmla="*/ 39 h 42"/>
                <a:gd name="T52" fmla="*/ 0 w 26"/>
                <a:gd name="T53" fmla="*/ 30 h 42"/>
                <a:gd name="T54" fmla="*/ 0 w 26"/>
                <a:gd name="T55" fmla="*/ 24 h 42"/>
                <a:gd name="T56" fmla="*/ 0 w 26"/>
                <a:gd name="T57" fmla="*/ 12 h 42"/>
                <a:gd name="T58" fmla="*/ 0 w 26"/>
                <a:gd name="T59" fmla="*/ 11 h 42"/>
                <a:gd name="T60" fmla="*/ 1 w 26"/>
                <a:gd name="T61" fmla="*/ 9 h 42"/>
                <a:gd name="T62" fmla="*/ 7 w 26"/>
                <a:gd name="T63" fmla="*/ 2 h 42"/>
                <a:gd name="T64" fmla="*/ 13 w 26"/>
                <a:gd name="T65" fmla="*/ 0 h 42"/>
                <a:gd name="T66" fmla="*/ 13 w 26"/>
                <a:gd name="T67" fmla="*/ 5 h 42"/>
                <a:gd name="T68" fmla="*/ 9 w 26"/>
                <a:gd name="T69" fmla="*/ 7 h 42"/>
                <a:gd name="T70" fmla="*/ 5 w 26"/>
                <a:gd name="T7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" h="42">
                  <a:moveTo>
                    <a:pt x="13" y="37"/>
                  </a:moveTo>
                  <a:cubicBezTo>
                    <a:pt x="14" y="37"/>
                    <a:pt x="16" y="37"/>
                    <a:pt x="17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6" y="0"/>
                    <a:pt x="1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41"/>
                    <a:pt x="25" y="42"/>
                    <a:pt x="23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6" y="42"/>
                    <a:pt x="14" y="42"/>
                    <a:pt x="13" y="42"/>
                  </a:cubicBezTo>
                  <a:lnTo>
                    <a:pt x="13" y="37"/>
                  </a:lnTo>
                  <a:close/>
                  <a:moveTo>
                    <a:pt x="5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2"/>
                    <a:pt x="6" y="33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0" y="36"/>
                    <a:pt x="11" y="36"/>
                    <a:pt x="13" y="37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0" y="41"/>
                    <a:pt x="8" y="40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2" y="36"/>
                    <a:pt x="0" y="33"/>
                    <a:pt x="0" y="3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1"/>
                    <a:pt x="0" y="11"/>
                  </a:cubicBezTo>
                  <a:cubicBezTo>
                    <a:pt x="0" y="10"/>
                    <a:pt x="1" y="10"/>
                    <a:pt x="1" y="9"/>
                  </a:cubicBezTo>
                  <a:cubicBezTo>
                    <a:pt x="2" y="7"/>
                    <a:pt x="4" y="4"/>
                    <a:pt x="7" y="2"/>
                  </a:cubicBezTo>
                  <a:cubicBezTo>
                    <a:pt x="9" y="1"/>
                    <a:pt x="11" y="1"/>
                    <a:pt x="13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0" y="6"/>
                    <a:pt x="9" y="7"/>
                  </a:cubicBezTo>
                  <a:cubicBezTo>
                    <a:pt x="7" y="8"/>
                    <a:pt x="6" y="9"/>
                    <a:pt x="5" y="1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Freeform: Shape 115">
              <a:extLst>
                <a:ext uri="{FF2B5EF4-FFF2-40B4-BE49-F238E27FC236}">
                  <a16:creationId xmlns:a16="http://schemas.microsoft.com/office/drawing/2014/main" id="{6A782C6D-ABBE-4579-BD27-4E27540AD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0010" y="4601078"/>
              <a:ext cx="41672" cy="71438"/>
            </a:xfrm>
            <a:custGeom>
              <a:avLst/>
              <a:gdLst>
                <a:gd name="T0" fmla="*/ 20 w 25"/>
                <a:gd name="T1" fmla="*/ 30 h 42"/>
                <a:gd name="T2" fmla="*/ 20 w 25"/>
                <a:gd name="T3" fmla="*/ 24 h 42"/>
                <a:gd name="T4" fmla="*/ 20 w 25"/>
                <a:gd name="T5" fmla="*/ 12 h 42"/>
                <a:gd name="T6" fmla="*/ 20 w 25"/>
                <a:gd name="T7" fmla="*/ 12 h 42"/>
                <a:gd name="T8" fmla="*/ 20 w 25"/>
                <a:gd name="T9" fmla="*/ 11 h 42"/>
                <a:gd name="T10" fmla="*/ 20 w 25"/>
                <a:gd name="T11" fmla="*/ 11 h 42"/>
                <a:gd name="T12" fmla="*/ 16 w 25"/>
                <a:gd name="T13" fmla="*/ 7 h 42"/>
                <a:gd name="T14" fmla="*/ 12 w 25"/>
                <a:gd name="T15" fmla="*/ 5 h 42"/>
                <a:gd name="T16" fmla="*/ 12 w 25"/>
                <a:gd name="T17" fmla="*/ 0 h 42"/>
                <a:gd name="T18" fmla="*/ 19 w 25"/>
                <a:gd name="T19" fmla="*/ 3 h 42"/>
                <a:gd name="T20" fmla="*/ 25 w 25"/>
                <a:gd name="T21" fmla="*/ 10 h 42"/>
                <a:gd name="T22" fmla="*/ 25 w 25"/>
                <a:gd name="T23" fmla="*/ 10 h 42"/>
                <a:gd name="T24" fmla="*/ 25 w 25"/>
                <a:gd name="T25" fmla="*/ 11 h 42"/>
                <a:gd name="T26" fmla="*/ 25 w 25"/>
                <a:gd name="T27" fmla="*/ 12 h 42"/>
                <a:gd name="T28" fmla="*/ 25 w 25"/>
                <a:gd name="T29" fmla="*/ 24 h 42"/>
                <a:gd name="T30" fmla="*/ 25 w 25"/>
                <a:gd name="T31" fmla="*/ 30 h 42"/>
                <a:gd name="T32" fmla="*/ 20 w 25"/>
                <a:gd name="T33" fmla="*/ 39 h 42"/>
                <a:gd name="T34" fmla="*/ 12 w 25"/>
                <a:gd name="T35" fmla="*/ 42 h 42"/>
                <a:gd name="T36" fmla="*/ 12 w 25"/>
                <a:gd name="T37" fmla="*/ 37 h 42"/>
                <a:gd name="T38" fmla="*/ 17 w 25"/>
                <a:gd name="T39" fmla="*/ 35 h 42"/>
                <a:gd name="T40" fmla="*/ 20 w 25"/>
                <a:gd name="T41" fmla="*/ 30 h 42"/>
                <a:gd name="T42" fmla="*/ 12 w 25"/>
                <a:gd name="T43" fmla="*/ 5 h 42"/>
                <a:gd name="T44" fmla="*/ 8 w 25"/>
                <a:gd name="T45" fmla="*/ 5 h 42"/>
                <a:gd name="T46" fmla="*/ 4 w 25"/>
                <a:gd name="T47" fmla="*/ 5 h 42"/>
                <a:gd name="T48" fmla="*/ 4 w 25"/>
                <a:gd name="T49" fmla="*/ 37 h 42"/>
                <a:gd name="T50" fmla="*/ 8 w 25"/>
                <a:gd name="T51" fmla="*/ 37 h 42"/>
                <a:gd name="T52" fmla="*/ 12 w 25"/>
                <a:gd name="T53" fmla="*/ 37 h 42"/>
                <a:gd name="T54" fmla="*/ 12 w 25"/>
                <a:gd name="T55" fmla="*/ 42 h 42"/>
                <a:gd name="T56" fmla="*/ 8 w 25"/>
                <a:gd name="T57" fmla="*/ 42 h 42"/>
                <a:gd name="T58" fmla="*/ 2 w 25"/>
                <a:gd name="T59" fmla="*/ 42 h 42"/>
                <a:gd name="T60" fmla="*/ 0 w 25"/>
                <a:gd name="T61" fmla="*/ 39 h 42"/>
                <a:gd name="T62" fmla="*/ 0 w 25"/>
                <a:gd name="T63" fmla="*/ 2 h 42"/>
                <a:gd name="T64" fmla="*/ 2 w 25"/>
                <a:gd name="T65" fmla="*/ 0 h 42"/>
                <a:gd name="T66" fmla="*/ 8 w 25"/>
                <a:gd name="T67" fmla="*/ 0 h 42"/>
                <a:gd name="T68" fmla="*/ 12 w 25"/>
                <a:gd name="T69" fmla="*/ 0 h 42"/>
                <a:gd name="T70" fmla="*/ 12 w 25"/>
                <a:gd name="T71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" h="42">
                  <a:moveTo>
                    <a:pt x="20" y="30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0"/>
                    <a:pt x="18" y="8"/>
                    <a:pt x="16" y="7"/>
                  </a:cubicBezTo>
                  <a:cubicBezTo>
                    <a:pt x="15" y="6"/>
                    <a:pt x="14" y="6"/>
                    <a:pt x="12" y="5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1"/>
                    <a:pt x="17" y="2"/>
                    <a:pt x="19" y="3"/>
                  </a:cubicBezTo>
                  <a:cubicBezTo>
                    <a:pt x="22" y="5"/>
                    <a:pt x="24" y="7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3"/>
                    <a:pt x="23" y="36"/>
                    <a:pt x="20" y="39"/>
                  </a:cubicBezTo>
                  <a:cubicBezTo>
                    <a:pt x="18" y="40"/>
                    <a:pt x="15" y="41"/>
                    <a:pt x="12" y="42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4" y="36"/>
                    <a:pt x="16" y="36"/>
                    <a:pt x="17" y="35"/>
                  </a:cubicBezTo>
                  <a:cubicBezTo>
                    <a:pt x="19" y="33"/>
                    <a:pt x="20" y="32"/>
                    <a:pt x="20" y="30"/>
                  </a:cubicBezTo>
                  <a:close/>
                  <a:moveTo>
                    <a:pt x="12" y="5"/>
                  </a:moveTo>
                  <a:cubicBezTo>
                    <a:pt x="11" y="5"/>
                    <a:pt x="10" y="5"/>
                    <a:pt x="8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10" y="37"/>
                    <a:pt x="11" y="37"/>
                    <a:pt x="12" y="37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0" y="42"/>
                    <a:pt x="8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3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2" y="0"/>
                  </a:cubicBezTo>
                  <a:lnTo>
                    <a:pt x="12" y="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Freeform: Shape 116">
              <a:extLst>
                <a:ext uri="{FF2B5EF4-FFF2-40B4-BE49-F238E27FC236}">
                  <a16:creationId xmlns:a16="http://schemas.microsoft.com/office/drawing/2014/main" id="{C8BD4EA2-C6F5-4EEF-A6D6-701DD85D6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699" y="5080901"/>
              <a:ext cx="44054" cy="40481"/>
            </a:xfrm>
            <a:custGeom>
              <a:avLst/>
              <a:gdLst>
                <a:gd name="T0" fmla="*/ 17 w 26"/>
                <a:gd name="T1" fmla="*/ 6 h 24"/>
                <a:gd name="T2" fmla="*/ 13 w 26"/>
                <a:gd name="T3" fmla="*/ 11 h 24"/>
                <a:gd name="T4" fmla="*/ 13 w 26"/>
                <a:gd name="T5" fmla="*/ 4 h 24"/>
                <a:gd name="T6" fmla="*/ 15 w 26"/>
                <a:gd name="T7" fmla="*/ 1 h 24"/>
                <a:gd name="T8" fmla="*/ 16 w 26"/>
                <a:gd name="T9" fmla="*/ 0 h 24"/>
                <a:gd name="T10" fmla="*/ 19 w 26"/>
                <a:gd name="T11" fmla="*/ 1 h 24"/>
                <a:gd name="T12" fmla="*/ 21 w 26"/>
                <a:gd name="T13" fmla="*/ 3 h 24"/>
                <a:gd name="T14" fmla="*/ 21 w 26"/>
                <a:gd name="T15" fmla="*/ 4 h 24"/>
                <a:gd name="T16" fmla="*/ 23 w 26"/>
                <a:gd name="T17" fmla="*/ 5 h 24"/>
                <a:gd name="T18" fmla="*/ 23 w 26"/>
                <a:gd name="T19" fmla="*/ 5 h 24"/>
                <a:gd name="T20" fmla="*/ 24 w 26"/>
                <a:gd name="T21" fmla="*/ 5 h 24"/>
                <a:gd name="T22" fmla="*/ 25 w 26"/>
                <a:gd name="T23" fmla="*/ 8 h 24"/>
                <a:gd name="T24" fmla="*/ 14 w 26"/>
                <a:gd name="T25" fmla="*/ 23 h 24"/>
                <a:gd name="T26" fmla="*/ 13 w 26"/>
                <a:gd name="T27" fmla="*/ 24 h 24"/>
                <a:gd name="T28" fmla="*/ 13 w 26"/>
                <a:gd name="T29" fmla="*/ 16 h 24"/>
                <a:gd name="T30" fmla="*/ 19 w 26"/>
                <a:gd name="T31" fmla="*/ 8 h 24"/>
                <a:gd name="T32" fmla="*/ 18 w 26"/>
                <a:gd name="T33" fmla="*/ 7 h 24"/>
                <a:gd name="T34" fmla="*/ 18 w 26"/>
                <a:gd name="T35" fmla="*/ 7 h 24"/>
                <a:gd name="T36" fmla="*/ 17 w 26"/>
                <a:gd name="T37" fmla="*/ 6 h 24"/>
                <a:gd name="T38" fmla="*/ 13 w 26"/>
                <a:gd name="T39" fmla="*/ 11 h 24"/>
                <a:gd name="T40" fmla="*/ 7 w 26"/>
                <a:gd name="T41" fmla="*/ 19 h 24"/>
                <a:gd name="T42" fmla="*/ 11 w 26"/>
                <a:gd name="T43" fmla="*/ 19 h 24"/>
                <a:gd name="T44" fmla="*/ 13 w 26"/>
                <a:gd name="T45" fmla="*/ 16 h 24"/>
                <a:gd name="T46" fmla="*/ 13 w 26"/>
                <a:gd name="T47" fmla="*/ 24 h 24"/>
                <a:gd name="T48" fmla="*/ 12 w 26"/>
                <a:gd name="T49" fmla="*/ 24 h 24"/>
                <a:gd name="T50" fmla="*/ 2 w 26"/>
                <a:gd name="T51" fmla="*/ 24 h 24"/>
                <a:gd name="T52" fmla="*/ 2 w 26"/>
                <a:gd name="T53" fmla="*/ 24 h 24"/>
                <a:gd name="T54" fmla="*/ 1 w 26"/>
                <a:gd name="T55" fmla="*/ 24 h 24"/>
                <a:gd name="T56" fmla="*/ 0 w 26"/>
                <a:gd name="T57" fmla="*/ 20 h 24"/>
                <a:gd name="T58" fmla="*/ 13 w 26"/>
                <a:gd name="T59" fmla="*/ 4 h 24"/>
                <a:gd name="T60" fmla="*/ 13 w 26"/>
                <a:gd name="T61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" h="24">
                  <a:moveTo>
                    <a:pt x="17" y="6"/>
                  </a:moveTo>
                  <a:cubicBezTo>
                    <a:pt x="13" y="11"/>
                    <a:pt x="13" y="11"/>
                    <a:pt x="13" y="11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0"/>
                    <a:pt x="16" y="0"/>
                  </a:cubicBezTo>
                  <a:cubicBezTo>
                    <a:pt x="17" y="0"/>
                    <a:pt x="19" y="0"/>
                    <a:pt x="19" y="1"/>
                  </a:cubicBezTo>
                  <a:cubicBezTo>
                    <a:pt x="20" y="2"/>
                    <a:pt x="20" y="3"/>
                    <a:pt x="21" y="3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2" y="4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6"/>
                    <a:pt x="26" y="7"/>
                    <a:pt x="25" y="8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3" y="24"/>
                    <a:pt x="13" y="24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8" y="8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6"/>
                  </a:cubicBezTo>
                  <a:close/>
                  <a:moveTo>
                    <a:pt x="13" y="11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4"/>
                  </a:cubicBezTo>
                  <a:cubicBezTo>
                    <a:pt x="0" y="23"/>
                    <a:pt x="0" y="21"/>
                    <a:pt x="0" y="20"/>
                  </a:cubicBezTo>
                  <a:cubicBezTo>
                    <a:pt x="13" y="4"/>
                    <a:pt x="13" y="4"/>
                    <a:pt x="13" y="4"/>
                  </a:cubicBezTo>
                  <a:lnTo>
                    <a:pt x="13" y="1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Freeform: Shape 117">
              <a:extLst>
                <a:ext uri="{FF2B5EF4-FFF2-40B4-BE49-F238E27FC236}">
                  <a16:creationId xmlns:a16="http://schemas.microsoft.com/office/drawing/2014/main" id="{8FBB6860-DD3A-4874-BB25-B6794D6F0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83" y="5065421"/>
              <a:ext cx="27385" cy="27385"/>
            </a:xfrm>
            <a:custGeom>
              <a:avLst/>
              <a:gdLst>
                <a:gd name="T0" fmla="*/ 8 w 16"/>
                <a:gd name="T1" fmla="*/ 11 h 16"/>
                <a:gd name="T2" fmla="*/ 8 w 16"/>
                <a:gd name="T3" fmla="*/ 11 h 16"/>
                <a:gd name="T4" fmla="*/ 9 w 16"/>
                <a:gd name="T5" fmla="*/ 11 h 16"/>
                <a:gd name="T6" fmla="*/ 9 w 16"/>
                <a:gd name="T7" fmla="*/ 11 h 16"/>
                <a:gd name="T8" fmla="*/ 11 w 16"/>
                <a:gd name="T9" fmla="*/ 10 h 16"/>
                <a:gd name="T10" fmla="*/ 11 w 16"/>
                <a:gd name="T11" fmla="*/ 8 h 16"/>
                <a:gd name="T12" fmla="*/ 11 w 16"/>
                <a:gd name="T13" fmla="*/ 8 h 16"/>
                <a:gd name="T14" fmla="*/ 11 w 16"/>
                <a:gd name="T15" fmla="*/ 8 h 16"/>
                <a:gd name="T16" fmla="*/ 11 w 16"/>
                <a:gd name="T17" fmla="*/ 7 h 16"/>
                <a:gd name="T18" fmla="*/ 8 w 16"/>
                <a:gd name="T19" fmla="*/ 5 h 16"/>
                <a:gd name="T20" fmla="*/ 8 w 16"/>
                <a:gd name="T21" fmla="*/ 0 h 16"/>
                <a:gd name="T22" fmla="*/ 13 w 16"/>
                <a:gd name="T23" fmla="*/ 2 h 16"/>
                <a:gd name="T24" fmla="*/ 16 w 16"/>
                <a:gd name="T25" fmla="*/ 6 h 16"/>
                <a:gd name="T26" fmla="*/ 16 w 16"/>
                <a:gd name="T27" fmla="*/ 7 h 16"/>
                <a:gd name="T28" fmla="*/ 16 w 16"/>
                <a:gd name="T29" fmla="*/ 7 h 16"/>
                <a:gd name="T30" fmla="*/ 16 w 16"/>
                <a:gd name="T31" fmla="*/ 8 h 16"/>
                <a:gd name="T32" fmla="*/ 16 w 16"/>
                <a:gd name="T33" fmla="*/ 8 h 16"/>
                <a:gd name="T34" fmla="*/ 16 w 16"/>
                <a:gd name="T35" fmla="*/ 8 h 16"/>
                <a:gd name="T36" fmla="*/ 14 w 16"/>
                <a:gd name="T37" fmla="*/ 13 h 16"/>
                <a:gd name="T38" fmla="*/ 10 w 16"/>
                <a:gd name="T39" fmla="*/ 16 h 16"/>
                <a:gd name="T40" fmla="*/ 9 w 16"/>
                <a:gd name="T41" fmla="*/ 16 h 16"/>
                <a:gd name="T42" fmla="*/ 9 w 16"/>
                <a:gd name="T43" fmla="*/ 16 h 16"/>
                <a:gd name="T44" fmla="*/ 9 w 16"/>
                <a:gd name="T45" fmla="*/ 16 h 16"/>
                <a:gd name="T46" fmla="*/ 8 w 16"/>
                <a:gd name="T47" fmla="*/ 16 h 16"/>
                <a:gd name="T48" fmla="*/ 8 w 16"/>
                <a:gd name="T49" fmla="*/ 11 h 16"/>
                <a:gd name="T50" fmla="*/ 8 w 16"/>
                <a:gd name="T51" fmla="*/ 16 h 16"/>
                <a:gd name="T52" fmla="*/ 3 w 16"/>
                <a:gd name="T53" fmla="*/ 14 h 16"/>
                <a:gd name="T54" fmla="*/ 1 w 16"/>
                <a:gd name="T55" fmla="*/ 10 h 16"/>
                <a:gd name="T56" fmla="*/ 0 w 16"/>
                <a:gd name="T57" fmla="*/ 9 h 16"/>
                <a:gd name="T58" fmla="*/ 0 w 16"/>
                <a:gd name="T59" fmla="*/ 9 h 16"/>
                <a:gd name="T60" fmla="*/ 2 w 16"/>
                <a:gd name="T61" fmla="*/ 4 h 16"/>
                <a:gd name="T62" fmla="*/ 6 w 16"/>
                <a:gd name="T63" fmla="*/ 0 h 16"/>
                <a:gd name="T64" fmla="*/ 7 w 16"/>
                <a:gd name="T65" fmla="*/ 0 h 16"/>
                <a:gd name="T66" fmla="*/ 8 w 16"/>
                <a:gd name="T67" fmla="*/ 5 h 16"/>
                <a:gd name="T68" fmla="*/ 7 w 16"/>
                <a:gd name="T69" fmla="*/ 5 h 16"/>
                <a:gd name="T70" fmla="*/ 6 w 16"/>
                <a:gd name="T71" fmla="*/ 6 h 16"/>
                <a:gd name="T72" fmla="*/ 5 w 16"/>
                <a:gd name="T73" fmla="*/ 9 h 16"/>
                <a:gd name="T74" fmla="*/ 5 w 16"/>
                <a:gd name="T75" fmla="*/ 9 h 16"/>
                <a:gd name="T76" fmla="*/ 6 w 16"/>
                <a:gd name="T77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" h="16"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6"/>
                    <a:pt x="10" y="6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4" y="3"/>
                    <a:pt x="15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0"/>
                    <a:pt x="15" y="11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4"/>
                    <a:pt x="12" y="15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lnTo>
                    <a:pt x="8" y="11"/>
                  </a:lnTo>
                  <a:close/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6"/>
                    <a:pt x="5" y="15"/>
                    <a:pt x="3" y="14"/>
                  </a:cubicBezTo>
                  <a:cubicBezTo>
                    <a:pt x="2" y="13"/>
                    <a:pt x="1" y="12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7"/>
                    <a:pt x="1" y="5"/>
                    <a:pt x="2" y="4"/>
                  </a:cubicBezTo>
                  <a:cubicBezTo>
                    <a:pt x="3" y="2"/>
                    <a:pt x="4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6" y="10"/>
                    <a:pt x="6" y="10"/>
                  </a:cubicBezTo>
                  <a:cubicBezTo>
                    <a:pt x="7" y="11"/>
                    <a:pt x="7" y="11"/>
                    <a:pt x="8" y="1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Freeform: Shape 118">
              <a:extLst>
                <a:ext uri="{FF2B5EF4-FFF2-40B4-BE49-F238E27FC236}">
                  <a16:creationId xmlns:a16="http://schemas.microsoft.com/office/drawing/2014/main" id="{273B0A6D-5DFF-433E-993D-BAD1C71A0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6420" y="5080901"/>
              <a:ext cx="44054" cy="40481"/>
            </a:xfrm>
            <a:custGeom>
              <a:avLst/>
              <a:gdLst>
                <a:gd name="T0" fmla="*/ 15 w 26"/>
                <a:gd name="T1" fmla="*/ 19 h 24"/>
                <a:gd name="T2" fmla="*/ 19 w 26"/>
                <a:gd name="T3" fmla="*/ 19 h 24"/>
                <a:gd name="T4" fmla="*/ 13 w 26"/>
                <a:gd name="T5" fmla="*/ 11 h 24"/>
                <a:gd name="T6" fmla="*/ 13 w 26"/>
                <a:gd name="T7" fmla="*/ 4 h 24"/>
                <a:gd name="T8" fmla="*/ 25 w 26"/>
                <a:gd name="T9" fmla="*/ 20 h 24"/>
                <a:gd name="T10" fmla="*/ 26 w 26"/>
                <a:gd name="T11" fmla="*/ 22 h 24"/>
                <a:gd name="T12" fmla="*/ 24 w 26"/>
                <a:gd name="T13" fmla="*/ 24 h 24"/>
                <a:gd name="T14" fmla="*/ 14 w 26"/>
                <a:gd name="T15" fmla="*/ 24 h 24"/>
                <a:gd name="T16" fmla="*/ 14 w 26"/>
                <a:gd name="T17" fmla="*/ 24 h 24"/>
                <a:gd name="T18" fmla="*/ 13 w 26"/>
                <a:gd name="T19" fmla="*/ 24 h 24"/>
                <a:gd name="T20" fmla="*/ 13 w 26"/>
                <a:gd name="T21" fmla="*/ 16 h 24"/>
                <a:gd name="T22" fmla="*/ 15 w 26"/>
                <a:gd name="T23" fmla="*/ 19 h 24"/>
                <a:gd name="T24" fmla="*/ 13 w 26"/>
                <a:gd name="T25" fmla="*/ 11 h 24"/>
                <a:gd name="T26" fmla="*/ 9 w 26"/>
                <a:gd name="T27" fmla="*/ 6 h 24"/>
                <a:gd name="T28" fmla="*/ 8 w 26"/>
                <a:gd name="T29" fmla="*/ 7 h 24"/>
                <a:gd name="T30" fmla="*/ 7 w 26"/>
                <a:gd name="T31" fmla="*/ 8 h 24"/>
                <a:gd name="T32" fmla="*/ 13 w 26"/>
                <a:gd name="T33" fmla="*/ 16 h 24"/>
                <a:gd name="T34" fmla="*/ 13 w 26"/>
                <a:gd name="T35" fmla="*/ 24 h 24"/>
                <a:gd name="T36" fmla="*/ 12 w 26"/>
                <a:gd name="T37" fmla="*/ 23 h 24"/>
                <a:gd name="T38" fmla="*/ 1 w 26"/>
                <a:gd name="T39" fmla="*/ 9 h 24"/>
                <a:gd name="T40" fmla="*/ 0 w 26"/>
                <a:gd name="T41" fmla="*/ 7 h 24"/>
                <a:gd name="T42" fmla="*/ 2 w 26"/>
                <a:gd name="T43" fmla="*/ 5 h 24"/>
                <a:gd name="T44" fmla="*/ 5 w 26"/>
                <a:gd name="T45" fmla="*/ 4 h 24"/>
                <a:gd name="T46" fmla="*/ 7 w 26"/>
                <a:gd name="T47" fmla="*/ 2 h 24"/>
                <a:gd name="T48" fmla="*/ 7 w 26"/>
                <a:gd name="T49" fmla="*/ 1 h 24"/>
                <a:gd name="T50" fmla="*/ 11 w 26"/>
                <a:gd name="T51" fmla="*/ 1 h 24"/>
                <a:gd name="T52" fmla="*/ 13 w 26"/>
                <a:gd name="T53" fmla="*/ 4 h 24"/>
                <a:gd name="T54" fmla="*/ 13 w 26"/>
                <a:gd name="T55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24">
                  <a:moveTo>
                    <a:pt x="15" y="19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21"/>
                    <a:pt x="26" y="21"/>
                    <a:pt x="26" y="22"/>
                  </a:cubicBezTo>
                  <a:cubicBezTo>
                    <a:pt x="26" y="23"/>
                    <a:pt x="25" y="24"/>
                    <a:pt x="2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3" y="24"/>
                    <a:pt x="13" y="24"/>
                  </a:cubicBezTo>
                  <a:cubicBezTo>
                    <a:pt x="13" y="16"/>
                    <a:pt x="13" y="16"/>
                    <a:pt x="13" y="16"/>
                  </a:cubicBezTo>
                  <a:lnTo>
                    <a:pt x="15" y="19"/>
                  </a:lnTo>
                  <a:close/>
                  <a:moveTo>
                    <a:pt x="13" y="1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2" y="24"/>
                    <a:pt x="12" y="23"/>
                    <a:pt x="12" y="23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1" y="8"/>
                    <a:pt x="0" y="7"/>
                  </a:cubicBezTo>
                  <a:cubicBezTo>
                    <a:pt x="0" y="6"/>
                    <a:pt x="1" y="5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6" y="3"/>
                    <a:pt x="6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3" y="4"/>
                    <a:pt x="13" y="4"/>
                    <a:pt x="13" y="4"/>
                  </a:cubicBezTo>
                  <a:lnTo>
                    <a:pt x="13" y="1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Freeform: Shape 119">
              <a:extLst>
                <a:ext uri="{FF2B5EF4-FFF2-40B4-BE49-F238E27FC236}">
                  <a16:creationId xmlns:a16="http://schemas.microsoft.com/office/drawing/2014/main" id="{2DDE6EBA-C4E3-40F5-970A-EF582AE2D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896" y="5065421"/>
              <a:ext cx="27385" cy="27385"/>
            </a:xfrm>
            <a:custGeom>
              <a:avLst/>
              <a:gdLst>
                <a:gd name="T0" fmla="*/ 8 w 16"/>
                <a:gd name="T1" fmla="*/ 5 h 16"/>
                <a:gd name="T2" fmla="*/ 8 w 16"/>
                <a:gd name="T3" fmla="*/ 0 h 16"/>
                <a:gd name="T4" fmla="*/ 9 w 16"/>
                <a:gd name="T5" fmla="*/ 0 h 16"/>
                <a:gd name="T6" fmla="*/ 14 w 16"/>
                <a:gd name="T7" fmla="*/ 4 h 16"/>
                <a:gd name="T8" fmla="*/ 15 w 16"/>
                <a:gd name="T9" fmla="*/ 9 h 16"/>
                <a:gd name="T10" fmla="*/ 15 w 16"/>
                <a:gd name="T11" fmla="*/ 9 h 16"/>
                <a:gd name="T12" fmla="*/ 15 w 16"/>
                <a:gd name="T13" fmla="*/ 10 h 16"/>
                <a:gd name="T14" fmla="*/ 12 w 16"/>
                <a:gd name="T15" fmla="*/ 14 h 16"/>
                <a:gd name="T16" fmla="*/ 8 w 16"/>
                <a:gd name="T17" fmla="*/ 16 h 16"/>
                <a:gd name="T18" fmla="*/ 8 w 16"/>
                <a:gd name="T19" fmla="*/ 11 h 16"/>
                <a:gd name="T20" fmla="*/ 8 w 16"/>
                <a:gd name="T21" fmla="*/ 11 h 16"/>
                <a:gd name="T22" fmla="*/ 11 w 16"/>
                <a:gd name="T23" fmla="*/ 9 h 16"/>
                <a:gd name="T24" fmla="*/ 11 w 16"/>
                <a:gd name="T25" fmla="*/ 9 h 16"/>
                <a:gd name="T26" fmla="*/ 11 w 16"/>
                <a:gd name="T27" fmla="*/ 9 h 16"/>
                <a:gd name="T28" fmla="*/ 8 w 16"/>
                <a:gd name="T29" fmla="*/ 5 h 16"/>
                <a:gd name="T30" fmla="*/ 8 w 16"/>
                <a:gd name="T31" fmla="*/ 5 h 16"/>
                <a:gd name="T32" fmla="*/ 5 w 16"/>
                <a:gd name="T33" fmla="*/ 7 h 16"/>
                <a:gd name="T34" fmla="*/ 5 w 16"/>
                <a:gd name="T35" fmla="*/ 8 h 16"/>
                <a:gd name="T36" fmla="*/ 5 w 16"/>
                <a:gd name="T37" fmla="*/ 8 h 16"/>
                <a:gd name="T38" fmla="*/ 5 w 16"/>
                <a:gd name="T39" fmla="*/ 8 h 16"/>
                <a:gd name="T40" fmla="*/ 5 w 16"/>
                <a:gd name="T41" fmla="*/ 8 h 16"/>
                <a:gd name="T42" fmla="*/ 5 w 16"/>
                <a:gd name="T43" fmla="*/ 10 h 16"/>
                <a:gd name="T44" fmla="*/ 5 w 16"/>
                <a:gd name="T45" fmla="*/ 10 h 16"/>
                <a:gd name="T46" fmla="*/ 7 w 16"/>
                <a:gd name="T47" fmla="*/ 11 h 16"/>
                <a:gd name="T48" fmla="*/ 7 w 16"/>
                <a:gd name="T49" fmla="*/ 11 h 16"/>
                <a:gd name="T50" fmla="*/ 7 w 16"/>
                <a:gd name="T51" fmla="*/ 11 h 16"/>
                <a:gd name="T52" fmla="*/ 8 w 16"/>
                <a:gd name="T53" fmla="*/ 16 h 16"/>
                <a:gd name="T54" fmla="*/ 7 w 16"/>
                <a:gd name="T55" fmla="*/ 16 h 16"/>
                <a:gd name="T56" fmla="*/ 7 w 16"/>
                <a:gd name="T57" fmla="*/ 16 h 16"/>
                <a:gd name="T58" fmla="*/ 7 w 16"/>
                <a:gd name="T59" fmla="*/ 16 h 16"/>
                <a:gd name="T60" fmla="*/ 6 w 16"/>
                <a:gd name="T61" fmla="*/ 16 h 16"/>
                <a:gd name="T62" fmla="*/ 6 w 16"/>
                <a:gd name="T63" fmla="*/ 16 h 16"/>
                <a:gd name="T64" fmla="*/ 1 w 16"/>
                <a:gd name="T65" fmla="*/ 13 h 16"/>
                <a:gd name="T66" fmla="*/ 0 w 16"/>
                <a:gd name="T67" fmla="*/ 8 h 16"/>
                <a:gd name="T68" fmla="*/ 0 w 16"/>
                <a:gd name="T69" fmla="*/ 8 h 16"/>
                <a:gd name="T70" fmla="*/ 0 w 16"/>
                <a:gd name="T71" fmla="*/ 8 h 16"/>
                <a:gd name="T72" fmla="*/ 0 w 16"/>
                <a:gd name="T73" fmla="*/ 7 h 16"/>
                <a:gd name="T74" fmla="*/ 0 w 16"/>
                <a:gd name="T75" fmla="*/ 6 h 16"/>
                <a:gd name="T76" fmla="*/ 3 w 16"/>
                <a:gd name="T77" fmla="*/ 2 h 16"/>
                <a:gd name="T78" fmla="*/ 8 w 16"/>
                <a:gd name="T79" fmla="*/ 0 h 16"/>
                <a:gd name="T80" fmla="*/ 0 w 16"/>
                <a:gd name="T8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" h="16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1"/>
                    <a:pt x="13" y="2"/>
                    <a:pt x="14" y="4"/>
                  </a:cubicBezTo>
                  <a:cubicBezTo>
                    <a:pt x="15" y="5"/>
                    <a:pt x="16" y="7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2"/>
                    <a:pt x="14" y="13"/>
                    <a:pt x="12" y="14"/>
                  </a:cubicBezTo>
                  <a:cubicBezTo>
                    <a:pt x="11" y="15"/>
                    <a:pt x="9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1"/>
                    <a:pt x="9" y="10"/>
                  </a:cubicBezTo>
                  <a:cubicBezTo>
                    <a:pt x="10" y="10"/>
                    <a:pt x="10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0" y="7"/>
                    <a:pt x="10" y="6"/>
                  </a:cubicBezTo>
                  <a:cubicBezTo>
                    <a:pt x="10" y="6"/>
                    <a:pt x="9" y="5"/>
                    <a:pt x="8" y="5"/>
                  </a:cubicBezTo>
                  <a:close/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6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5"/>
                    <a:pt x="2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0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5"/>
                    <a:pt x="8" y="5"/>
                    <a:pt x="8" y="5"/>
                  </a:cubicBezTo>
                  <a:close/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Freeform: Shape 120">
              <a:extLst>
                <a:ext uri="{FF2B5EF4-FFF2-40B4-BE49-F238E27FC236}">
                  <a16:creationId xmlns:a16="http://schemas.microsoft.com/office/drawing/2014/main" id="{2BBA6669-62A3-40FF-8F18-3C79F1C8A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9030" y="5119000"/>
              <a:ext cx="139304" cy="72629"/>
            </a:xfrm>
            <a:custGeom>
              <a:avLst/>
              <a:gdLst>
                <a:gd name="T0" fmla="*/ 41 w 82"/>
                <a:gd name="T1" fmla="*/ 38 h 43"/>
                <a:gd name="T2" fmla="*/ 67 w 82"/>
                <a:gd name="T3" fmla="*/ 38 h 43"/>
                <a:gd name="T4" fmla="*/ 76 w 82"/>
                <a:gd name="T5" fmla="*/ 4 h 43"/>
                <a:gd name="T6" fmla="*/ 71 w 82"/>
                <a:gd name="T7" fmla="*/ 4 h 43"/>
                <a:gd name="T8" fmla="*/ 62 w 82"/>
                <a:gd name="T9" fmla="*/ 4 h 43"/>
                <a:gd name="T10" fmla="*/ 41 w 82"/>
                <a:gd name="T11" fmla="*/ 4 h 43"/>
                <a:gd name="T12" fmla="*/ 41 w 82"/>
                <a:gd name="T13" fmla="*/ 0 h 43"/>
                <a:gd name="T14" fmla="*/ 62 w 82"/>
                <a:gd name="T15" fmla="*/ 0 h 43"/>
                <a:gd name="T16" fmla="*/ 71 w 82"/>
                <a:gd name="T17" fmla="*/ 0 h 43"/>
                <a:gd name="T18" fmla="*/ 79 w 82"/>
                <a:gd name="T19" fmla="*/ 0 h 43"/>
                <a:gd name="T20" fmla="*/ 79 w 82"/>
                <a:gd name="T21" fmla="*/ 0 h 43"/>
                <a:gd name="T22" fmla="*/ 80 w 82"/>
                <a:gd name="T23" fmla="*/ 0 h 43"/>
                <a:gd name="T24" fmla="*/ 81 w 82"/>
                <a:gd name="T25" fmla="*/ 3 h 43"/>
                <a:gd name="T26" fmla="*/ 71 w 82"/>
                <a:gd name="T27" fmla="*/ 41 h 43"/>
                <a:gd name="T28" fmla="*/ 69 w 82"/>
                <a:gd name="T29" fmla="*/ 43 h 43"/>
                <a:gd name="T30" fmla="*/ 41 w 82"/>
                <a:gd name="T31" fmla="*/ 43 h 43"/>
                <a:gd name="T32" fmla="*/ 41 w 82"/>
                <a:gd name="T33" fmla="*/ 38 h 43"/>
                <a:gd name="T34" fmla="*/ 6 w 82"/>
                <a:gd name="T35" fmla="*/ 4 h 43"/>
                <a:gd name="T36" fmla="*/ 15 w 82"/>
                <a:gd name="T37" fmla="*/ 38 h 43"/>
                <a:gd name="T38" fmla="*/ 41 w 82"/>
                <a:gd name="T39" fmla="*/ 38 h 43"/>
                <a:gd name="T40" fmla="*/ 41 w 82"/>
                <a:gd name="T41" fmla="*/ 43 h 43"/>
                <a:gd name="T42" fmla="*/ 13 w 82"/>
                <a:gd name="T43" fmla="*/ 43 h 43"/>
                <a:gd name="T44" fmla="*/ 13 w 82"/>
                <a:gd name="T45" fmla="*/ 43 h 43"/>
                <a:gd name="T46" fmla="*/ 10 w 82"/>
                <a:gd name="T47" fmla="*/ 41 h 43"/>
                <a:gd name="T48" fmla="*/ 0 w 82"/>
                <a:gd name="T49" fmla="*/ 3 h 43"/>
                <a:gd name="T50" fmla="*/ 0 w 82"/>
                <a:gd name="T51" fmla="*/ 2 h 43"/>
                <a:gd name="T52" fmla="*/ 3 w 82"/>
                <a:gd name="T53" fmla="*/ 0 h 43"/>
                <a:gd name="T54" fmla="*/ 11 w 82"/>
                <a:gd name="T55" fmla="*/ 0 h 43"/>
                <a:gd name="T56" fmla="*/ 20 w 82"/>
                <a:gd name="T57" fmla="*/ 0 h 43"/>
                <a:gd name="T58" fmla="*/ 41 w 82"/>
                <a:gd name="T59" fmla="*/ 0 h 43"/>
                <a:gd name="T60" fmla="*/ 41 w 82"/>
                <a:gd name="T61" fmla="*/ 4 h 43"/>
                <a:gd name="T62" fmla="*/ 20 w 82"/>
                <a:gd name="T63" fmla="*/ 4 h 43"/>
                <a:gd name="T64" fmla="*/ 11 w 82"/>
                <a:gd name="T65" fmla="*/ 4 h 43"/>
                <a:gd name="T66" fmla="*/ 6 w 82"/>
                <a:gd name="T67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" h="43">
                  <a:moveTo>
                    <a:pt x="41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79" y="0"/>
                    <a:pt x="80" y="0"/>
                  </a:cubicBezTo>
                  <a:cubicBezTo>
                    <a:pt x="81" y="0"/>
                    <a:pt x="82" y="1"/>
                    <a:pt x="81" y="3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1" y="42"/>
                    <a:pt x="70" y="43"/>
                    <a:pt x="69" y="4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41" y="38"/>
                  </a:lnTo>
                  <a:close/>
                  <a:moveTo>
                    <a:pt x="6" y="4"/>
                  </a:moveTo>
                  <a:cubicBezTo>
                    <a:pt x="15" y="38"/>
                    <a:pt x="15" y="38"/>
                    <a:pt x="15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3"/>
                    <a:pt x="11" y="42"/>
                    <a:pt x="1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6" y="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9" name="Rectangle 127">
            <a:extLst>
              <a:ext uri="{FF2B5EF4-FFF2-40B4-BE49-F238E27FC236}">
                <a16:creationId xmlns:a16="http://schemas.microsoft.com/office/drawing/2014/main" id="{2F290AAB-1D8A-4D34-AB64-871FD3A5F65B}"/>
              </a:ext>
            </a:extLst>
          </p:cNvPr>
          <p:cNvSpPr>
            <a:spLocks noChangeAspect="1"/>
          </p:cNvSpPr>
          <p:nvPr/>
        </p:nvSpPr>
        <p:spPr bwMode="auto">
          <a:xfrm>
            <a:off x="4612241" y="1171660"/>
            <a:ext cx="2980728" cy="2918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53" name="千图PPT彼岸天：ID 8661124库_组合 152">
            <a:extLst>
              <a:ext uri="{FF2B5EF4-FFF2-40B4-BE49-F238E27FC236}">
                <a16:creationId xmlns:a16="http://schemas.microsoft.com/office/drawing/2014/main" id="{92809D93-2AE2-4608-B69B-826B6E08C1B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245119" y="1353531"/>
            <a:ext cx="3528113" cy="1006991"/>
            <a:chOff x="1245119" y="1353531"/>
            <a:chExt cx="3528113" cy="1006991"/>
          </a:xfrm>
        </p:grpSpPr>
        <p:grpSp>
          <p:nvGrpSpPr>
            <p:cNvPr id="8" name="Group 151">
              <a:extLst>
                <a:ext uri="{FF2B5EF4-FFF2-40B4-BE49-F238E27FC236}">
                  <a16:creationId xmlns:a16="http://schemas.microsoft.com/office/drawing/2014/main" id="{45229514-7CB9-4197-AC7B-7DC31F4ABB2D}"/>
                </a:ext>
              </a:extLst>
            </p:cNvPr>
            <p:cNvGrpSpPr/>
            <p:nvPr/>
          </p:nvGrpSpPr>
          <p:grpSpPr>
            <a:xfrm flipH="1">
              <a:off x="3775474" y="1702388"/>
              <a:ext cx="997758" cy="299675"/>
              <a:chOff x="7244862" y="2564012"/>
              <a:chExt cx="1005315" cy="299674"/>
            </a:xfrm>
          </p:grpSpPr>
          <p:cxnSp>
            <p:nvCxnSpPr>
              <p:cNvPr id="22" name="Straight Connector 152">
                <a:extLst>
                  <a:ext uri="{FF2B5EF4-FFF2-40B4-BE49-F238E27FC236}">
                    <a16:creationId xmlns:a16="http://schemas.microsoft.com/office/drawing/2014/main" id="{7AEFC065-C44B-47C3-9FB4-13720F184886}"/>
                  </a:ext>
                </a:extLst>
              </p:cNvPr>
              <p:cNvCxnSpPr/>
              <p:nvPr/>
            </p:nvCxnSpPr>
            <p:spPr>
              <a:xfrm flipV="1">
                <a:off x="7244862" y="2564012"/>
                <a:ext cx="393895" cy="299674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oval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153">
                <a:extLst>
                  <a:ext uri="{FF2B5EF4-FFF2-40B4-BE49-F238E27FC236}">
                    <a16:creationId xmlns:a16="http://schemas.microsoft.com/office/drawing/2014/main" id="{9C674BA2-C5B9-4FB3-9D14-95553EF7515B}"/>
                  </a:ext>
                </a:extLst>
              </p:cNvPr>
              <p:cNvCxnSpPr/>
              <p:nvPr/>
            </p:nvCxnSpPr>
            <p:spPr>
              <a:xfrm>
                <a:off x="7643056" y="2564012"/>
                <a:ext cx="607121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158">
              <a:extLst>
                <a:ext uri="{FF2B5EF4-FFF2-40B4-BE49-F238E27FC236}">
                  <a16:creationId xmlns:a16="http://schemas.microsoft.com/office/drawing/2014/main" id="{4E9D71C6-7B9B-4EA2-A9CF-312D39CED78F}"/>
                </a:ext>
              </a:extLst>
            </p:cNvPr>
            <p:cNvGrpSpPr/>
            <p:nvPr/>
          </p:nvGrpSpPr>
          <p:grpSpPr>
            <a:xfrm>
              <a:off x="1245119" y="1353531"/>
              <a:ext cx="2530363" cy="1006991"/>
              <a:chOff x="8328246" y="2276873"/>
              <a:chExt cx="2198694" cy="1006991"/>
            </a:xfrm>
          </p:grpSpPr>
          <p:sp>
            <p:nvSpPr>
              <p:cNvPr id="20" name="TextBox 159">
                <a:extLst>
                  <a:ext uri="{FF2B5EF4-FFF2-40B4-BE49-F238E27FC236}">
                    <a16:creationId xmlns:a16="http://schemas.microsoft.com/office/drawing/2014/main" id="{B93E2320-70F4-43F0-8BEE-235C3F705E19}"/>
                  </a:ext>
                </a:extLst>
              </p:cNvPr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21" name="TextBox 160">
                <a:extLst>
                  <a:ext uri="{FF2B5EF4-FFF2-40B4-BE49-F238E27FC236}">
                    <a16:creationId xmlns:a16="http://schemas.microsoft.com/office/drawing/2014/main" id="{4059662A-A571-4638-9C3B-9CCEC3E94C3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36000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152" name="千图PPT彼岸天：ID 8661124库_组合 151">
            <a:extLst>
              <a:ext uri="{FF2B5EF4-FFF2-40B4-BE49-F238E27FC236}">
                <a16:creationId xmlns:a16="http://schemas.microsoft.com/office/drawing/2014/main" id="{05CEF63B-1677-4F4B-B402-94C9736A143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433545" y="1353531"/>
            <a:ext cx="3554496" cy="1006991"/>
            <a:chOff x="7433545" y="1353531"/>
            <a:chExt cx="3554496" cy="1006991"/>
          </a:xfrm>
        </p:grpSpPr>
        <p:grpSp>
          <p:nvGrpSpPr>
            <p:cNvPr id="7" name="Group 148">
              <a:extLst>
                <a:ext uri="{FF2B5EF4-FFF2-40B4-BE49-F238E27FC236}">
                  <a16:creationId xmlns:a16="http://schemas.microsoft.com/office/drawing/2014/main" id="{7A71E9A7-694A-4290-B2F1-E5BD967F0E50}"/>
                </a:ext>
              </a:extLst>
            </p:cNvPr>
            <p:cNvGrpSpPr/>
            <p:nvPr/>
          </p:nvGrpSpPr>
          <p:grpSpPr>
            <a:xfrm>
              <a:off x="7433545" y="1702391"/>
              <a:ext cx="1005315" cy="299675"/>
              <a:chOff x="7244862" y="2564012"/>
              <a:chExt cx="1005315" cy="299674"/>
            </a:xfrm>
          </p:grpSpPr>
          <p:cxnSp>
            <p:nvCxnSpPr>
              <p:cNvPr id="24" name="Straight Connector 149">
                <a:extLst>
                  <a:ext uri="{FF2B5EF4-FFF2-40B4-BE49-F238E27FC236}">
                    <a16:creationId xmlns:a16="http://schemas.microsoft.com/office/drawing/2014/main" id="{FA589DB9-143A-437A-B56C-4852FFCE0A53}"/>
                  </a:ext>
                </a:extLst>
              </p:cNvPr>
              <p:cNvCxnSpPr/>
              <p:nvPr/>
            </p:nvCxnSpPr>
            <p:spPr>
              <a:xfrm flipV="1">
                <a:off x="7244862" y="2564012"/>
                <a:ext cx="393895" cy="299674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oval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150">
                <a:extLst>
                  <a:ext uri="{FF2B5EF4-FFF2-40B4-BE49-F238E27FC236}">
                    <a16:creationId xmlns:a16="http://schemas.microsoft.com/office/drawing/2014/main" id="{908B48B5-1045-4E01-8BC5-EFDA557AF8A8}"/>
                  </a:ext>
                </a:extLst>
              </p:cNvPr>
              <p:cNvCxnSpPr/>
              <p:nvPr/>
            </p:nvCxnSpPr>
            <p:spPr>
              <a:xfrm>
                <a:off x="7643056" y="2564012"/>
                <a:ext cx="607121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61">
              <a:extLst>
                <a:ext uri="{FF2B5EF4-FFF2-40B4-BE49-F238E27FC236}">
                  <a16:creationId xmlns:a16="http://schemas.microsoft.com/office/drawing/2014/main" id="{8C95BA20-4B9B-4532-AB83-711DAFC42570}"/>
                </a:ext>
              </a:extLst>
            </p:cNvPr>
            <p:cNvGrpSpPr/>
            <p:nvPr/>
          </p:nvGrpSpPr>
          <p:grpSpPr>
            <a:xfrm>
              <a:off x="8438860" y="1353531"/>
              <a:ext cx="2549181" cy="1006991"/>
              <a:chOff x="1197898" y="2503545"/>
              <a:chExt cx="2198693" cy="1006991"/>
            </a:xfrm>
          </p:grpSpPr>
          <p:sp>
            <p:nvSpPr>
              <p:cNvPr id="18" name="TextBox 162">
                <a:extLst>
                  <a:ext uri="{FF2B5EF4-FFF2-40B4-BE49-F238E27FC236}">
                    <a16:creationId xmlns:a16="http://schemas.microsoft.com/office/drawing/2014/main" id="{6C9E083A-C218-4B15-97A0-2F3E6A701F78}"/>
                  </a:ext>
                </a:extLst>
              </p:cNvPr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9" name="TextBox 163">
                <a:extLst>
                  <a:ext uri="{FF2B5EF4-FFF2-40B4-BE49-F238E27FC236}">
                    <a16:creationId xmlns:a16="http://schemas.microsoft.com/office/drawing/2014/main" id="{C4DFFCFE-F4C7-4E2E-926A-ADBB7435B29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154" name="千图PPT彼岸天：ID 8661124库_组合 153">
            <a:extLst>
              <a:ext uri="{FF2B5EF4-FFF2-40B4-BE49-F238E27FC236}">
                <a16:creationId xmlns:a16="http://schemas.microsoft.com/office/drawing/2014/main" id="{29D5E16F-4029-4809-AEEB-F07BC77A9FF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245119" y="3376770"/>
            <a:ext cx="3528113" cy="1006991"/>
            <a:chOff x="1245119" y="3376770"/>
            <a:chExt cx="3528113" cy="1006991"/>
          </a:xfrm>
        </p:grpSpPr>
        <p:grpSp>
          <p:nvGrpSpPr>
            <p:cNvPr id="6" name="Group 145">
              <a:extLst>
                <a:ext uri="{FF2B5EF4-FFF2-40B4-BE49-F238E27FC236}">
                  <a16:creationId xmlns:a16="http://schemas.microsoft.com/office/drawing/2014/main" id="{FAE35DA5-988B-4F2F-A14A-C24307A34E20}"/>
                </a:ext>
              </a:extLst>
            </p:cNvPr>
            <p:cNvGrpSpPr/>
            <p:nvPr/>
          </p:nvGrpSpPr>
          <p:grpSpPr>
            <a:xfrm flipH="1" flipV="1">
              <a:off x="3775474" y="3390415"/>
              <a:ext cx="997758" cy="265951"/>
              <a:chOff x="7244862" y="2564012"/>
              <a:chExt cx="1005315" cy="299674"/>
            </a:xfrm>
          </p:grpSpPr>
          <p:cxnSp>
            <p:nvCxnSpPr>
              <p:cNvPr id="26" name="Straight Connector 146">
                <a:extLst>
                  <a:ext uri="{FF2B5EF4-FFF2-40B4-BE49-F238E27FC236}">
                    <a16:creationId xmlns:a16="http://schemas.microsoft.com/office/drawing/2014/main" id="{90588DFE-0069-4760-96F1-62708CC0ED63}"/>
                  </a:ext>
                </a:extLst>
              </p:cNvPr>
              <p:cNvCxnSpPr/>
              <p:nvPr/>
            </p:nvCxnSpPr>
            <p:spPr>
              <a:xfrm flipV="1">
                <a:off x="7244862" y="2564012"/>
                <a:ext cx="393895" cy="299674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oval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147">
                <a:extLst>
                  <a:ext uri="{FF2B5EF4-FFF2-40B4-BE49-F238E27FC236}">
                    <a16:creationId xmlns:a16="http://schemas.microsoft.com/office/drawing/2014/main" id="{310AE02C-0363-41E9-862C-85E94B8246BA}"/>
                  </a:ext>
                </a:extLst>
              </p:cNvPr>
              <p:cNvCxnSpPr/>
              <p:nvPr/>
            </p:nvCxnSpPr>
            <p:spPr>
              <a:xfrm>
                <a:off x="7643056" y="2564012"/>
                <a:ext cx="607121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64">
              <a:extLst>
                <a:ext uri="{FF2B5EF4-FFF2-40B4-BE49-F238E27FC236}">
                  <a16:creationId xmlns:a16="http://schemas.microsoft.com/office/drawing/2014/main" id="{DE5EA4D0-7DC2-4216-9240-A183AA7C0AE4}"/>
                </a:ext>
              </a:extLst>
            </p:cNvPr>
            <p:cNvGrpSpPr/>
            <p:nvPr/>
          </p:nvGrpSpPr>
          <p:grpSpPr>
            <a:xfrm>
              <a:off x="1245119" y="3376770"/>
              <a:ext cx="2530363" cy="1006991"/>
              <a:chOff x="8328246" y="2276873"/>
              <a:chExt cx="2198694" cy="1006991"/>
            </a:xfrm>
          </p:grpSpPr>
          <p:sp>
            <p:nvSpPr>
              <p:cNvPr id="16" name="TextBox 165">
                <a:extLst>
                  <a:ext uri="{FF2B5EF4-FFF2-40B4-BE49-F238E27FC236}">
                    <a16:creationId xmlns:a16="http://schemas.microsoft.com/office/drawing/2014/main" id="{E0CDB128-37A4-47E0-B478-7C613E557A3B}"/>
                  </a:ext>
                </a:extLst>
              </p:cNvPr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7" name="TextBox 166">
                <a:extLst>
                  <a:ext uri="{FF2B5EF4-FFF2-40B4-BE49-F238E27FC236}">
                    <a16:creationId xmlns:a16="http://schemas.microsoft.com/office/drawing/2014/main" id="{E29C6DFB-33BC-4153-9C25-AC01C9FBE9B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36000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2ABFB54C-BD84-41A7-AFDE-756F1F1734EC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7433547" y="3376770"/>
            <a:ext cx="3554494" cy="1006991"/>
            <a:chOff x="7433547" y="3376770"/>
            <a:chExt cx="3554494" cy="1006991"/>
          </a:xfrm>
        </p:grpSpPr>
        <p:grpSp>
          <p:nvGrpSpPr>
            <p:cNvPr id="5" name="Group 142">
              <a:extLst>
                <a:ext uri="{FF2B5EF4-FFF2-40B4-BE49-F238E27FC236}">
                  <a16:creationId xmlns:a16="http://schemas.microsoft.com/office/drawing/2014/main" id="{71915AF7-FB6F-4303-BB77-7380CFF735C4}"/>
                </a:ext>
              </a:extLst>
            </p:cNvPr>
            <p:cNvGrpSpPr/>
            <p:nvPr/>
          </p:nvGrpSpPr>
          <p:grpSpPr>
            <a:xfrm flipV="1">
              <a:off x="7433547" y="3390418"/>
              <a:ext cx="1005315" cy="265951"/>
              <a:chOff x="7244862" y="2564012"/>
              <a:chExt cx="1005315" cy="299674"/>
            </a:xfrm>
          </p:grpSpPr>
          <p:cxnSp>
            <p:nvCxnSpPr>
              <p:cNvPr id="28" name="Straight Connector 143">
                <a:extLst>
                  <a:ext uri="{FF2B5EF4-FFF2-40B4-BE49-F238E27FC236}">
                    <a16:creationId xmlns:a16="http://schemas.microsoft.com/office/drawing/2014/main" id="{AF312547-E02C-415F-8602-26B3314256B4}"/>
                  </a:ext>
                </a:extLst>
              </p:cNvPr>
              <p:cNvCxnSpPr/>
              <p:nvPr/>
            </p:nvCxnSpPr>
            <p:spPr>
              <a:xfrm flipV="1">
                <a:off x="7244862" y="2564012"/>
                <a:ext cx="393895" cy="299674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oval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144">
                <a:extLst>
                  <a:ext uri="{FF2B5EF4-FFF2-40B4-BE49-F238E27FC236}">
                    <a16:creationId xmlns:a16="http://schemas.microsoft.com/office/drawing/2014/main" id="{91720E83-A41F-4202-B84B-2874985F9DCB}"/>
                  </a:ext>
                </a:extLst>
              </p:cNvPr>
              <p:cNvCxnSpPr/>
              <p:nvPr/>
            </p:nvCxnSpPr>
            <p:spPr>
              <a:xfrm>
                <a:off x="7643056" y="2564012"/>
                <a:ext cx="607121" cy="0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  <a:headEnd type="none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67">
              <a:extLst>
                <a:ext uri="{FF2B5EF4-FFF2-40B4-BE49-F238E27FC236}">
                  <a16:creationId xmlns:a16="http://schemas.microsoft.com/office/drawing/2014/main" id="{8AA3D576-A9D1-4CD8-B38E-52517EED342F}"/>
                </a:ext>
              </a:extLst>
            </p:cNvPr>
            <p:cNvGrpSpPr/>
            <p:nvPr/>
          </p:nvGrpSpPr>
          <p:grpSpPr>
            <a:xfrm>
              <a:off x="8438860" y="3376770"/>
              <a:ext cx="2549181" cy="1006991"/>
              <a:chOff x="1197898" y="2503545"/>
              <a:chExt cx="2198693" cy="1006991"/>
            </a:xfrm>
          </p:grpSpPr>
          <p:sp>
            <p:nvSpPr>
              <p:cNvPr id="14" name="TextBox 168">
                <a:extLst>
                  <a:ext uri="{FF2B5EF4-FFF2-40B4-BE49-F238E27FC236}">
                    <a16:creationId xmlns:a16="http://schemas.microsoft.com/office/drawing/2014/main" id="{7A2C3543-2BB2-44CC-B2C3-8F4ED6DD35C5}"/>
                  </a:ext>
                </a:extLst>
              </p:cNvPr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</a:rPr>
                  <a:t>输入标题文本</a:t>
                </a:r>
              </a:p>
            </p:txBody>
          </p:sp>
          <p:sp>
            <p:nvSpPr>
              <p:cNvPr id="15" name="TextBox 169">
                <a:extLst>
                  <a:ext uri="{FF2B5EF4-FFF2-40B4-BE49-F238E27FC236}">
                    <a16:creationId xmlns:a16="http://schemas.microsoft.com/office/drawing/2014/main" id="{53348684-0C58-4CB0-9FD0-24D0E00B7E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请替换文字内容复制你的内容到此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6416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14B5B379-A8D7-4A23-A3FD-7E760E36F441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000542" y="1686350"/>
            <a:ext cx="5086620" cy="1106279"/>
            <a:chOff x="1000542" y="1686350"/>
            <a:chExt cx="5086620" cy="1106279"/>
          </a:xfrm>
        </p:grpSpPr>
        <p:cxnSp>
          <p:nvCxnSpPr>
            <p:cNvPr id="7" name="Straight Arrow Connector 11">
              <a:extLst>
                <a:ext uri="{FF2B5EF4-FFF2-40B4-BE49-F238E27FC236}">
                  <a16:creationId xmlns:a16="http://schemas.microsoft.com/office/drawing/2014/main" id="{3655BC09-6485-438D-B1D8-64B9536F04F2}"/>
                </a:ext>
              </a:extLst>
            </p:cNvPr>
            <p:cNvCxnSpPr/>
            <p:nvPr/>
          </p:nvCxnSpPr>
          <p:spPr>
            <a:xfrm>
              <a:off x="5468950" y="1946648"/>
              <a:ext cx="618212" cy="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: Shape 31">
              <a:extLst>
                <a:ext uri="{FF2B5EF4-FFF2-40B4-BE49-F238E27FC236}">
                  <a16:creationId xmlns:a16="http://schemas.microsoft.com/office/drawing/2014/main" id="{6FCCCA48-5D06-4104-9EC5-64A065D43A5B}"/>
                </a:ext>
              </a:extLst>
            </p:cNvPr>
            <p:cNvSpPr/>
            <p:nvPr/>
          </p:nvSpPr>
          <p:spPr>
            <a:xfrm flipH="1">
              <a:off x="4352460" y="1686350"/>
              <a:ext cx="1188276" cy="520597"/>
            </a:xfrm>
            <a:custGeom>
              <a:avLst/>
              <a:gdLst/>
              <a:ahLst/>
              <a:cxnLst/>
              <a:rect l="l" t="t" r="r" b="b"/>
              <a:pathLst>
                <a:path w="936105" h="410118">
                  <a:moveTo>
                    <a:pt x="161666" y="123566"/>
                  </a:moveTo>
                  <a:lnTo>
                    <a:pt x="161666" y="286553"/>
                  </a:lnTo>
                  <a:lnTo>
                    <a:pt x="0" y="205059"/>
                  </a:lnTo>
                  <a:close/>
                  <a:moveTo>
                    <a:pt x="161667" y="0"/>
                  </a:moveTo>
                  <a:lnTo>
                    <a:pt x="936105" y="0"/>
                  </a:lnTo>
                  <a:lnTo>
                    <a:pt x="936105" y="410118"/>
                  </a:lnTo>
                  <a:lnTo>
                    <a:pt x="161667" y="4101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Rectangle 32">
              <a:extLst>
                <a:ext uri="{FF2B5EF4-FFF2-40B4-BE49-F238E27FC236}">
                  <a16:creationId xmlns:a16="http://schemas.microsoft.com/office/drawing/2014/main" id="{B102CACC-A7CE-4EAE-BFBA-67226D3EB9F0}"/>
                </a:ext>
              </a:extLst>
            </p:cNvPr>
            <p:cNvSpPr/>
            <p:nvPr/>
          </p:nvSpPr>
          <p:spPr>
            <a:xfrm flipH="1">
              <a:off x="1027128" y="1686350"/>
              <a:ext cx="3325333" cy="52059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Ins="144000" anchor="ctr">
              <a:normAutofit/>
            </a:bodyPr>
            <a:lstStyle/>
            <a:p>
              <a:pPr marL="0" lvl="1" algn="r"/>
              <a:r>
                <a:rPr lang="zh-CN" altLang="en-US" sz="1867" b="1" dirty="0">
                  <a:solidFill>
                    <a:schemeClr val="tx1"/>
                  </a:solidFill>
                </a:rPr>
                <a:t>输入标题文本</a:t>
              </a:r>
            </a:p>
          </p:txBody>
        </p:sp>
        <p:sp>
          <p:nvSpPr>
            <p:cNvPr id="12" name="TextBox 29">
              <a:extLst>
                <a:ext uri="{FF2B5EF4-FFF2-40B4-BE49-F238E27FC236}">
                  <a16:creationId xmlns:a16="http://schemas.microsoft.com/office/drawing/2014/main" id="{83BE3D56-E17A-4DEE-B4F2-9797DB700C51}"/>
                </a:ext>
              </a:extLst>
            </p:cNvPr>
            <p:cNvSpPr txBox="1">
              <a:spLocks/>
            </p:cNvSpPr>
            <p:nvPr/>
          </p:nvSpPr>
          <p:spPr bwMode="auto">
            <a:xfrm flipH="1">
              <a:off x="1000542" y="2202540"/>
              <a:ext cx="3199197" cy="590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endPara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Freeform: Shape 53">
              <a:extLst>
                <a:ext uri="{FF2B5EF4-FFF2-40B4-BE49-F238E27FC236}">
                  <a16:creationId xmlns:a16="http://schemas.microsoft.com/office/drawing/2014/main" id="{FADEE672-9D31-499A-906A-F2DDF2F5C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749" y="1746124"/>
              <a:ext cx="375867" cy="375867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7" name="千图PPT彼岸天：ID 8661124库_组合 26">
            <a:extLst>
              <a:ext uri="{FF2B5EF4-FFF2-40B4-BE49-F238E27FC236}">
                <a16:creationId xmlns:a16="http://schemas.microsoft.com/office/drawing/2014/main" id="{336A04E1-DDD1-4282-BA0F-F9245193DE4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017387" y="2241480"/>
            <a:ext cx="5174072" cy="1103560"/>
            <a:chOff x="6017387" y="2241480"/>
            <a:chExt cx="5174072" cy="1103560"/>
          </a:xfrm>
        </p:grpSpPr>
        <p:cxnSp>
          <p:nvCxnSpPr>
            <p:cNvPr id="5" name="Straight Arrow Connector 9">
              <a:extLst>
                <a:ext uri="{FF2B5EF4-FFF2-40B4-BE49-F238E27FC236}">
                  <a16:creationId xmlns:a16="http://schemas.microsoft.com/office/drawing/2014/main" id="{784AA076-D2CF-4669-99A4-80420E0A549A}"/>
                </a:ext>
              </a:extLst>
            </p:cNvPr>
            <p:cNvCxnSpPr/>
            <p:nvPr/>
          </p:nvCxnSpPr>
          <p:spPr>
            <a:xfrm flipH="1">
              <a:off x="6017387" y="2490483"/>
              <a:ext cx="618212" cy="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reeform: Shape 24">
              <a:extLst>
                <a:ext uri="{FF2B5EF4-FFF2-40B4-BE49-F238E27FC236}">
                  <a16:creationId xmlns:a16="http://schemas.microsoft.com/office/drawing/2014/main" id="{8B0B1B61-7DA3-4868-A0E2-081CD8C3AEBD}"/>
                </a:ext>
              </a:extLst>
            </p:cNvPr>
            <p:cNvSpPr/>
            <p:nvPr/>
          </p:nvSpPr>
          <p:spPr>
            <a:xfrm>
              <a:off x="6635599" y="2241480"/>
              <a:ext cx="1188276" cy="520597"/>
            </a:xfrm>
            <a:custGeom>
              <a:avLst/>
              <a:gdLst/>
              <a:ahLst/>
              <a:cxnLst/>
              <a:rect l="l" t="t" r="r" b="b"/>
              <a:pathLst>
                <a:path w="936105" h="410118">
                  <a:moveTo>
                    <a:pt x="161666" y="123566"/>
                  </a:moveTo>
                  <a:lnTo>
                    <a:pt x="161666" y="286553"/>
                  </a:lnTo>
                  <a:lnTo>
                    <a:pt x="0" y="205059"/>
                  </a:lnTo>
                  <a:close/>
                  <a:moveTo>
                    <a:pt x="161667" y="0"/>
                  </a:moveTo>
                  <a:lnTo>
                    <a:pt x="936105" y="0"/>
                  </a:lnTo>
                  <a:lnTo>
                    <a:pt x="936105" y="410118"/>
                  </a:lnTo>
                  <a:lnTo>
                    <a:pt x="161667" y="41011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Rectangle 25">
              <a:extLst>
                <a:ext uri="{FF2B5EF4-FFF2-40B4-BE49-F238E27FC236}">
                  <a16:creationId xmlns:a16="http://schemas.microsoft.com/office/drawing/2014/main" id="{72C7C2A5-0FDA-4EA5-A4FC-3C2A691FABDF}"/>
                </a:ext>
              </a:extLst>
            </p:cNvPr>
            <p:cNvSpPr/>
            <p:nvPr/>
          </p:nvSpPr>
          <p:spPr>
            <a:xfrm>
              <a:off x="7823875" y="2241480"/>
              <a:ext cx="3325333" cy="52059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44000" anchor="ctr">
              <a:normAutofit/>
            </a:bodyPr>
            <a:lstStyle/>
            <a:p>
              <a:pPr marL="0" lvl="1"/>
              <a:r>
                <a:rPr lang="zh-CN" altLang="en-US" sz="1867" b="1" dirty="0">
                  <a:solidFill>
                    <a:schemeClr val="tx1"/>
                  </a:solidFill>
                </a:rPr>
                <a:t>输入标题文本</a:t>
              </a:r>
            </a:p>
          </p:txBody>
        </p:sp>
        <p:sp>
          <p:nvSpPr>
            <p:cNvPr id="19" name="TextBox 52">
              <a:extLst>
                <a:ext uri="{FF2B5EF4-FFF2-40B4-BE49-F238E27FC236}">
                  <a16:creationId xmlns:a16="http://schemas.microsoft.com/office/drawing/2014/main" id="{76993398-5B33-41CA-A5C6-87AFC611F492}"/>
                </a:ext>
              </a:extLst>
            </p:cNvPr>
            <p:cNvSpPr txBox="1">
              <a:spLocks/>
            </p:cNvSpPr>
            <p:nvPr/>
          </p:nvSpPr>
          <p:spPr bwMode="auto">
            <a:xfrm flipH="1">
              <a:off x="7992262" y="2754951"/>
              <a:ext cx="3199197" cy="590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l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endPara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Freeform: Shape 54">
              <a:extLst>
                <a:ext uri="{FF2B5EF4-FFF2-40B4-BE49-F238E27FC236}">
                  <a16:creationId xmlns:a16="http://schemas.microsoft.com/office/drawing/2014/main" id="{D8E50468-68C6-4FAC-8A62-858C39B79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4125" y="2307881"/>
              <a:ext cx="375867" cy="375867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5" name="千图PPT彼岸天：ID 8661124库_组合 24">
            <a:extLst>
              <a:ext uri="{FF2B5EF4-FFF2-40B4-BE49-F238E27FC236}">
                <a16:creationId xmlns:a16="http://schemas.microsoft.com/office/drawing/2014/main" id="{9324C338-A58F-481A-9D46-BA664F7BD2A8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000542" y="3505836"/>
            <a:ext cx="5086620" cy="1105537"/>
            <a:chOff x="1000542" y="3505836"/>
            <a:chExt cx="5086620" cy="1105537"/>
          </a:xfrm>
        </p:grpSpPr>
        <p:cxnSp>
          <p:nvCxnSpPr>
            <p:cNvPr id="6" name="Straight Arrow Connector 10">
              <a:extLst>
                <a:ext uri="{FF2B5EF4-FFF2-40B4-BE49-F238E27FC236}">
                  <a16:creationId xmlns:a16="http://schemas.microsoft.com/office/drawing/2014/main" id="{323D4DA0-FE20-4269-9D10-9A8D90C164B5}"/>
                </a:ext>
              </a:extLst>
            </p:cNvPr>
            <p:cNvCxnSpPr/>
            <p:nvPr/>
          </p:nvCxnSpPr>
          <p:spPr>
            <a:xfrm>
              <a:off x="5468950" y="3754839"/>
              <a:ext cx="618212" cy="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Freeform: Shape 45">
              <a:extLst>
                <a:ext uri="{FF2B5EF4-FFF2-40B4-BE49-F238E27FC236}">
                  <a16:creationId xmlns:a16="http://schemas.microsoft.com/office/drawing/2014/main" id="{CC2C50DF-3587-4477-A8CB-45761B2A022B}"/>
                </a:ext>
              </a:extLst>
            </p:cNvPr>
            <p:cNvSpPr/>
            <p:nvPr/>
          </p:nvSpPr>
          <p:spPr>
            <a:xfrm flipH="1">
              <a:off x="4352464" y="3505836"/>
              <a:ext cx="1188276" cy="520597"/>
            </a:xfrm>
            <a:custGeom>
              <a:avLst/>
              <a:gdLst/>
              <a:ahLst/>
              <a:cxnLst/>
              <a:rect l="l" t="t" r="r" b="b"/>
              <a:pathLst>
                <a:path w="936105" h="410118">
                  <a:moveTo>
                    <a:pt x="161666" y="123566"/>
                  </a:moveTo>
                  <a:lnTo>
                    <a:pt x="161666" y="286553"/>
                  </a:lnTo>
                  <a:lnTo>
                    <a:pt x="0" y="205059"/>
                  </a:lnTo>
                  <a:close/>
                  <a:moveTo>
                    <a:pt x="161667" y="0"/>
                  </a:moveTo>
                  <a:lnTo>
                    <a:pt x="936105" y="0"/>
                  </a:lnTo>
                  <a:lnTo>
                    <a:pt x="936105" y="410118"/>
                  </a:lnTo>
                  <a:lnTo>
                    <a:pt x="161667" y="4101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Rectangle 46">
              <a:extLst>
                <a:ext uri="{FF2B5EF4-FFF2-40B4-BE49-F238E27FC236}">
                  <a16:creationId xmlns:a16="http://schemas.microsoft.com/office/drawing/2014/main" id="{095FFBDD-E35E-429B-9CB0-C3A23E17A20A}"/>
                </a:ext>
              </a:extLst>
            </p:cNvPr>
            <p:cNvSpPr/>
            <p:nvPr/>
          </p:nvSpPr>
          <p:spPr>
            <a:xfrm flipH="1">
              <a:off x="1027131" y="3505836"/>
              <a:ext cx="3325333" cy="52059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Ins="144000" anchor="ctr">
              <a:normAutofit/>
            </a:bodyPr>
            <a:lstStyle/>
            <a:p>
              <a:pPr marL="0" lvl="1" algn="r"/>
              <a:r>
                <a:rPr lang="zh-CN" altLang="en-US" sz="1867" b="1" dirty="0">
                  <a:solidFill>
                    <a:schemeClr val="tx1"/>
                  </a:solidFill>
                </a:rPr>
                <a:t>输入标题文本</a:t>
              </a:r>
            </a:p>
          </p:txBody>
        </p:sp>
        <p:sp>
          <p:nvSpPr>
            <p:cNvPr id="17" name="TextBox 50">
              <a:extLst>
                <a:ext uri="{FF2B5EF4-FFF2-40B4-BE49-F238E27FC236}">
                  <a16:creationId xmlns:a16="http://schemas.microsoft.com/office/drawing/2014/main" id="{F4191A74-6C74-47CE-A1BC-BE4D0CAA8A06}"/>
                </a:ext>
              </a:extLst>
            </p:cNvPr>
            <p:cNvSpPr txBox="1">
              <a:spLocks/>
            </p:cNvSpPr>
            <p:nvPr/>
          </p:nvSpPr>
          <p:spPr bwMode="auto">
            <a:xfrm flipH="1">
              <a:off x="1000542" y="4021284"/>
              <a:ext cx="3199197" cy="590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endPara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Freeform: Shape 55">
              <a:extLst>
                <a:ext uri="{FF2B5EF4-FFF2-40B4-BE49-F238E27FC236}">
                  <a16:creationId xmlns:a16="http://schemas.microsoft.com/office/drawing/2014/main" id="{5B4DE95A-5AA1-4824-B899-F8891D781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749" y="3578200"/>
              <a:ext cx="375867" cy="375867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6" name="千图PPT彼岸天：ID 8661124库_组合 25">
            <a:extLst>
              <a:ext uri="{FF2B5EF4-FFF2-40B4-BE49-F238E27FC236}">
                <a16:creationId xmlns:a16="http://schemas.microsoft.com/office/drawing/2014/main" id="{233FA5FB-4E3D-49D7-8393-2E250BCCA57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017387" y="4060965"/>
            <a:ext cx="5174072" cy="1110686"/>
            <a:chOff x="6017387" y="4060965"/>
            <a:chExt cx="5174072" cy="1110686"/>
          </a:xfrm>
        </p:grpSpPr>
        <p:sp>
          <p:nvSpPr>
            <p:cNvPr id="13" name="Freeform: Shape 38">
              <a:extLst>
                <a:ext uri="{FF2B5EF4-FFF2-40B4-BE49-F238E27FC236}">
                  <a16:creationId xmlns:a16="http://schemas.microsoft.com/office/drawing/2014/main" id="{29B9D5F4-A1CC-4020-A642-B0E572591602}"/>
                </a:ext>
              </a:extLst>
            </p:cNvPr>
            <p:cNvSpPr/>
            <p:nvPr/>
          </p:nvSpPr>
          <p:spPr>
            <a:xfrm>
              <a:off x="6635599" y="4060965"/>
              <a:ext cx="1188276" cy="520597"/>
            </a:xfrm>
            <a:custGeom>
              <a:avLst/>
              <a:gdLst/>
              <a:ahLst/>
              <a:cxnLst/>
              <a:rect l="l" t="t" r="r" b="b"/>
              <a:pathLst>
                <a:path w="936105" h="410118">
                  <a:moveTo>
                    <a:pt x="161666" y="123566"/>
                  </a:moveTo>
                  <a:lnTo>
                    <a:pt x="161666" y="286553"/>
                  </a:lnTo>
                  <a:lnTo>
                    <a:pt x="0" y="205059"/>
                  </a:lnTo>
                  <a:close/>
                  <a:moveTo>
                    <a:pt x="161667" y="0"/>
                  </a:moveTo>
                  <a:lnTo>
                    <a:pt x="936105" y="0"/>
                  </a:lnTo>
                  <a:lnTo>
                    <a:pt x="936105" y="410118"/>
                  </a:lnTo>
                  <a:lnTo>
                    <a:pt x="161667" y="4101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Rectangle 39">
              <a:extLst>
                <a:ext uri="{FF2B5EF4-FFF2-40B4-BE49-F238E27FC236}">
                  <a16:creationId xmlns:a16="http://schemas.microsoft.com/office/drawing/2014/main" id="{3158AA60-4137-4561-BF14-DC1AF9C56F14}"/>
                </a:ext>
              </a:extLst>
            </p:cNvPr>
            <p:cNvSpPr/>
            <p:nvPr/>
          </p:nvSpPr>
          <p:spPr>
            <a:xfrm>
              <a:off x="7823875" y="4060965"/>
              <a:ext cx="3325333" cy="52059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44000" anchor="ctr">
              <a:normAutofit/>
            </a:bodyPr>
            <a:lstStyle/>
            <a:p>
              <a:pPr marL="0" lvl="1"/>
              <a:r>
                <a:rPr lang="zh-CN" altLang="en-US" sz="1867" b="1" dirty="0">
                  <a:solidFill>
                    <a:schemeClr val="tx1"/>
                  </a:solidFill>
                </a:rPr>
                <a:t>输入标题文本</a:t>
              </a:r>
            </a:p>
          </p:txBody>
        </p:sp>
        <p:sp>
          <p:nvSpPr>
            <p:cNvPr id="18" name="TextBox 51">
              <a:extLst>
                <a:ext uri="{FF2B5EF4-FFF2-40B4-BE49-F238E27FC236}">
                  <a16:creationId xmlns:a16="http://schemas.microsoft.com/office/drawing/2014/main" id="{6637DEE9-F3BA-49B5-A5E7-8DC4D06B3FC3}"/>
                </a:ext>
              </a:extLst>
            </p:cNvPr>
            <p:cNvSpPr txBox="1">
              <a:spLocks/>
            </p:cNvSpPr>
            <p:nvPr/>
          </p:nvSpPr>
          <p:spPr bwMode="auto">
            <a:xfrm flipH="1">
              <a:off x="7992262" y="4581562"/>
              <a:ext cx="3199197" cy="590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0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l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请替换文字内容复制你的内容到此 </a:t>
              </a:r>
              <a:br>
                <a:rPr lang="zh-CN" altLang="en-US" sz="105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endPara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4" name="Straight Arrow Connector 8">
              <a:extLst>
                <a:ext uri="{FF2B5EF4-FFF2-40B4-BE49-F238E27FC236}">
                  <a16:creationId xmlns:a16="http://schemas.microsoft.com/office/drawing/2014/main" id="{BFBD7935-B47D-4942-94E5-38DBAFB68CEB}"/>
                </a:ext>
              </a:extLst>
            </p:cNvPr>
            <p:cNvCxnSpPr/>
            <p:nvPr/>
          </p:nvCxnSpPr>
          <p:spPr>
            <a:xfrm flipH="1">
              <a:off x="6017387" y="4321263"/>
              <a:ext cx="618212" cy="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: Shape 56">
              <a:extLst>
                <a:ext uri="{FF2B5EF4-FFF2-40B4-BE49-F238E27FC236}">
                  <a16:creationId xmlns:a16="http://schemas.microsoft.com/office/drawing/2014/main" id="{1965DBEA-3652-4501-8AEE-17CEE9A41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4125" y="4133329"/>
              <a:ext cx="375867" cy="375867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6158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千图PPT彼岸天：ID 8661124库_组合 23">
            <a:extLst>
              <a:ext uri="{FF2B5EF4-FFF2-40B4-BE49-F238E27FC236}">
                <a16:creationId xmlns:a16="http://schemas.microsoft.com/office/drawing/2014/main" id="{6020092D-BC27-40DC-95DB-56279F094205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639950" y="1448780"/>
            <a:ext cx="1676116" cy="1676116"/>
            <a:chOff x="5639950" y="1448780"/>
            <a:chExt cx="1676116" cy="1676116"/>
          </a:xfrm>
        </p:grpSpPr>
        <p:sp>
          <p:nvSpPr>
            <p:cNvPr id="19" name="Teardrop 58">
              <a:extLst>
                <a:ext uri="{FF2B5EF4-FFF2-40B4-BE49-F238E27FC236}">
                  <a16:creationId xmlns:a16="http://schemas.microsoft.com/office/drawing/2014/main" id="{AAA67970-368B-4D56-8C0A-40B4A9566E00}"/>
                </a:ext>
              </a:extLst>
            </p:cNvPr>
            <p:cNvSpPr/>
            <p:nvPr/>
          </p:nvSpPr>
          <p:spPr>
            <a:xfrm rot="13500000" flipH="1">
              <a:off x="5639950" y="1448780"/>
              <a:ext cx="1676116" cy="1676116"/>
            </a:xfrm>
            <a:prstGeom prst="teardrop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46">
              <a:extLst>
                <a:ext uri="{FF2B5EF4-FFF2-40B4-BE49-F238E27FC236}">
                  <a16:creationId xmlns:a16="http://schemas.microsoft.com/office/drawing/2014/main" id="{A74BF014-594B-4DFD-9BB0-DB6D0C645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739" y="1967626"/>
              <a:ext cx="512535" cy="638423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id="{86D0FDF7-C67E-4528-9E7D-C6B994525D39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3522802" y="2383720"/>
            <a:ext cx="2389128" cy="2389128"/>
            <a:chOff x="3522802" y="2383720"/>
            <a:chExt cx="2389128" cy="2389128"/>
          </a:xfrm>
        </p:grpSpPr>
        <p:sp>
          <p:nvSpPr>
            <p:cNvPr id="4" name="Teardrop 43">
              <a:extLst>
                <a:ext uri="{FF2B5EF4-FFF2-40B4-BE49-F238E27FC236}">
                  <a16:creationId xmlns:a16="http://schemas.microsoft.com/office/drawing/2014/main" id="{8A409598-DB5C-40E7-AC88-B4F22F5AB46C}"/>
                </a:ext>
              </a:extLst>
            </p:cNvPr>
            <p:cNvSpPr/>
            <p:nvPr/>
          </p:nvSpPr>
          <p:spPr>
            <a:xfrm rot="2700000">
              <a:off x="3522802" y="2383720"/>
              <a:ext cx="2389128" cy="2389128"/>
            </a:xfrm>
            <a:prstGeom prst="teardrop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47">
              <a:extLst>
                <a:ext uri="{FF2B5EF4-FFF2-40B4-BE49-F238E27FC236}">
                  <a16:creationId xmlns:a16="http://schemas.microsoft.com/office/drawing/2014/main" id="{F8072985-23BD-43B9-A927-B46579EBA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3661" y="3086492"/>
              <a:ext cx="789635" cy="983584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3" name="千图PPT彼岸天：ID 8661124库_组合 22">
            <a:extLst>
              <a:ext uri="{FF2B5EF4-FFF2-40B4-BE49-F238E27FC236}">
                <a16:creationId xmlns:a16="http://schemas.microsoft.com/office/drawing/2014/main" id="{72974739-9B53-4D9F-8EC3-145E37BA7703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639950" y="4031672"/>
            <a:ext cx="1676116" cy="1676116"/>
            <a:chOff x="5639950" y="4031672"/>
            <a:chExt cx="1676116" cy="1676116"/>
          </a:xfrm>
        </p:grpSpPr>
        <p:sp>
          <p:nvSpPr>
            <p:cNvPr id="20" name="Teardrop 59">
              <a:extLst>
                <a:ext uri="{FF2B5EF4-FFF2-40B4-BE49-F238E27FC236}">
                  <a16:creationId xmlns:a16="http://schemas.microsoft.com/office/drawing/2014/main" id="{3B51BB0A-16AF-46BE-8E2D-EC866EE73059}"/>
                </a:ext>
              </a:extLst>
            </p:cNvPr>
            <p:cNvSpPr/>
            <p:nvPr/>
          </p:nvSpPr>
          <p:spPr>
            <a:xfrm rot="8100000" flipH="1" flipV="1">
              <a:off x="5639950" y="4031672"/>
              <a:ext cx="1676116" cy="1676116"/>
            </a:xfrm>
            <a:prstGeom prst="teardrop">
              <a:avLst/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48">
              <a:extLst>
                <a:ext uri="{FF2B5EF4-FFF2-40B4-BE49-F238E27FC236}">
                  <a16:creationId xmlns:a16="http://schemas.microsoft.com/office/drawing/2014/main" id="{E2AA41DC-0CEE-4667-9173-3BCA927CF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2179" y="4488771"/>
              <a:ext cx="551656" cy="687153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1" name="千图PPT彼岸天：ID 8661124库_组合 20">
            <a:extLst>
              <a:ext uri="{FF2B5EF4-FFF2-40B4-BE49-F238E27FC236}">
                <a16:creationId xmlns:a16="http://schemas.microsoft.com/office/drawing/2014/main" id="{5D17DD0C-A20F-47A4-A18E-4E7C241C18CC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896415" y="2740227"/>
            <a:ext cx="1676116" cy="1676116"/>
            <a:chOff x="6896415" y="2740227"/>
            <a:chExt cx="1676116" cy="1676116"/>
          </a:xfrm>
        </p:grpSpPr>
        <p:sp>
          <p:nvSpPr>
            <p:cNvPr id="5" name="Teardrop 44">
              <a:extLst>
                <a:ext uri="{FF2B5EF4-FFF2-40B4-BE49-F238E27FC236}">
                  <a16:creationId xmlns:a16="http://schemas.microsoft.com/office/drawing/2014/main" id="{96895B72-0085-4821-9F2C-4F5F30A4F826}"/>
                </a:ext>
              </a:extLst>
            </p:cNvPr>
            <p:cNvSpPr/>
            <p:nvPr/>
          </p:nvSpPr>
          <p:spPr>
            <a:xfrm rot="18900000" flipH="1">
              <a:off x="6896415" y="2740227"/>
              <a:ext cx="1676116" cy="1676116"/>
            </a:xfrm>
            <a:prstGeom prst="teardrop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49">
              <a:extLst>
                <a:ext uri="{FF2B5EF4-FFF2-40B4-BE49-F238E27FC236}">
                  <a16:creationId xmlns:a16="http://schemas.microsoft.com/office/drawing/2014/main" id="{A2B75DF9-5B90-4CB9-A273-0381D47B3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9974" y="3249422"/>
              <a:ext cx="532503" cy="663296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6" name="千图PPT彼岸天：ID 8661124库_组合 25">
            <a:extLst>
              <a:ext uri="{FF2B5EF4-FFF2-40B4-BE49-F238E27FC236}">
                <a16:creationId xmlns:a16="http://schemas.microsoft.com/office/drawing/2014/main" id="{BBF0FDC6-0F39-4DB5-8D09-DF527E7A537E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7531975" y="1779075"/>
            <a:ext cx="2192431" cy="800591"/>
            <a:chOff x="7531975" y="1779075"/>
            <a:chExt cx="2192431" cy="800591"/>
          </a:xfrm>
        </p:grpSpPr>
        <p:sp>
          <p:nvSpPr>
            <p:cNvPr id="11" name="TextBox 50">
              <a:extLst>
                <a:ext uri="{FF2B5EF4-FFF2-40B4-BE49-F238E27FC236}">
                  <a16:creationId xmlns:a16="http://schemas.microsoft.com/office/drawing/2014/main" id="{C6DE41B8-D89B-46FA-87C4-CD297C339F83}"/>
                </a:ext>
              </a:extLst>
            </p:cNvPr>
            <p:cNvSpPr txBox="1"/>
            <p:nvPr/>
          </p:nvSpPr>
          <p:spPr>
            <a:xfrm>
              <a:off x="7531975" y="2053664"/>
              <a:ext cx="2192431" cy="526002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50" dirty="0"/>
                <a:t>请替换文字内容复制你的内容到此</a:t>
              </a:r>
              <a:br>
                <a:rPr lang="zh-CN" altLang="en-US" sz="1050" dirty="0"/>
              </a:br>
              <a:endParaRPr lang="zh-CN" altLang="en-US" sz="1050" dirty="0"/>
            </a:p>
          </p:txBody>
        </p:sp>
        <p:sp>
          <p:nvSpPr>
            <p:cNvPr id="12" name="Rectangle 51">
              <a:extLst>
                <a:ext uri="{FF2B5EF4-FFF2-40B4-BE49-F238E27FC236}">
                  <a16:creationId xmlns:a16="http://schemas.microsoft.com/office/drawing/2014/main" id="{5C904707-76BB-4297-B097-E893C1509CCC}"/>
                </a:ext>
              </a:extLst>
            </p:cNvPr>
            <p:cNvSpPr/>
            <p:nvPr/>
          </p:nvSpPr>
          <p:spPr>
            <a:xfrm>
              <a:off x="7531975" y="1779075"/>
              <a:ext cx="2192431" cy="219679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</p:grpSp>
      <p:grpSp>
        <p:nvGrpSpPr>
          <p:cNvPr id="29" name="千图PPT彼岸天：ID 8661124库_组合 28">
            <a:extLst>
              <a:ext uri="{FF2B5EF4-FFF2-40B4-BE49-F238E27FC236}">
                <a16:creationId xmlns:a16="http://schemas.microsoft.com/office/drawing/2014/main" id="{22B99FE5-7E8A-4900-BCC5-5302428BB96E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7531975" y="4563158"/>
            <a:ext cx="2192431" cy="800590"/>
            <a:chOff x="7531975" y="4563158"/>
            <a:chExt cx="2192431" cy="800590"/>
          </a:xfrm>
        </p:grpSpPr>
        <p:sp>
          <p:nvSpPr>
            <p:cNvPr id="13" name="TextBox 52">
              <a:extLst>
                <a:ext uri="{FF2B5EF4-FFF2-40B4-BE49-F238E27FC236}">
                  <a16:creationId xmlns:a16="http://schemas.microsoft.com/office/drawing/2014/main" id="{FBCE3081-F4C5-42AA-A8D8-52E878ADD1A4}"/>
                </a:ext>
              </a:extLst>
            </p:cNvPr>
            <p:cNvSpPr txBox="1"/>
            <p:nvPr/>
          </p:nvSpPr>
          <p:spPr>
            <a:xfrm>
              <a:off x="7531975" y="4837746"/>
              <a:ext cx="2192431" cy="526002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50" dirty="0"/>
                <a:t>请替换文字内容复制你的内容到此</a:t>
              </a:r>
              <a:br>
                <a:rPr lang="zh-CN" altLang="en-US" sz="1050" dirty="0"/>
              </a:br>
              <a:endParaRPr lang="zh-CN" altLang="en-US" sz="1050" dirty="0"/>
            </a:p>
          </p:txBody>
        </p:sp>
        <p:sp>
          <p:nvSpPr>
            <p:cNvPr id="14" name="Rectangle 53">
              <a:extLst>
                <a:ext uri="{FF2B5EF4-FFF2-40B4-BE49-F238E27FC236}">
                  <a16:creationId xmlns:a16="http://schemas.microsoft.com/office/drawing/2014/main" id="{25A83DBC-3057-4340-B1CF-07D406B7DA68}"/>
                </a:ext>
              </a:extLst>
            </p:cNvPr>
            <p:cNvSpPr/>
            <p:nvPr/>
          </p:nvSpPr>
          <p:spPr>
            <a:xfrm>
              <a:off x="7531975" y="4563158"/>
              <a:ext cx="2192431" cy="219679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accent6"/>
                  </a:solidFill>
                </a:rPr>
                <a:t>输入标题文本</a:t>
              </a:r>
            </a:p>
          </p:txBody>
        </p:sp>
      </p:grpSp>
      <p:grpSp>
        <p:nvGrpSpPr>
          <p:cNvPr id="27" name="千图PPT彼岸天：ID 8661124库_组合 26">
            <a:extLst>
              <a:ext uri="{FF2B5EF4-FFF2-40B4-BE49-F238E27FC236}">
                <a16:creationId xmlns:a16="http://schemas.microsoft.com/office/drawing/2014/main" id="{41FD018F-5BE5-4706-9EEF-A5BD6BD45D77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8776154" y="3288346"/>
            <a:ext cx="2192431" cy="800591"/>
            <a:chOff x="8776154" y="3288346"/>
            <a:chExt cx="2192431" cy="800591"/>
          </a:xfrm>
        </p:grpSpPr>
        <p:sp>
          <p:nvSpPr>
            <p:cNvPr id="15" name="TextBox 54">
              <a:extLst>
                <a:ext uri="{FF2B5EF4-FFF2-40B4-BE49-F238E27FC236}">
                  <a16:creationId xmlns:a16="http://schemas.microsoft.com/office/drawing/2014/main" id="{AC5F2B37-187E-459A-81E5-D8BC80FDA8E7}"/>
                </a:ext>
              </a:extLst>
            </p:cNvPr>
            <p:cNvSpPr txBox="1"/>
            <p:nvPr/>
          </p:nvSpPr>
          <p:spPr>
            <a:xfrm>
              <a:off x="8776154" y="3562935"/>
              <a:ext cx="2192431" cy="526002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50" dirty="0"/>
                <a:t>请替换文字内容复制你的内容到此</a:t>
              </a:r>
              <a:br>
                <a:rPr lang="zh-CN" altLang="en-US" sz="1050" dirty="0"/>
              </a:br>
              <a:endParaRPr lang="zh-CN" altLang="en-US" sz="1050" dirty="0"/>
            </a:p>
          </p:txBody>
        </p:sp>
        <p:sp>
          <p:nvSpPr>
            <p:cNvPr id="16" name="Rectangle 55">
              <a:extLst>
                <a:ext uri="{FF2B5EF4-FFF2-40B4-BE49-F238E27FC236}">
                  <a16:creationId xmlns:a16="http://schemas.microsoft.com/office/drawing/2014/main" id="{5FAA2D6D-01D8-400C-B0AD-FE1D56A5838A}"/>
                </a:ext>
              </a:extLst>
            </p:cNvPr>
            <p:cNvSpPr/>
            <p:nvPr/>
          </p:nvSpPr>
          <p:spPr>
            <a:xfrm>
              <a:off x="8776154" y="3288346"/>
              <a:ext cx="2192431" cy="219679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</p:grpSp>
      <p:grpSp>
        <p:nvGrpSpPr>
          <p:cNvPr id="25" name="千图PPT彼岸天：ID 8661124库_组合 24">
            <a:extLst>
              <a:ext uri="{FF2B5EF4-FFF2-40B4-BE49-F238E27FC236}">
                <a16:creationId xmlns:a16="http://schemas.microsoft.com/office/drawing/2014/main" id="{AE5B1374-D37B-4836-A831-E56E0B51E222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1223415" y="3252353"/>
            <a:ext cx="2148076" cy="800590"/>
            <a:chOff x="1223415" y="3252353"/>
            <a:chExt cx="2148076" cy="800590"/>
          </a:xfrm>
        </p:grpSpPr>
        <p:sp>
          <p:nvSpPr>
            <p:cNvPr id="17" name="TextBox 56">
              <a:extLst>
                <a:ext uri="{FF2B5EF4-FFF2-40B4-BE49-F238E27FC236}">
                  <a16:creationId xmlns:a16="http://schemas.microsoft.com/office/drawing/2014/main" id="{C80BA6F9-2992-48BC-B5AA-B729ABBAF4F9}"/>
                </a:ext>
              </a:extLst>
            </p:cNvPr>
            <p:cNvSpPr txBox="1"/>
            <p:nvPr/>
          </p:nvSpPr>
          <p:spPr>
            <a:xfrm>
              <a:off x="1223415" y="3526941"/>
              <a:ext cx="2148076" cy="526002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50" dirty="0"/>
                <a:t>请替换文字内容复制你的内容到此</a:t>
              </a:r>
              <a:br>
                <a:rPr lang="zh-CN" altLang="en-US" sz="1050" dirty="0"/>
              </a:br>
              <a:endParaRPr lang="zh-CN" altLang="en-US" sz="1050" dirty="0"/>
            </a:p>
          </p:txBody>
        </p:sp>
        <p:sp>
          <p:nvSpPr>
            <p:cNvPr id="18" name="Rectangle 57">
              <a:extLst>
                <a:ext uri="{FF2B5EF4-FFF2-40B4-BE49-F238E27FC236}">
                  <a16:creationId xmlns:a16="http://schemas.microsoft.com/office/drawing/2014/main" id="{C72ED5BF-AD0D-4A31-8BF8-3E6893F780AA}"/>
                </a:ext>
              </a:extLst>
            </p:cNvPr>
            <p:cNvSpPr/>
            <p:nvPr/>
          </p:nvSpPr>
          <p:spPr>
            <a:xfrm>
              <a:off x="1223415" y="3252353"/>
              <a:ext cx="2148076" cy="219679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defRPr/>
              </a:pPr>
              <a:r>
                <a:rPr lang="zh-CN" altLang="en-US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998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PPT彼岸天：ID 8661124库_组合 51">
            <a:extLst>
              <a:ext uri="{FF2B5EF4-FFF2-40B4-BE49-F238E27FC236}">
                <a16:creationId xmlns:a16="http://schemas.microsoft.com/office/drawing/2014/main" id="{221880E9-AEE4-4F62-8DD9-9197BE83FE1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692881" y="1600780"/>
            <a:ext cx="4806238" cy="3656440"/>
            <a:chOff x="2214367" y="334535"/>
            <a:chExt cx="7435483" cy="5656691"/>
          </a:xfrm>
        </p:grpSpPr>
        <p:grpSp>
          <p:nvGrpSpPr>
            <p:cNvPr id="22" name="Group 25">
              <a:extLst>
                <a:ext uri="{FF2B5EF4-FFF2-40B4-BE49-F238E27FC236}">
                  <a16:creationId xmlns:a16="http://schemas.microsoft.com/office/drawing/2014/main" id="{929767C7-3FA5-42CE-AEDF-CF5E919981DA}"/>
                </a:ext>
              </a:extLst>
            </p:cNvPr>
            <p:cNvGrpSpPr/>
            <p:nvPr/>
          </p:nvGrpSpPr>
          <p:grpSpPr>
            <a:xfrm>
              <a:off x="2214367" y="334535"/>
              <a:ext cx="2753726" cy="2713098"/>
              <a:chOff x="2806700" y="1498598"/>
              <a:chExt cx="2787651" cy="2746522"/>
            </a:xfrm>
          </p:grpSpPr>
          <p:sp>
            <p:nvSpPr>
              <p:cNvPr id="44" name="Freeform: Shape 23">
                <a:extLst>
                  <a:ext uri="{FF2B5EF4-FFF2-40B4-BE49-F238E27FC236}">
                    <a16:creationId xmlns:a16="http://schemas.microsoft.com/office/drawing/2014/main" id="{BCCF16FD-23CE-4E76-8EAA-5C73AAFD8704}"/>
                  </a:ext>
                </a:extLst>
              </p:cNvPr>
              <p:cNvSpPr/>
              <p:nvPr/>
            </p:nvSpPr>
            <p:spPr>
              <a:xfrm>
                <a:off x="2806700" y="2547937"/>
                <a:ext cx="2787651" cy="1697183"/>
              </a:xfrm>
              <a:custGeom>
                <a:avLst/>
                <a:gdLst>
                  <a:gd name="connsiteX0" fmla="*/ 0 w 2787651"/>
                  <a:gd name="connsiteY0" fmla="*/ 0 h 1697183"/>
                  <a:gd name="connsiteX1" fmla="*/ 986427 w 2787651"/>
                  <a:gd name="connsiteY1" fmla="*/ 0 h 1697183"/>
                  <a:gd name="connsiteX2" fmla="*/ 2787651 w 2787651"/>
                  <a:gd name="connsiteY2" fmla="*/ 1466955 h 1697183"/>
                  <a:gd name="connsiteX3" fmla="*/ 2787651 w 2787651"/>
                  <a:gd name="connsiteY3" fmla="*/ 1697183 h 1697183"/>
                  <a:gd name="connsiteX4" fmla="*/ 0 w 2787651"/>
                  <a:gd name="connsiteY4" fmla="*/ 284163 h 1697183"/>
                  <a:gd name="connsiteX5" fmla="*/ 0 w 2787651"/>
                  <a:gd name="connsiteY5" fmla="*/ 0 h 1697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87651" h="1697183">
                    <a:moveTo>
                      <a:pt x="0" y="0"/>
                    </a:moveTo>
                    <a:lnTo>
                      <a:pt x="986427" y="0"/>
                    </a:lnTo>
                    <a:lnTo>
                      <a:pt x="2787651" y="1466955"/>
                    </a:lnTo>
                    <a:lnTo>
                      <a:pt x="2787651" y="1697183"/>
                    </a:lnTo>
                    <a:lnTo>
                      <a:pt x="0" y="28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Rectangle 1">
                <a:extLst>
                  <a:ext uri="{FF2B5EF4-FFF2-40B4-BE49-F238E27FC236}">
                    <a16:creationId xmlns:a16="http://schemas.microsoft.com/office/drawing/2014/main" id="{6892BADE-AF19-4AD6-BDFD-0052CA9ADB95}"/>
                  </a:ext>
                </a:extLst>
              </p:cNvPr>
              <p:cNvSpPr/>
              <p:nvPr/>
            </p:nvSpPr>
            <p:spPr>
              <a:xfrm>
                <a:off x="2806700" y="1498600"/>
                <a:ext cx="1333500" cy="1333500"/>
              </a:xfrm>
              <a:prstGeom prst="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6">
                <a:extLst>
                  <a:ext uri="{FF2B5EF4-FFF2-40B4-BE49-F238E27FC236}">
                    <a16:creationId xmlns:a16="http://schemas.microsoft.com/office/drawing/2014/main" id="{EEBF32C8-4B5B-439F-8A41-5CD11D6B8FEA}"/>
                  </a:ext>
                </a:extLst>
              </p:cNvPr>
              <p:cNvSpPr/>
              <p:nvPr/>
            </p:nvSpPr>
            <p:spPr>
              <a:xfrm rot="11379122">
                <a:off x="4139870" y="1499101"/>
                <a:ext cx="6265" cy="3399"/>
              </a:xfrm>
              <a:custGeom>
                <a:avLst/>
                <a:gdLst>
                  <a:gd name="connsiteX0" fmla="*/ 6265 w 6265"/>
                  <a:gd name="connsiteY0" fmla="*/ 3399 h 3399"/>
                  <a:gd name="connsiteX1" fmla="*/ 0 w 6265"/>
                  <a:gd name="connsiteY1" fmla="*/ 0 h 3399"/>
                  <a:gd name="connsiteX2" fmla="*/ 5687 w 6265"/>
                  <a:gd name="connsiteY2" fmla="*/ 0 h 3399"/>
                  <a:gd name="connsiteX3" fmla="*/ 6265 w 6265"/>
                  <a:gd name="connsiteY3" fmla="*/ 3399 h 3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65" h="3399">
                    <a:moveTo>
                      <a:pt x="6265" y="3399"/>
                    </a:moveTo>
                    <a:lnTo>
                      <a:pt x="0" y="0"/>
                    </a:lnTo>
                    <a:lnTo>
                      <a:pt x="5687" y="0"/>
                    </a:lnTo>
                    <a:lnTo>
                      <a:pt x="6265" y="3399"/>
                    </a:lnTo>
                    <a:close/>
                  </a:path>
                </a:pathLst>
              </a:custGeom>
              <a:solidFill>
                <a:schemeClr val="tx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19">
                <a:extLst>
                  <a:ext uri="{FF2B5EF4-FFF2-40B4-BE49-F238E27FC236}">
                    <a16:creationId xmlns:a16="http://schemas.microsoft.com/office/drawing/2014/main" id="{170010FC-C975-4708-9B94-FF47A6050225}"/>
                  </a:ext>
                </a:extLst>
              </p:cNvPr>
              <p:cNvSpPr/>
              <p:nvPr/>
            </p:nvSpPr>
            <p:spPr>
              <a:xfrm>
                <a:off x="4130886" y="1498598"/>
                <a:ext cx="1463465" cy="2517751"/>
              </a:xfrm>
              <a:custGeom>
                <a:avLst/>
                <a:gdLst>
                  <a:gd name="connsiteX0" fmla="*/ 9315 w 1463465"/>
                  <a:gd name="connsiteY0" fmla="*/ 0 h 2517751"/>
                  <a:gd name="connsiteX1" fmla="*/ 1463465 w 1463465"/>
                  <a:gd name="connsiteY1" fmla="*/ 1936472 h 2517751"/>
                  <a:gd name="connsiteX2" fmla="*/ 1463465 w 1463465"/>
                  <a:gd name="connsiteY2" fmla="*/ 2517751 h 2517751"/>
                  <a:gd name="connsiteX3" fmla="*/ 0 w 1463465"/>
                  <a:gd name="connsiteY3" fmla="*/ 1324869 h 2517751"/>
                  <a:gd name="connsiteX4" fmla="*/ 9315 w 1463465"/>
                  <a:gd name="connsiteY4" fmla="*/ 0 h 2517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3465" h="2517751">
                    <a:moveTo>
                      <a:pt x="9315" y="0"/>
                    </a:moveTo>
                    <a:lnTo>
                      <a:pt x="1463465" y="1936472"/>
                    </a:lnTo>
                    <a:lnTo>
                      <a:pt x="1463465" y="2517751"/>
                    </a:lnTo>
                    <a:lnTo>
                      <a:pt x="0" y="1324869"/>
                    </a:lnTo>
                    <a:lnTo>
                      <a:pt x="9315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Group 42">
              <a:extLst>
                <a:ext uri="{FF2B5EF4-FFF2-40B4-BE49-F238E27FC236}">
                  <a16:creationId xmlns:a16="http://schemas.microsoft.com/office/drawing/2014/main" id="{5841802A-D1D4-4C52-A19F-7C86A6F4C291}"/>
                </a:ext>
              </a:extLst>
            </p:cNvPr>
            <p:cNvGrpSpPr/>
            <p:nvPr/>
          </p:nvGrpSpPr>
          <p:grpSpPr>
            <a:xfrm>
              <a:off x="6896124" y="334536"/>
              <a:ext cx="2753726" cy="2713098"/>
              <a:chOff x="6854360" y="1201310"/>
              <a:chExt cx="2168918" cy="2136918"/>
            </a:xfrm>
          </p:grpSpPr>
          <p:sp>
            <p:nvSpPr>
              <p:cNvPr id="40" name="Freeform: Shape 27">
                <a:extLst>
                  <a:ext uri="{FF2B5EF4-FFF2-40B4-BE49-F238E27FC236}">
                    <a16:creationId xmlns:a16="http://schemas.microsoft.com/office/drawing/2014/main" id="{580F98E6-CC35-4C91-8B07-7B3B60D09778}"/>
                  </a:ext>
                </a:extLst>
              </p:cNvPr>
              <p:cNvSpPr/>
              <p:nvPr/>
            </p:nvSpPr>
            <p:spPr>
              <a:xfrm flipH="1">
                <a:off x="6854360" y="2017743"/>
                <a:ext cx="2168918" cy="1320485"/>
              </a:xfrm>
              <a:custGeom>
                <a:avLst/>
                <a:gdLst>
                  <a:gd name="connsiteX0" fmla="*/ 0 w 2787651"/>
                  <a:gd name="connsiteY0" fmla="*/ 0 h 1697183"/>
                  <a:gd name="connsiteX1" fmla="*/ 986427 w 2787651"/>
                  <a:gd name="connsiteY1" fmla="*/ 0 h 1697183"/>
                  <a:gd name="connsiteX2" fmla="*/ 2787651 w 2787651"/>
                  <a:gd name="connsiteY2" fmla="*/ 1466955 h 1697183"/>
                  <a:gd name="connsiteX3" fmla="*/ 2787651 w 2787651"/>
                  <a:gd name="connsiteY3" fmla="*/ 1697183 h 1697183"/>
                  <a:gd name="connsiteX4" fmla="*/ 0 w 2787651"/>
                  <a:gd name="connsiteY4" fmla="*/ 284163 h 1697183"/>
                  <a:gd name="connsiteX5" fmla="*/ 0 w 2787651"/>
                  <a:gd name="connsiteY5" fmla="*/ 0 h 1697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87651" h="1697183">
                    <a:moveTo>
                      <a:pt x="0" y="0"/>
                    </a:moveTo>
                    <a:lnTo>
                      <a:pt x="986427" y="0"/>
                    </a:lnTo>
                    <a:lnTo>
                      <a:pt x="2787651" y="1466955"/>
                    </a:lnTo>
                    <a:lnTo>
                      <a:pt x="2787651" y="1697183"/>
                    </a:lnTo>
                    <a:lnTo>
                      <a:pt x="0" y="28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Rectangle 28">
                <a:extLst>
                  <a:ext uri="{FF2B5EF4-FFF2-40B4-BE49-F238E27FC236}">
                    <a16:creationId xmlns:a16="http://schemas.microsoft.com/office/drawing/2014/main" id="{57E2FAFF-CA4C-429C-A114-E334FB8DC575}"/>
                  </a:ext>
                </a:extLst>
              </p:cNvPr>
              <p:cNvSpPr/>
              <p:nvPr/>
            </p:nvSpPr>
            <p:spPr>
              <a:xfrm flipH="1">
                <a:off x="7985755" y="1201312"/>
                <a:ext cx="1037523" cy="1037523"/>
              </a:xfrm>
              <a:prstGeom prst="rect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29">
                <a:extLst>
                  <a:ext uri="{FF2B5EF4-FFF2-40B4-BE49-F238E27FC236}">
                    <a16:creationId xmlns:a16="http://schemas.microsoft.com/office/drawing/2014/main" id="{DB6B98E6-40B3-42E3-8F67-97DBED801332}"/>
                  </a:ext>
                </a:extLst>
              </p:cNvPr>
              <p:cNvSpPr/>
              <p:nvPr/>
            </p:nvSpPr>
            <p:spPr>
              <a:xfrm rot="10220878" flipH="1">
                <a:off x="7981137" y="1201701"/>
                <a:ext cx="4874" cy="2645"/>
              </a:xfrm>
              <a:custGeom>
                <a:avLst/>
                <a:gdLst>
                  <a:gd name="connsiteX0" fmla="*/ 6265 w 6265"/>
                  <a:gd name="connsiteY0" fmla="*/ 3399 h 3399"/>
                  <a:gd name="connsiteX1" fmla="*/ 0 w 6265"/>
                  <a:gd name="connsiteY1" fmla="*/ 0 h 3399"/>
                  <a:gd name="connsiteX2" fmla="*/ 5687 w 6265"/>
                  <a:gd name="connsiteY2" fmla="*/ 0 h 3399"/>
                  <a:gd name="connsiteX3" fmla="*/ 6265 w 6265"/>
                  <a:gd name="connsiteY3" fmla="*/ 3399 h 3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65" h="3399">
                    <a:moveTo>
                      <a:pt x="6265" y="3399"/>
                    </a:moveTo>
                    <a:lnTo>
                      <a:pt x="0" y="0"/>
                    </a:lnTo>
                    <a:lnTo>
                      <a:pt x="5687" y="0"/>
                    </a:lnTo>
                    <a:lnTo>
                      <a:pt x="6265" y="3399"/>
                    </a:lnTo>
                    <a:close/>
                  </a:path>
                </a:pathLst>
              </a:custGeom>
              <a:solidFill>
                <a:schemeClr val="tx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30">
                <a:extLst>
                  <a:ext uri="{FF2B5EF4-FFF2-40B4-BE49-F238E27FC236}">
                    <a16:creationId xmlns:a16="http://schemas.microsoft.com/office/drawing/2014/main" id="{97EF5395-7265-4E9C-9CC7-9D00ED88ED4F}"/>
                  </a:ext>
                </a:extLst>
              </p:cNvPr>
              <p:cNvSpPr/>
              <p:nvPr/>
            </p:nvSpPr>
            <p:spPr>
              <a:xfrm flipH="1">
                <a:off x="6854360" y="1201310"/>
                <a:ext cx="1138642" cy="1958924"/>
              </a:xfrm>
              <a:custGeom>
                <a:avLst/>
                <a:gdLst>
                  <a:gd name="connsiteX0" fmla="*/ 9315 w 1463465"/>
                  <a:gd name="connsiteY0" fmla="*/ 0 h 2517751"/>
                  <a:gd name="connsiteX1" fmla="*/ 1463465 w 1463465"/>
                  <a:gd name="connsiteY1" fmla="*/ 1936472 h 2517751"/>
                  <a:gd name="connsiteX2" fmla="*/ 1463465 w 1463465"/>
                  <a:gd name="connsiteY2" fmla="*/ 2517751 h 2517751"/>
                  <a:gd name="connsiteX3" fmla="*/ 0 w 1463465"/>
                  <a:gd name="connsiteY3" fmla="*/ 1324869 h 2517751"/>
                  <a:gd name="connsiteX4" fmla="*/ 9315 w 1463465"/>
                  <a:gd name="connsiteY4" fmla="*/ 0 h 2517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3465" h="2517751">
                    <a:moveTo>
                      <a:pt x="9315" y="0"/>
                    </a:moveTo>
                    <a:lnTo>
                      <a:pt x="1463465" y="1936472"/>
                    </a:lnTo>
                    <a:lnTo>
                      <a:pt x="1463465" y="2517751"/>
                    </a:lnTo>
                    <a:lnTo>
                      <a:pt x="0" y="1324869"/>
                    </a:lnTo>
                    <a:lnTo>
                      <a:pt x="9315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4" name="Group 44">
              <a:extLst>
                <a:ext uri="{FF2B5EF4-FFF2-40B4-BE49-F238E27FC236}">
                  <a16:creationId xmlns:a16="http://schemas.microsoft.com/office/drawing/2014/main" id="{7FAC764C-C76F-4E09-9B54-D10170E14717}"/>
                </a:ext>
              </a:extLst>
            </p:cNvPr>
            <p:cNvGrpSpPr/>
            <p:nvPr/>
          </p:nvGrpSpPr>
          <p:grpSpPr>
            <a:xfrm>
              <a:off x="2214367" y="3278128"/>
              <a:ext cx="2753726" cy="2713098"/>
              <a:chOff x="3166867" y="3519772"/>
              <a:chExt cx="2168918" cy="2136918"/>
            </a:xfrm>
          </p:grpSpPr>
          <p:sp>
            <p:nvSpPr>
              <p:cNvPr id="36" name="Freeform: Shape 32">
                <a:extLst>
                  <a:ext uri="{FF2B5EF4-FFF2-40B4-BE49-F238E27FC236}">
                    <a16:creationId xmlns:a16="http://schemas.microsoft.com/office/drawing/2014/main" id="{36D2B722-F776-44E0-AC14-A4852E4BDAD8}"/>
                  </a:ext>
                </a:extLst>
              </p:cNvPr>
              <p:cNvSpPr/>
              <p:nvPr/>
            </p:nvSpPr>
            <p:spPr>
              <a:xfrm flipV="1">
                <a:off x="3166867" y="3519772"/>
                <a:ext cx="2168918" cy="1320485"/>
              </a:xfrm>
              <a:custGeom>
                <a:avLst/>
                <a:gdLst>
                  <a:gd name="connsiteX0" fmla="*/ 0 w 2787651"/>
                  <a:gd name="connsiteY0" fmla="*/ 0 h 1697183"/>
                  <a:gd name="connsiteX1" fmla="*/ 986427 w 2787651"/>
                  <a:gd name="connsiteY1" fmla="*/ 0 h 1697183"/>
                  <a:gd name="connsiteX2" fmla="*/ 2787651 w 2787651"/>
                  <a:gd name="connsiteY2" fmla="*/ 1466955 h 1697183"/>
                  <a:gd name="connsiteX3" fmla="*/ 2787651 w 2787651"/>
                  <a:gd name="connsiteY3" fmla="*/ 1697183 h 1697183"/>
                  <a:gd name="connsiteX4" fmla="*/ 0 w 2787651"/>
                  <a:gd name="connsiteY4" fmla="*/ 284163 h 1697183"/>
                  <a:gd name="connsiteX5" fmla="*/ 0 w 2787651"/>
                  <a:gd name="connsiteY5" fmla="*/ 0 h 1697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87651" h="1697183">
                    <a:moveTo>
                      <a:pt x="0" y="0"/>
                    </a:moveTo>
                    <a:lnTo>
                      <a:pt x="986427" y="0"/>
                    </a:lnTo>
                    <a:lnTo>
                      <a:pt x="2787651" y="1466955"/>
                    </a:lnTo>
                    <a:lnTo>
                      <a:pt x="2787651" y="1697183"/>
                    </a:lnTo>
                    <a:lnTo>
                      <a:pt x="0" y="28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Rectangle 33">
                <a:extLst>
                  <a:ext uri="{FF2B5EF4-FFF2-40B4-BE49-F238E27FC236}">
                    <a16:creationId xmlns:a16="http://schemas.microsoft.com/office/drawing/2014/main" id="{EC142B1F-DACC-4E85-BCC2-02B1AFCE5CB3}"/>
                  </a:ext>
                </a:extLst>
              </p:cNvPr>
              <p:cNvSpPr/>
              <p:nvPr/>
            </p:nvSpPr>
            <p:spPr>
              <a:xfrm flipV="1">
                <a:off x="3166867" y="4619165"/>
                <a:ext cx="1037523" cy="1037523"/>
              </a:xfrm>
              <a:prstGeom prst="rect">
                <a:avLst/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34">
                <a:extLst>
                  <a:ext uri="{FF2B5EF4-FFF2-40B4-BE49-F238E27FC236}">
                    <a16:creationId xmlns:a16="http://schemas.microsoft.com/office/drawing/2014/main" id="{5CD0DEF2-1179-4E57-A0CB-69FC3F084711}"/>
                  </a:ext>
                </a:extLst>
              </p:cNvPr>
              <p:cNvSpPr/>
              <p:nvPr/>
            </p:nvSpPr>
            <p:spPr>
              <a:xfrm rot="10220878" flipV="1">
                <a:off x="4204133" y="5653654"/>
                <a:ext cx="4874" cy="2645"/>
              </a:xfrm>
              <a:custGeom>
                <a:avLst/>
                <a:gdLst>
                  <a:gd name="connsiteX0" fmla="*/ 6265 w 6265"/>
                  <a:gd name="connsiteY0" fmla="*/ 3399 h 3399"/>
                  <a:gd name="connsiteX1" fmla="*/ 0 w 6265"/>
                  <a:gd name="connsiteY1" fmla="*/ 0 h 3399"/>
                  <a:gd name="connsiteX2" fmla="*/ 5687 w 6265"/>
                  <a:gd name="connsiteY2" fmla="*/ 0 h 3399"/>
                  <a:gd name="connsiteX3" fmla="*/ 6265 w 6265"/>
                  <a:gd name="connsiteY3" fmla="*/ 3399 h 3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65" h="3399">
                    <a:moveTo>
                      <a:pt x="6265" y="3399"/>
                    </a:moveTo>
                    <a:lnTo>
                      <a:pt x="0" y="0"/>
                    </a:lnTo>
                    <a:lnTo>
                      <a:pt x="5687" y="0"/>
                    </a:lnTo>
                    <a:lnTo>
                      <a:pt x="6265" y="3399"/>
                    </a:lnTo>
                    <a:close/>
                  </a:path>
                </a:pathLst>
              </a:custGeom>
              <a:solidFill>
                <a:schemeClr val="tx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35">
                <a:extLst>
                  <a:ext uri="{FF2B5EF4-FFF2-40B4-BE49-F238E27FC236}">
                    <a16:creationId xmlns:a16="http://schemas.microsoft.com/office/drawing/2014/main" id="{453285A3-3848-4132-B14B-26468016BC39}"/>
                  </a:ext>
                </a:extLst>
              </p:cNvPr>
              <p:cNvSpPr/>
              <p:nvPr/>
            </p:nvSpPr>
            <p:spPr>
              <a:xfrm flipV="1">
                <a:off x="4197143" y="3697766"/>
                <a:ext cx="1138642" cy="1958924"/>
              </a:xfrm>
              <a:custGeom>
                <a:avLst/>
                <a:gdLst>
                  <a:gd name="connsiteX0" fmla="*/ 9315 w 1463465"/>
                  <a:gd name="connsiteY0" fmla="*/ 0 h 2517751"/>
                  <a:gd name="connsiteX1" fmla="*/ 1463465 w 1463465"/>
                  <a:gd name="connsiteY1" fmla="*/ 1936472 h 2517751"/>
                  <a:gd name="connsiteX2" fmla="*/ 1463465 w 1463465"/>
                  <a:gd name="connsiteY2" fmla="*/ 2517751 h 2517751"/>
                  <a:gd name="connsiteX3" fmla="*/ 0 w 1463465"/>
                  <a:gd name="connsiteY3" fmla="*/ 1324869 h 2517751"/>
                  <a:gd name="connsiteX4" fmla="*/ 9315 w 1463465"/>
                  <a:gd name="connsiteY4" fmla="*/ 0 h 2517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3465" h="2517751">
                    <a:moveTo>
                      <a:pt x="9315" y="0"/>
                    </a:moveTo>
                    <a:lnTo>
                      <a:pt x="1463465" y="1936472"/>
                    </a:lnTo>
                    <a:lnTo>
                      <a:pt x="1463465" y="2517751"/>
                    </a:lnTo>
                    <a:lnTo>
                      <a:pt x="0" y="1324869"/>
                    </a:lnTo>
                    <a:lnTo>
                      <a:pt x="9315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Group 43">
              <a:extLst>
                <a:ext uri="{FF2B5EF4-FFF2-40B4-BE49-F238E27FC236}">
                  <a16:creationId xmlns:a16="http://schemas.microsoft.com/office/drawing/2014/main" id="{23DF2787-D91A-4794-B0A0-6FCF7294A57E}"/>
                </a:ext>
              </a:extLst>
            </p:cNvPr>
            <p:cNvGrpSpPr/>
            <p:nvPr/>
          </p:nvGrpSpPr>
          <p:grpSpPr>
            <a:xfrm>
              <a:off x="6896124" y="3278128"/>
              <a:ext cx="2753726" cy="2713098"/>
              <a:chOff x="6854360" y="3519772"/>
              <a:chExt cx="2168918" cy="2136918"/>
            </a:xfrm>
          </p:grpSpPr>
          <p:sp>
            <p:nvSpPr>
              <p:cNvPr id="32" name="Freeform: Shape 37">
                <a:extLst>
                  <a:ext uri="{FF2B5EF4-FFF2-40B4-BE49-F238E27FC236}">
                    <a16:creationId xmlns:a16="http://schemas.microsoft.com/office/drawing/2014/main" id="{5190C7F0-B078-4796-8AD9-F24016C91DA6}"/>
                  </a:ext>
                </a:extLst>
              </p:cNvPr>
              <p:cNvSpPr/>
              <p:nvPr/>
            </p:nvSpPr>
            <p:spPr>
              <a:xfrm flipH="1" flipV="1">
                <a:off x="6854360" y="3519772"/>
                <a:ext cx="2168918" cy="1320485"/>
              </a:xfrm>
              <a:custGeom>
                <a:avLst/>
                <a:gdLst>
                  <a:gd name="connsiteX0" fmla="*/ 0 w 2787651"/>
                  <a:gd name="connsiteY0" fmla="*/ 0 h 1697183"/>
                  <a:gd name="connsiteX1" fmla="*/ 986427 w 2787651"/>
                  <a:gd name="connsiteY1" fmla="*/ 0 h 1697183"/>
                  <a:gd name="connsiteX2" fmla="*/ 2787651 w 2787651"/>
                  <a:gd name="connsiteY2" fmla="*/ 1466955 h 1697183"/>
                  <a:gd name="connsiteX3" fmla="*/ 2787651 w 2787651"/>
                  <a:gd name="connsiteY3" fmla="*/ 1697183 h 1697183"/>
                  <a:gd name="connsiteX4" fmla="*/ 0 w 2787651"/>
                  <a:gd name="connsiteY4" fmla="*/ 284163 h 1697183"/>
                  <a:gd name="connsiteX5" fmla="*/ 0 w 2787651"/>
                  <a:gd name="connsiteY5" fmla="*/ 0 h 1697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87651" h="1697183">
                    <a:moveTo>
                      <a:pt x="0" y="0"/>
                    </a:moveTo>
                    <a:lnTo>
                      <a:pt x="986427" y="0"/>
                    </a:lnTo>
                    <a:lnTo>
                      <a:pt x="2787651" y="1466955"/>
                    </a:lnTo>
                    <a:lnTo>
                      <a:pt x="2787651" y="1697183"/>
                    </a:lnTo>
                    <a:lnTo>
                      <a:pt x="0" y="284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Rectangle 38">
                <a:extLst>
                  <a:ext uri="{FF2B5EF4-FFF2-40B4-BE49-F238E27FC236}">
                    <a16:creationId xmlns:a16="http://schemas.microsoft.com/office/drawing/2014/main" id="{5221EFE5-7B74-4CF0-BF7A-49A768C3A539}"/>
                  </a:ext>
                </a:extLst>
              </p:cNvPr>
              <p:cNvSpPr/>
              <p:nvPr/>
            </p:nvSpPr>
            <p:spPr>
              <a:xfrm flipH="1" flipV="1">
                <a:off x="7985755" y="4619165"/>
                <a:ext cx="1037523" cy="1037523"/>
              </a:xfrm>
              <a:prstGeom prst="rect">
                <a:avLst/>
              </a:pr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39">
                <a:extLst>
                  <a:ext uri="{FF2B5EF4-FFF2-40B4-BE49-F238E27FC236}">
                    <a16:creationId xmlns:a16="http://schemas.microsoft.com/office/drawing/2014/main" id="{94F91EA0-3A90-4251-8AFA-5F14A260674F}"/>
                  </a:ext>
                </a:extLst>
              </p:cNvPr>
              <p:cNvSpPr/>
              <p:nvPr/>
            </p:nvSpPr>
            <p:spPr>
              <a:xfrm rot="11379122" flipH="1" flipV="1">
                <a:off x="7981137" y="5653654"/>
                <a:ext cx="4874" cy="2645"/>
              </a:xfrm>
              <a:custGeom>
                <a:avLst/>
                <a:gdLst>
                  <a:gd name="connsiteX0" fmla="*/ 6265 w 6265"/>
                  <a:gd name="connsiteY0" fmla="*/ 3399 h 3399"/>
                  <a:gd name="connsiteX1" fmla="*/ 0 w 6265"/>
                  <a:gd name="connsiteY1" fmla="*/ 0 h 3399"/>
                  <a:gd name="connsiteX2" fmla="*/ 5687 w 6265"/>
                  <a:gd name="connsiteY2" fmla="*/ 0 h 3399"/>
                  <a:gd name="connsiteX3" fmla="*/ 6265 w 6265"/>
                  <a:gd name="connsiteY3" fmla="*/ 3399 h 3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65" h="3399">
                    <a:moveTo>
                      <a:pt x="6265" y="3399"/>
                    </a:moveTo>
                    <a:lnTo>
                      <a:pt x="0" y="0"/>
                    </a:lnTo>
                    <a:lnTo>
                      <a:pt x="5687" y="0"/>
                    </a:lnTo>
                    <a:lnTo>
                      <a:pt x="6265" y="3399"/>
                    </a:lnTo>
                    <a:close/>
                  </a:path>
                </a:pathLst>
              </a:custGeom>
              <a:solidFill>
                <a:schemeClr val="tx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40">
                <a:extLst>
                  <a:ext uri="{FF2B5EF4-FFF2-40B4-BE49-F238E27FC236}">
                    <a16:creationId xmlns:a16="http://schemas.microsoft.com/office/drawing/2014/main" id="{1CE09C39-B968-401B-8540-6E5302575131}"/>
                  </a:ext>
                </a:extLst>
              </p:cNvPr>
              <p:cNvSpPr/>
              <p:nvPr/>
            </p:nvSpPr>
            <p:spPr>
              <a:xfrm flipH="1" flipV="1">
                <a:off x="6854360" y="3697766"/>
                <a:ext cx="1138642" cy="1958924"/>
              </a:xfrm>
              <a:custGeom>
                <a:avLst/>
                <a:gdLst>
                  <a:gd name="connsiteX0" fmla="*/ 9315 w 1463465"/>
                  <a:gd name="connsiteY0" fmla="*/ 0 h 2517751"/>
                  <a:gd name="connsiteX1" fmla="*/ 1463465 w 1463465"/>
                  <a:gd name="connsiteY1" fmla="*/ 1936472 h 2517751"/>
                  <a:gd name="connsiteX2" fmla="*/ 1463465 w 1463465"/>
                  <a:gd name="connsiteY2" fmla="*/ 2517751 h 2517751"/>
                  <a:gd name="connsiteX3" fmla="*/ 0 w 1463465"/>
                  <a:gd name="connsiteY3" fmla="*/ 1324869 h 2517751"/>
                  <a:gd name="connsiteX4" fmla="*/ 9315 w 1463465"/>
                  <a:gd name="connsiteY4" fmla="*/ 0 h 2517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3465" h="2517751">
                    <a:moveTo>
                      <a:pt x="9315" y="0"/>
                    </a:moveTo>
                    <a:lnTo>
                      <a:pt x="1463465" y="1936472"/>
                    </a:lnTo>
                    <a:lnTo>
                      <a:pt x="1463465" y="2517751"/>
                    </a:lnTo>
                    <a:lnTo>
                      <a:pt x="0" y="1324869"/>
                    </a:lnTo>
                    <a:lnTo>
                      <a:pt x="9315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6" name="Rectangle 41">
              <a:extLst>
                <a:ext uri="{FF2B5EF4-FFF2-40B4-BE49-F238E27FC236}">
                  <a16:creationId xmlns:a16="http://schemas.microsoft.com/office/drawing/2014/main" id="{085F6EAF-E62D-4817-8869-7AEE080ACB0D}"/>
                </a:ext>
              </a:extLst>
            </p:cNvPr>
            <p:cNvSpPr/>
            <p:nvPr/>
          </p:nvSpPr>
          <p:spPr>
            <a:xfrm>
              <a:off x="4840574" y="2070168"/>
              <a:ext cx="2185424" cy="2185424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7" name="Group 50">
              <a:extLst>
                <a:ext uri="{FF2B5EF4-FFF2-40B4-BE49-F238E27FC236}">
                  <a16:creationId xmlns:a16="http://schemas.microsoft.com/office/drawing/2014/main" id="{1C7E15A0-8CB1-4D27-8D40-19BA7011F758}"/>
                </a:ext>
              </a:extLst>
            </p:cNvPr>
            <p:cNvGrpSpPr/>
            <p:nvPr/>
          </p:nvGrpSpPr>
          <p:grpSpPr>
            <a:xfrm>
              <a:off x="4252408" y="1481919"/>
              <a:ext cx="3362199" cy="3361911"/>
              <a:chOff x="4252408" y="1481919"/>
              <a:chExt cx="3362199" cy="3361911"/>
            </a:xfrm>
            <a:solidFill>
              <a:schemeClr val="bg1">
                <a:lumMod val="95000"/>
              </a:schemeClr>
            </a:solidFill>
          </p:grpSpPr>
          <p:sp>
            <p:nvSpPr>
              <p:cNvPr id="28" name="Trapezoid 45">
                <a:extLst>
                  <a:ext uri="{FF2B5EF4-FFF2-40B4-BE49-F238E27FC236}">
                    <a16:creationId xmlns:a16="http://schemas.microsoft.com/office/drawing/2014/main" id="{22751A3D-AAE8-45ED-ACB7-F848840BAE4C}"/>
                  </a:ext>
                </a:extLst>
              </p:cNvPr>
              <p:cNvSpPr/>
              <p:nvPr/>
            </p:nvSpPr>
            <p:spPr>
              <a:xfrm flipV="1">
                <a:off x="4395429" y="1481919"/>
                <a:ext cx="3079746" cy="588238"/>
              </a:xfrm>
              <a:prstGeom prst="trapezoid">
                <a:avLst>
                  <a:gd name="adj" fmla="val 7465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Trapezoid 46">
                <a:extLst>
                  <a:ext uri="{FF2B5EF4-FFF2-40B4-BE49-F238E27FC236}">
                    <a16:creationId xmlns:a16="http://schemas.microsoft.com/office/drawing/2014/main" id="{3D6B7B93-E044-41D5-91E4-5D6667001461}"/>
                  </a:ext>
                </a:extLst>
              </p:cNvPr>
              <p:cNvSpPr/>
              <p:nvPr/>
            </p:nvSpPr>
            <p:spPr>
              <a:xfrm>
                <a:off x="4389855" y="4255592"/>
                <a:ext cx="3079746" cy="588238"/>
              </a:xfrm>
              <a:prstGeom prst="trapezoid">
                <a:avLst>
                  <a:gd name="adj" fmla="val 7465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Trapezoid 47">
                <a:extLst>
                  <a:ext uri="{FF2B5EF4-FFF2-40B4-BE49-F238E27FC236}">
                    <a16:creationId xmlns:a16="http://schemas.microsoft.com/office/drawing/2014/main" id="{C5FBDBE7-EE00-46E3-B397-0577DA08C6B9}"/>
                  </a:ext>
                </a:extLst>
              </p:cNvPr>
              <p:cNvSpPr/>
              <p:nvPr/>
            </p:nvSpPr>
            <p:spPr>
              <a:xfrm rot="16200000">
                <a:off x="6840239" y="2868945"/>
                <a:ext cx="960498" cy="588238"/>
              </a:xfrm>
              <a:prstGeom prst="trapezoid">
                <a:avLst>
                  <a:gd name="adj" fmla="val 50494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Trapezoid 49">
                <a:extLst>
                  <a:ext uri="{FF2B5EF4-FFF2-40B4-BE49-F238E27FC236}">
                    <a16:creationId xmlns:a16="http://schemas.microsoft.com/office/drawing/2014/main" id="{588B4F0C-B36B-473E-9ECA-93E87E1D2189}"/>
                  </a:ext>
                </a:extLst>
              </p:cNvPr>
              <p:cNvSpPr/>
              <p:nvPr/>
            </p:nvSpPr>
            <p:spPr>
              <a:xfrm rot="5400000" flipH="1">
                <a:off x="4066278" y="2868945"/>
                <a:ext cx="960498" cy="588238"/>
              </a:xfrm>
              <a:prstGeom prst="trapezoid">
                <a:avLst>
                  <a:gd name="adj" fmla="val 50494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" name="千图PPT彼岸天：ID 8661124库_组合 31">
            <a:extLst>
              <a:ext uri="{FF2B5EF4-FFF2-40B4-BE49-F238E27FC236}">
                <a16:creationId xmlns:a16="http://schemas.microsoft.com/office/drawing/2014/main" id="{D3E2AA43-0733-45F1-BA0A-EA0E3AAD33A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015359" y="1597269"/>
            <a:ext cx="2457329" cy="897321"/>
            <a:chOff x="1518803" y="3430058"/>
            <a:chExt cx="2457329" cy="897321"/>
          </a:xfrm>
        </p:grpSpPr>
        <p:sp>
          <p:nvSpPr>
            <p:cNvPr id="20" name="TextBox 36">
              <a:extLst>
                <a:ext uri="{FF2B5EF4-FFF2-40B4-BE49-F238E27FC236}">
                  <a16:creationId xmlns:a16="http://schemas.microsoft.com/office/drawing/2014/main" id="{A778F29A-5861-4171-979F-B0D01942BCBF}"/>
                </a:ext>
              </a:extLst>
            </p:cNvPr>
            <p:cNvSpPr txBox="1"/>
            <p:nvPr/>
          </p:nvSpPr>
          <p:spPr>
            <a:xfrm>
              <a:off x="1518803" y="3737823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50" dirty="0"/>
                <a:t>请替换文字内容复制你的内容到此</a:t>
              </a:r>
              <a:br>
                <a:rPr lang="zh-CN" altLang="en-US" sz="1050" dirty="0"/>
              </a:br>
              <a:endParaRPr lang="zh-CN" altLang="en-US" sz="1050" dirty="0"/>
            </a:p>
          </p:txBody>
        </p:sp>
        <p:sp>
          <p:nvSpPr>
            <p:cNvPr id="21" name="Rectangle 48">
              <a:extLst>
                <a:ext uri="{FF2B5EF4-FFF2-40B4-BE49-F238E27FC236}">
                  <a16:creationId xmlns:a16="http://schemas.microsoft.com/office/drawing/2014/main" id="{B7CE7043-036D-47F3-B5E0-1FD78FE1EE42}"/>
                </a:ext>
              </a:extLst>
            </p:cNvPr>
            <p:cNvSpPr/>
            <p:nvPr/>
          </p:nvSpPr>
          <p:spPr>
            <a:xfrm>
              <a:off x="1518803" y="3430058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10000"/>
            </a:bodyPr>
            <a:lstStyle/>
            <a:p>
              <a:pPr lvl="0" algn="r" defTabSz="914378">
                <a:defRPr/>
              </a:pPr>
              <a:r>
                <a:rPr lang="zh-CN" altLang="en-US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</p:grpSp>
      <p:grpSp>
        <p:nvGrpSpPr>
          <p:cNvPr id="6" name="千图PPT彼岸天：ID 8661124库_组合 52">
            <a:extLst>
              <a:ext uri="{FF2B5EF4-FFF2-40B4-BE49-F238E27FC236}">
                <a16:creationId xmlns:a16="http://schemas.microsoft.com/office/drawing/2014/main" id="{8002076D-88A4-44D2-8C2D-64502FDDCA53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729164" y="1597269"/>
            <a:ext cx="2457329" cy="897321"/>
            <a:chOff x="8268607" y="3017352"/>
            <a:chExt cx="2457329" cy="897321"/>
          </a:xfrm>
        </p:grpSpPr>
        <p:sp>
          <p:nvSpPr>
            <p:cNvPr id="18" name="TextBox 53">
              <a:extLst>
                <a:ext uri="{FF2B5EF4-FFF2-40B4-BE49-F238E27FC236}">
                  <a16:creationId xmlns:a16="http://schemas.microsoft.com/office/drawing/2014/main" id="{98CC7FB4-FAF5-432D-8741-37F790105FCE}"/>
                </a:ext>
              </a:extLst>
            </p:cNvPr>
            <p:cNvSpPr txBox="1"/>
            <p:nvPr/>
          </p:nvSpPr>
          <p:spPr>
            <a:xfrm>
              <a:off x="8268607" y="3325117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50" dirty="0"/>
                <a:t>请替换文字内容复制你的内容到此</a:t>
              </a:r>
              <a:br>
                <a:rPr lang="zh-CN" altLang="en-US" sz="1050" dirty="0"/>
              </a:br>
              <a:endParaRPr lang="zh-CN" altLang="en-US" sz="1050" dirty="0"/>
            </a:p>
          </p:txBody>
        </p:sp>
        <p:sp>
          <p:nvSpPr>
            <p:cNvPr id="19" name="Rectangle 54">
              <a:extLst>
                <a:ext uri="{FF2B5EF4-FFF2-40B4-BE49-F238E27FC236}">
                  <a16:creationId xmlns:a16="http://schemas.microsoft.com/office/drawing/2014/main" id="{BD4C1A75-21AA-49A3-B941-084014174936}"/>
                </a:ext>
              </a:extLst>
            </p:cNvPr>
            <p:cNvSpPr/>
            <p:nvPr/>
          </p:nvSpPr>
          <p:spPr>
            <a:xfrm>
              <a:off x="8268607" y="3017352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1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accent2"/>
                  </a:solidFill>
                </a:rPr>
                <a:t>输入标题文本</a:t>
              </a:r>
            </a:p>
          </p:txBody>
        </p:sp>
      </p:grpSp>
      <p:grpSp>
        <p:nvGrpSpPr>
          <p:cNvPr id="7" name="千图PPT彼岸天：ID 8661124库_组合 55">
            <a:extLst>
              <a:ext uri="{FF2B5EF4-FFF2-40B4-BE49-F238E27FC236}">
                <a16:creationId xmlns:a16="http://schemas.microsoft.com/office/drawing/2014/main" id="{A36D19D3-7F93-4D20-B042-6DD61A1A7D3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015359" y="4395717"/>
            <a:ext cx="2457329" cy="897321"/>
            <a:chOff x="1518803" y="3430058"/>
            <a:chExt cx="2457329" cy="897321"/>
          </a:xfrm>
        </p:grpSpPr>
        <p:sp>
          <p:nvSpPr>
            <p:cNvPr id="16" name="TextBox 56">
              <a:extLst>
                <a:ext uri="{FF2B5EF4-FFF2-40B4-BE49-F238E27FC236}">
                  <a16:creationId xmlns:a16="http://schemas.microsoft.com/office/drawing/2014/main" id="{E210EF4C-BC8D-466A-B5B0-DCBFC829D205}"/>
                </a:ext>
              </a:extLst>
            </p:cNvPr>
            <p:cNvSpPr txBox="1"/>
            <p:nvPr/>
          </p:nvSpPr>
          <p:spPr>
            <a:xfrm>
              <a:off x="1518803" y="3737823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50" dirty="0"/>
                <a:t>请替换文字内容复制你的内容到此</a:t>
              </a:r>
              <a:br>
                <a:rPr lang="zh-CN" altLang="en-US" sz="1050" dirty="0"/>
              </a:br>
              <a:endParaRPr lang="zh-CN" altLang="en-US" sz="1050" dirty="0"/>
            </a:p>
          </p:txBody>
        </p:sp>
        <p:sp>
          <p:nvSpPr>
            <p:cNvPr id="17" name="Rectangle 57">
              <a:extLst>
                <a:ext uri="{FF2B5EF4-FFF2-40B4-BE49-F238E27FC236}">
                  <a16:creationId xmlns:a16="http://schemas.microsoft.com/office/drawing/2014/main" id="{A769215E-3FAF-441C-98A9-83E90FFC7EC2}"/>
                </a:ext>
              </a:extLst>
            </p:cNvPr>
            <p:cNvSpPr/>
            <p:nvPr/>
          </p:nvSpPr>
          <p:spPr>
            <a:xfrm>
              <a:off x="1518803" y="3430058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10000"/>
            </a:bodyPr>
            <a:lstStyle/>
            <a:p>
              <a:pPr lvl="0" algn="r" defTabSz="914378">
                <a:defRPr/>
              </a:pPr>
              <a:r>
                <a:rPr lang="zh-CN" altLang="en-US" b="1" dirty="0">
                  <a:solidFill>
                    <a:schemeClr val="accent6"/>
                  </a:solidFill>
                </a:rPr>
                <a:t>输入标题文本</a:t>
              </a:r>
            </a:p>
          </p:txBody>
        </p:sp>
      </p:grpSp>
      <p:grpSp>
        <p:nvGrpSpPr>
          <p:cNvPr id="8" name="千图PPT彼岸天：ID 8661124库_组合 58">
            <a:extLst>
              <a:ext uri="{FF2B5EF4-FFF2-40B4-BE49-F238E27FC236}">
                <a16:creationId xmlns:a16="http://schemas.microsoft.com/office/drawing/2014/main" id="{569E6F3F-BE44-4EF2-9678-475F524AD4C5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729164" y="4395717"/>
            <a:ext cx="2457329" cy="897321"/>
            <a:chOff x="8268607" y="3017352"/>
            <a:chExt cx="2457329" cy="897321"/>
          </a:xfrm>
        </p:grpSpPr>
        <p:sp>
          <p:nvSpPr>
            <p:cNvPr id="14" name="TextBox 59">
              <a:extLst>
                <a:ext uri="{FF2B5EF4-FFF2-40B4-BE49-F238E27FC236}">
                  <a16:creationId xmlns:a16="http://schemas.microsoft.com/office/drawing/2014/main" id="{4980835E-B0B2-40F1-AFFF-0878DFB78995}"/>
                </a:ext>
              </a:extLst>
            </p:cNvPr>
            <p:cNvSpPr txBox="1"/>
            <p:nvPr/>
          </p:nvSpPr>
          <p:spPr>
            <a:xfrm>
              <a:off x="8268607" y="3325117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50" dirty="0"/>
                <a:t>请替换文字内容复制你的内容到此</a:t>
              </a:r>
              <a:br>
                <a:rPr lang="zh-CN" altLang="en-US" sz="1050" dirty="0"/>
              </a:br>
              <a:endParaRPr lang="zh-CN" altLang="en-US" sz="1050" dirty="0"/>
            </a:p>
          </p:txBody>
        </p:sp>
        <p:sp>
          <p:nvSpPr>
            <p:cNvPr id="15" name="Rectangle 60">
              <a:extLst>
                <a:ext uri="{FF2B5EF4-FFF2-40B4-BE49-F238E27FC236}">
                  <a16:creationId xmlns:a16="http://schemas.microsoft.com/office/drawing/2014/main" id="{8774F1F4-8769-4F74-8604-01F8311632BB}"/>
                </a:ext>
              </a:extLst>
            </p:cNvPr>
            <p:cNvSpPr/>
            <p:nvPr/>
          </p:nvSpPr>
          <p:spPr>
            <a:xfrm>
              <a:off x="8268607" y="3017352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1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accent4"/>
                  </a:solidFill>
                </a:rPr>
                <a:t>输入标题文本</a:t>
              </a:r>
            </a:p>
          </p:txBody>
        </p:sp>
      </p:grpSp>
      <p:sp>
        <p:nvSpPr>
          <p:cNvPr id="9" name="千图PPT彼岸天：ID 8661124库_Freeform: Shape 61">
            <a:extLst>
              <a:ext uri="{FF2B5EF4-FFF2-40B4-BE49-F238E27FC236}">
                <a16:creationId xmlns:a16="http://schemas.microsoft.com/office/drawing/2014/main" id="{155845F7-A85A-4C8F-93FF-6ED70A8573FC}"/>
              </a:ext>
            </a:extLst>
          </p:cNvPr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7899557" y="1805424"/>
            <a:ext cx="390823" cy="390099"/>
          </a:xfrm>
          <a:custGeom>
            <a:avLst/>
            <a:gdLst>
              <a:gd name="T0" fmla="*/ 164 w 204"/>
              <a:gd name="T1" fmla="*/ 0 h 204"/>
              <a:gd name="T2" fmla="*/ 39 w 204"/>
              <a:gd name="T3" fmla="*/ 0 h 204"/>
              <a:gd name="T4" fmla="*/ 0 w 204"/>
              <a:gd name="T5" fmla="*/ 39 h 204"/>
              <a:gd name="T6" fmla="*/ 0 w 204"/>
              <a:gd name="T7" fmla="*/ 81 h 204"/>
              <a:gd name="T8" fmla="*/ 0 w 204"/>
              <a:gd name="T9" fmla="*/ 164 h 204"/>
              <a:gd name="T10" fmla="*/ 39 w 204"/>
              <a:gd name="T11" fmla="*/ 204 h 204"/>
              <a:gd name="T12" fmla="*/ 164 w 204"/>
              <a:gd name="T13" fmla="*/ 204 h 204"/>
              <a:gd name="T14" fmla="*/ 204 w 204"/>
              <a:gd name="T15" fmla="*/ 164 h 204"/>
              <a:gd name="T16" fmla="*/ 204 w 204"/>
              <a:gd name="T17" fmla="*/ 81 h 204"/>
              <a:gd name="T18" fmla="*/ 204 w 204"/>
              <a:gd name="T19" fmla="*/ 39 h 204"/>
              <a:gd name="T20" fmla="*/ 164 w 204"/>
              <a:gd name="T21" fmla="*/ 0 h 204"/>
              <a:gd name="T22" fmla="*/ 176 w 204"/>
              <a:gd name="T23" fmla="*/ 23 h 204"/>
              <a:gd name="T24" fmla="*/ 180 w 204"/>
              <a:gd name="T25" fmla="*/ 23 h 204"/>
              <a:gd name="T26" fmla="*/ 180 w 204"/>
              <a:gd name="T27" fmla="*/ 28 h 204"/>
              <a:gd name="T28" fmla="*/ 180 w 204"/>
              <a:gd name="T29" fmla="*/ 58 h 204"/>
              <a:gd name="T30" fmla="*/ 146 w 204"/>
              <a:gd name="T31" fmla="*/ 58 h 204"/>
              <a:gd name="T32" fmla="*/ 146 w 204"/>
              <a:gd name="T33" fmla="*/ 24 h 204"/>
              <a:gd name="T34" fmla="*/ 176 w 204"/>
              <a:gd name="T35" fmla="*/ 23 h 204"/>
              <a:gd name="T36" fmla="*/ 73 w 204"/>
              <a:gd name="T37" fmla="*/ 81 h 204"/>
              <a:gd name="T38" fmla="*/ 102 w 204"/>
              <a:gd name="T39" fmla="*/ 66 h 204"/>
              <a:gd name="T40" fmla="*/ 131 w 204"/>
              <a:gd name="T41" fmla="*/ 81 h 204"/>
              <a:gd name="T42" fmla="*/ 138 w 204"/>
              <a:gd name="T43" fmla="*/ 102 h 204"/>
              <a:gd name="T44" fmla="*/ 102 w 204"/>
              <a:gd name="T45" fmla="*/ 138 h 204"/>
              <a:gd name="T46" fmla="*/ 66 w 204"/>
              <a:gd name="T47" fmla="*/ 102 h 204"/>
              <a:gd name="T48" fmla="*/ 73 w 204"/>
              <a:gd name="T49" fmla="*/ 81 h 204"/>
              <a:gd name="T50" fmla="*/ 184 w 204"/>
              <a:gd name="T51" fmla="*/ 164 h 204"/>
              <a:gd name="T52" fmla="*/ 164 w 204"/>
              <a:gd name="T53" fmla="*/ 184 h 204"/>
              <a:gd name="T54" fmla="*/ 39 w 204"/>
              <a:gd name="T55" fmla="*/ 184 h 204"/>
              <a:gd name="T56" fmla="*/ 20 w 204"/>
              <a:gd name="T57" fmla="*/ 164 h 204"/>
              <a:gd name="T58" fmla="*/ 20 w 204"/>
              <a:gd name="T59" fmla="*/ 81 h 204"/>
              <a:gd name="T60" fmla="*/ 50 w 204"/>
              <a:gd name="T61" fmla="*/ 81 h 204"/>
              <a:gd name="T62" fmla="*/ 46 w 204"/>
              <a:gd name="T63" fmla="*/ 102 h 204"/>
              <a:gd name="T64" fmla="*/ 102 w 204"/>
              <a:gd name="T65" fmla="*/ 158 h 204"/>
              <a:gd name="T66" fmla="*/ 157 w 204"/>
              <a:gd name="T67" fmla="*/ 102 h 204"/>
              <a:gd name="T68" fmla="*/ 153 w 204"/>
              <a:gd name="T69" fmla="*/ 81 h 204"/>
              <a:gd name="T70" fmla="*/ 184 w 204"/>
              <a:gd name="T71" fmla="*/ 81 h 204"/>
              <a:gd name="T72" fmla="*/ 184 w 204"/>
              <a:gd name="T73" fmla="*/ 16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4" h="204">
                <a:moveTo>
                  <a:pt x="164" y="0"/>
                </a:move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86"/>
                  <a:pt x="17" y="204"/>
                  <a:pt x="39" y="204"/>
                </a:cubicBezTo>
                <a:cubicBezTo>
                  <a:pt x="164" y="204"/>
                  <a:pt x="164" y="204"/>
                  <a:pt x="164" y="204"/>
                </a:cubicBezTo>
                <a:cubicBezTo>
                  <a:pt x="186" y="204"/>
                  <a:pt x="204" y="186"/>
                  <a:pt x="204" y="164"/>
                </a:cubicBezTo>
                <a:cubicBezTo>
                  <a:pt x="204" y="81"/>
                  <a:pt x="204" y="81"/>
                  <a:pt x="204" y="81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4" y="18"/>
                  <a:pt x="186" y="0"/>
                  <a:pt x="164" y="0"/>
                </a:cubicBezTo>
                <a:close/>
                <a:moveTo>
                  <a:pt x="176" y="23"/>
                </a:moveTo>
                <a:cubicBezTo>
                  <a:pt x="180" y="23"/>
                  <a:pt x="180" y="23"/>
                  <a:pt x="180" y="23"/>
                </a:cubicBezTo>
                <a:cubicBezTo>
                  <a:pt x="180" y="28"/>
                  <a:pt x="180" y="28"/>
                  <a:pt x="180" y="28"/>
                </a:cubicBezTo>
                <a:cubicBezTo>
                  <a:pt x="180" y="58"/>
                  <a:pt x="180" y="58"/>
                  <a:pt x="180" y="58"/>
                </a:cubicBezTo>
                <a:cubicBezTo>
                  <a:pt x="146" y="58"/>
                  <a:pt x="146" y="58"/>
                  <a:pt x="146" y="58"/>
                </a:cubicBezTo>
                <a:cubicBezTo>
                  <a:pt x="146" y="24"/>
                  <a:pt x="146" y="24"/>
                  <a:pt x="146" y="24"/>
                </a:cubicBezTo>
                <a:lnTo>
                  <a:pt x="176" y="23"/>
                </a:lnTo>
                <a:close/>
                <a:moveTo>
                  <a:pt x="73" y="81"/>
                </a:moveTo>
                <a:cubicBezTo>
                  <a:pt x="79" y="72"/>
                  <a:pt x="90" y="66"/>
                  <a:pt x="102" y="66"/>
                </a:cubicBezTo>
                <a:cubicBezTo>
                  <a:pt x="114" y="66"/>
                  <a:pt x="124" y="72"/>
                  <a:pt x="131" y="81"/>
                </a:cubicBezTo>
                <a:cubicBezTo>
                  <a:pt x="135" y="87"/>
                  <a:pt x="138" y="94"/>
                  <a:pt x="138" y="102"/>
                </a:cubicBezTo>
                <a:cubicBezTo>
                  <a:pt x="138" y="122"/>
                  <a:pt x="121" y="138"/>
                  <a:pt x="102" y="138"/>
                </a:cubicBezTo>
                <a:cubicBezTo>
                  <a:pt x="82" y="138"/>
                  <a:pt x="66" y="122"/>
                  <a:pt x="66" y="102"/>
                </a:cubicBezTo>
                <a:cubicBezTo>
                  <a:pt x="66" y="94"/>
                  <a:pt x="68" y="87"/>
                  <a:pt x="73" y="81"/>
                </a:cubicBezTo>
                <a:close/>
                <a:moveTo>
                  <a:pt x="184" y="164"/>
                </a:moveTo>
                <a:cubicBezTo>
                  <a:pt x="184" y="175"/>
                  <a:pt x="175" y="184"/>
                  <a:pt x="164" y="184"/>
                </a:cubicBezTo>
                <a:cubicBezTo>
                  <a:pt x="39" y="184"/>
                  <a:pt x="39" y="184"/>
                  <a:pt x="39" y="184"/>
                </a:cubicBezTo>
                <a:cubicBezTo>
                  <a:pt x="28" y="184"/>
                  <a:pt x="20" y="175"/>
                  <a:pt x="20" y="164"/>
                </a:cubicBezTo>
                <a:cubicBezTo>
                  <a:pt x="20" y="81"/>
                  <a:pt x="20" y="81"/>
                  <a:pt x="20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47" y="87"/>
                  <a:pt x="46" y="95"/>
                  <a:pt x="46" y="102"/>
                </a:cubicBezTo>
                <a:cubicBezTo>
                  <a:pt x="46" y="133"/>
                  <a:pt x="71" y="158"/>
                  <a:pt x="102" y="158"/>
                </a:cubicBezTo>
                <a:cubicBezTo>
                  <a:pt x="132" y="158"/>
                  <a:pt x="157" y="133"/>
                  <a:pt x="157" y="102"/>
                </a:cubicBezTo>
                <a:cubicBezTo>
                  <a:pt x="157" y="95"/>
                  <a:pt x="156" y="87"/>
                  <a:pt x="153" y="81"/>
                </a:cubicBezTo>
                <a:cubicBezTo>
                  <a:pt x="184" y="81"/>
                  <a:pt x="184" y="81"/>
                  <a:pt x="184" y="81"/>
                </a:cubicBezTo>
                <a:lnTo>
                  <a:pt x="184" y="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" name="千图PPT彼岸天：ID 8661124库_Freeform: Shape 62">
            <a:extLst>
              <a:ext uri="{FF2B5EF4-FFF2-40B4-BE49-F238E27FC236}">
                <a16:creationId xmlns:a16="http://schemas.microsoft.com/office/drawing/2014/main" id="{AAB0B578-1C48-4C92-8C15-32FBADDFFE40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3899580" y="1809855"/>
            <a:ext cx="490015" cy="402752"/>
          </a:xfrm>
          <a:custGeom>
            <a:avLst/>
            <a:gdLst>
              <a:gd name="T0" fmla="*/ 285 w 293"/>
              <a:gd name="T1" fmla="*/ 32 h 238"/>
              <a:gd name="T2" fmla="*/ 259 w 293"/>
              <a:gd name="T3" fmla="*/ 38 h 238"/>
              <a:gd name="T4" fmla="*/ 275 w 293"/>
              <a:gd name="T5" fmla="*/ 24 h 238"/>
              <a:gd name="T6" fmla="*/ 285 w 293"/>
              <a:gd name="T7" fmla="*/ 4 h 238"/>
              <a:gd name="T8" fmla="*/ 257 w 293"/>
              <a:gd name="T9" fmla="*/ 16 h 238"/>
              <a:gd name="T10" fmla="*/ 237 w 293"/>
              <a:gd name="T11" fmla="*/ 11 h 238"/>
              <a:gd name="T12" fmla="*/ 216 w 293"/>
              <a:gd name="T13" fmla="*/ 1 h 238"/>
              <a:gd name="T14" fmla="*/ 203 w 293"/>
              <a:gd name="T15" fmla="*/ 0 h 238"/>
              <a:gd name="T16" fmla="*/ 179 w 293"/>
              <a:gd name="T17" fmla="*/ 5 h 238"/>
              <a:gd name="T18" fmla="*/ 154 w 293"/>
              <a:gd name="T19" fmla="*/ 27 h 238"/>
              <a:gd name="T20" fmla="*/ 143 w 293"/>
              <a:gd name="T21" fmla="*/ 54 h 238"/>
              <a:gd name="T22" fmla="*/ 143 w 293"/>
              <a:gd name="T23" fmla="*/ 67 h 238"/>
              <a:gd name="T24" fmla="*/ 126 w 293"/>
              <a:gd name="T25" fmla="*/ 72 h 238"/>
              <a:gd name="T26" fmla="*/ 75 w 293"/>
              <a:gd name="T27" fmla="*/ 55 h 238"/>
              <a:gd name="T28" fmla="*/ 33 w 293"/>
              <a:gd name="T29" fmla="*/ 24 h 238"/>
              <a:gd name="T30" fmla="*/ 17 w 293"/>
              <a:gd name="T31" fmla="*/ 17 h 238"/>
              <a:gd name="T32" fmla="*/ 12 w 293"/>
              <a:gd name="T33" fmla="*/ 41 h 238"/>
              <a:gd name="T34" fmla="*/ 14 w 293"/>
              <a:gd name="T35" fmla="*/ 57 h 238"/>
              <a:gd name="T36" fmla="*/ 23 w 293"/>
              <a:gd name="T37" fmla="*/ 76 h 238"/>
              <a:gd name="T38" fmla="*/ 39 w 293"/>
              <a:gd name="T39" fmla="*/ 91 h 238"/>
              <a:gd name="T40" fmla="*/ 25 w 293"/>
              <a:gd name="T41" fmla="*/ 89 h 238"/>
              <a:gd name="T42" fmla="*/ 12 w 293"/>
              <a:gd name="T43" fmla="*/ 84 h 238"/>
              <a:gd name="T44" fmla="*/ 13 w 293"/>
              <a:gd name="T45" fmla="*/ 95 h 238"/>
              <a:gd name="T46" fmla="*/ 25 w 293"/>
              <a:gd name="T47" fmla="*/ 123 h 238"/>
              <a:gd name="T48" fmla="*/ 50 w 293"/>
              <a:gd name="T49" fmla="*/ 140 h 238"/>
              <a:gd name="T50" fmla="*/ 52 w 293"/>
              <a:gd name="T51" fmla="*/ 145 h 238"/>
              <a:gd name="T52" fmla="*/ 33 w 293"/>
              <a:gd name="T53" fmla="*/ 145 h 238"/>
              <a:gd name="T54" fmla="*/ 41 w 293"/>
              <a:gd name="T55" fmla="*/ 161 h 238"/>
              <a:gd name="T56" fmla="*/ 62 w 293"/>
              <a:gd name="T57" fmla="*/ 179 h 238"/>
              <a:gd name="T58" fmla="*/ 89 w 293"/>
              <a:gd name="T59" fmla="*/ 186 h 238"/>
              <a:gd name="T60" fmla="*/ 73 w 293"/>
              <a:gd name="T61" fmla="*/ 197 h 238"/>
              <a:gd name="T62" fmla="*/ 45 w 293"/>
              <a:gd name="T63" fmla="*/ 208 h 238"/>
              <a:gd name="T64" fmla="*/ 14 w 293"/>
              <a:gd name="T65" fmla="*/ 212 h 238"/>
              <a:gd name="T66" fmla="*/ 0 w 293"/>
              <a:gd name="T67" fmla="*/ 211 h 238"/>
              <a:gd name="T68" fmla="*/ 32 w 293"/>
              <a:gd name="T69" fmla="*/ 227 h 238"/>
              <a:gd name="T70" fmla="*/ 68 w 293"/>
              <a:gd name="T71" fmla="*/ 237 h 238"/>
              <a:gd name="T72" fmla="*/ 93 w 293"/>
              <a:gd name="T73" fmla="*/ 238 h 238"/>
              <a:gd name="T74" fmla="*/ 149 w 293"/>
              <a:gd name="T75" fmla="*/ 229 h 238"/>
              <a:gd name="T76" fmla="*/ 195 w 293"/>
              <a:gd name="T77" fmla="*/ 205 h 238"/>
              <a:gd name="T78" fmla="*/ 229 w 293"/>
              <a:gd name="T79" fmla="*/ 169 h 238"/>
              <a:gd name="T80" fmla="*/ 252 w 293"/>
              <a:gd name="T81" fmla="*/ 127 h 238"/>
              <a:gd name="T82" fmla="*/ 262 w 293"/>
              <a:gd name="T83" fmla="*/ 82 h 238"/>
              <a:gd name="T84" fmla="*/ 263 w 293"/>
              <a:gd name="T85" fmla="*/ 59 h 238"/>
              <a:gd name="T86" fmla="*/ 280 w 293"/>
              <a:gd name="T87" fmla="*/ 45 h 238"/>
              <a:gd name="T88" fmla="*/ 293 w 293"/>
              <a:gd name="T89" fmla="*/ 2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3" h="238">
                <a:moveTo>
                  <a:pt x="293" y="28"/>
                </a:moveTo>
                <a:lnTo>
                  <a:pt x="293" y="28"/>
                </a:lnTo>
                <a:lnTo>
                  <a:pt x="285" y="32"/>
                </a:lnTo>
                <a:lnTo>
                  <a:pt x="277" y="34"/>
                </a:lnTo>
                <a:lnTo>
                  <a:pt x="267" y="36"/>
                </a:lnTo>
                <a:lnTo>
                  <a:pt x="259" y="38"/>
                </a:lnTo>
                <a:lnTo>
                  <a:pt x="259" y="38"/>
                </a:lnTo>
                <a:lnTo>
                  <a:pt x="267" y="31"/>
                </a:lnTo>
                <a:lnTo>
                  <a:pt x="275" y="24"/>
                </a:lnTo>
                <a:lnTo>
                  <a:pt x="281" y="14"/>
                </a:lnTo>
                <a:lnTo>
                  <a:pt x="285" y="4"/>
                </a:lnTo>
                <a:lnTo>
                  <a:pt x="285" y="4"/>
                </a:lnTo>
                <a:lnTo>
                  <a:pt x="277" y="9"/>
                </a:lnTo>
                <a:lnTo>
                  <a:pt x="266" y="13"/>
                </a:lnTo>
                <a:lnTo>
                  <a:pt x="257" y="16"/>
                </a:lnTo>
                <a:lnTo>
                  <a:pt x="247" y="18"/>
                </a:lnTo>
                <a:lnTo>
                  <a:pt x="247" y="18"/>
                </a:lnTo>
                <a:lnTo>
                  <a:pt x="237" y="11"/>
                </a:lnTo>
                <a:lnTo>
                  <a:pt x="227" y="5"/>
                </a:lnTo>
                <a:lnTo>
                  <a:pt x="222" y="3"/>
                </a:lnTo>
                <a:lnTo>
                  <a:pt x="216" y="1"/>
                </a:lnTo>
                <a:lnTo>
                  <a:pt x="209" y="0"/>
                </a:lnTo>
                <a:lnTo>
                  <a:pt x="203" y="0"/>
                </a:lnTo>
                <a:lnTo>
                  <a:pt x="203" y="0"/>
                </a:lnTo>
                <a:lnTo>
                  <a:pt x="197" y="0"/>
                </a:lnTo>
                <a:lnTo>
                  <a:pt x="191" y="1"/>
                </a:lnTo>
                <a:lnTo>
                  <a:pt x="179" y="5"/>
                </a:lnTo>
                <a:lnTo>
                  <a:pt x="169" y="10"/>
                </a:lnTo>
                <a:lnTo>
                  <a:pt x="161" y="17"/>
                </a:lnTo>
                <a:lnTo>
                  <a:pt x="154" y="27"/>
                </a:lnTo>
                <a:lnTo>
                  <a:pt x="147" y="37"/>
                </a:lnTo>
                <a:lnTo>
                  <a:pt x="144" y="48"/>
                </a:lnTo>
                <a:lnTo>
                  <a:pt x="143" y="54"/>
                </a:lnTo>
                <a:lnTo>
                  <a:pt x="143" y="60"/>
                </a:lnTo>
                <a:lnTo>
                  <a:pt x="143" y="60"/>
                </a:lnTo>
                <a:lnTo>
                  <a:pt x="143" y="67"/>
                </a:lnTo>
                <a:lnTo>
                  <a:pt x="144" y="74"/>
                </a:lnTo>
                <a:lnTo>
                  <a:pt x="144" y="74"/>
                </a:lnTo>
                <a:lnTo>
                  <a:pt x="126" y="72"/>
                </a:lnTo>
                <a:lnTo>
                  <a:pt x="108" y="68"/>
                </a:lnTo>
                <a:lnTo>
                  <a:pt x="92" y="63"/>
                </a:lnTo>
                <a:lnTo>
                  <a:pt x="75" y="55"/>
                </a:lnTo>
                <a:lnTo>
                  <a:pt x="59" y="46"/>
                </a:lnTo>
                <a:lnTo>
                  <a:pt x="45" y="36"/>
                </a:lnTo>
                <a:lnTo>
                  <a:pt x="33" y="24"/>
                </a:lnTo>
                <a:lnTo>
                  <a:pt x="20" y="11"/>
                </a:lnTo>
                <a:lnTo>
                  <a:pt x="20" y="11"/>
                </a:lnTo>
                <a:lnTo>
                  <a:pt x="17" y="17"/>
                </a:lnTo>
                <a:lnTo>
                  <a:pt x="15" y="26"/>
                </a:lnTo>
                <a:lnTo>
                  <a:pt x="13" y="33"/>
                </a:lnTo>
                <a:lnTo>
                  <a:pt x="12" y="41"/>
                </a:lnTo>
                <a:lnTo>
                  <a:pt x="12" y="41"/>
                </a:lnTo>
                <a:lnTo>
                  <a:pt x="13" y="48"/>
                </a:lnTo>
                <a:lnTo>
                  <a:pt x="14" y="57"/>
                </a:lnTo>
                <a:lnTo>
                  <a:pt x="17" y="63"/>
                </a:lnTo>
                <a:lnTo>
                  <a:pt x="20" y="70"/>
                </a:lnTo>
                <a:lnTo>
                  <a:pt x="23" y="76"/>
                </a:lnTo>
                <a:lnTo>
                  <a:pt x="28" y="81"/>
                </a:lnTo>
                <a:lnTo>
                  <a:pt x="34" y="87"/>
                </a:lnTo>
                <a:lnTo>
                  <a:pt x="39" y="91"/>
                </a:lnTo>
                <a:lnTo>
                  <a:pt x="39" y="91"/>
                </a:lnTo>
                <a:lnTo>
                  <a:pt x="32" y="91"/>
                </a:lnTo>
                <a:lnTo>
                  <a:pt x="25" y="89"/>
                </a:lnTo>
                <a:lnTo>
                  <a:pt x="18" y="87"/>
                </a:lnTo>
                <a:lnTo>
                  <a:pt x="12" y="84"/>
                </a:lnTo>
                <a:lnTo>
                  <a:pt x="12" y="84"/>
                </a:lnTo>
                <a:lnTo>
                  <a:pt x="12" y="85"/>
                </a:lnTo>
                <a:lnTo>
                  <a:pt x="12" y="85"/>
                </a:lnTo>
                <a:lnTo>
                  <a:pt x="13" y="95"/>
                </a:lnTo>
                <a:lnTo>
                  <a:pt x="16" y="105"/>
                </a:lnTo>
                <a:lnTo>
                  <a:pt x="20" y="115"/>
                </a:lnTo>
                <a:lnTo>
                  <a:pt x="25" y="123"/>
                </a:lnTo>
                <a:lnTo>
                  <a:pt x="33" y="130"/>
                </a:lnTo>
                <a:lnTo>
                  <a:pt x="41" y="136"/>
                </a:lnTo>
                <a:lnTo>
                  <a:pt x="50" y="140"/>
                </a:lnTo>
                <a:lnTo>
                  <a:pt x="60" y="143"/>
                </a:lnTo>
                <a:lnTo>
                  <a:pt x="60" y="143"/>
                </a:lnTo>
                <a:lnTo>
                  <a:pt x="52" y="145"/>
                </a:lnTo>
                <a:lnTo>
                  <a:pt x="44" y="146"/>
                </a:lnTo>
                <a:lnTo>
                  <a:pt x="44" y="146"/>
                </a:lnTo>
                <a:lnTo>
                  <a:pt x="33" y="145"/>
                </a:lnTo>
                <a:lnTo>
                  <a:pt x="33" y="145"/>
                </a:lnTo>
                <a:lnTo>
                  <a:pt x="37" y="153"/>
                </a:lnTo>
                <a:lnTo>
                  <a:pt x="41" y="161"/>
                </a:lnTo>
                <a:lnTo>
                  <a:pt x="47" y="168"/>
                </a:lnTo>
                <a:lnTo>
                  <a:pt x="54" y="175"/>
                </a:lnTo>
                <a:lnTo>
                  <a:pt x="62" y="179"/>
                </a:lnTo>
                <a:lnTo>
                  <a:pt x="71" y="183"/>
                </a:lnTo>
                <a:lnTo>
                  <a:pt x="79" y="185"/>
                </a:lnTo>
                <a:lnTo>
                  <a:pt x="89" y="186"/>
                </a:lnTo>
                <a:lnTo>
                  <a:pt x="89" y="186"/>
                </a:lnTo>
                <a:lnTo>
                  <a:pt x="81" y="192"/>
                </a:lnTo>
                <a:lnTo>
                  <a:pt x="73" y="197"/>
                </a:lnTo>
                <a:lnTo>
                  <a:pt x="64" y="201"/>
                </a:lnTo>
                <a:lnTo>
                  <a:pt x="54" y="206"/>
                </a:lnTo>
                <a:lnTo>
                  <a:pt x="45" y="208"/>
                </a:lnTo>
                <a:lnTo>
                  <a:pt x="35" y="210"/>
                </a:lnTo>
                <a:lnTo>
                  <a:pt x="25" y="212"/>
                </a:lnTo>
                <a:lnTo>
                  <a:pt x="14" y="212"/>
                </a:lnTo>
                <a:lnTo>
                  <a:pt x="14" y="212"/>
                </a:lnTo>
                <a:lnTo>
                  <a:pt x="0" y="211"/>
                </a:lnTo>
                <a:lnTo>
                  <a:pt x="0" y="211"/>
                </a:lnTo>
                <a:lnTo>
                  <a:pt x="10" y="217"/>
                </a:lnTo>
                <a:lnTo>
                  <a:pt x="21" y="222"/>
                </a:lnTo>
                <a:lnTo>
                  <a:pt x="32" y="227"/>
                </a:lnTo>
                <a:lnTo>
                  <a:pt x="44" y="231"/>
                </a:lnTo>
                <a:lnTo>
                  <a:pt x="55" y="235"/>
                </a:lnTo>
                <a:lnTo>
                  <a:pt x="68" y="237"/>
                </a:lnTo>
                <a:lnTo>
                  <a:pt x="80" y="238"/>
                </a:lnTo>
                <a:lnTo>
                  <a:pt x="93" y="238"/>
                </a:lnTo>
                <a:lnTo>
                  <a:pt x="93" y="238"/>
                </a:lnTo>
                <a:lnTo>
                  <a:pt x="112" y="237"/>
                </a:lnTo>
                <a:lnTo>
                  <a:pt x="132" y="233"/>
                </a:lnTo>
                <a:lnTo>
                  <a:pt x="149" y="229"/>
                </a:lnTo>
                <a:lnTo>
                  <a:pt x="166" y="222"/>
                </a:lnTo>
                <a:lnTo>
                  <a:pt x="180" y="215"/>
                </a:lnTo>
                <a:lnTo>
                  <a:pt x="195" y="205"/>
                </a:lnTo>
                <a:lnTo>
                  <a:pt x="207" y="194"/>
                </a:lnTo>
                <a:lnTo>
                  <a:pt x="220" y="183"/>
                </a:lnTo>
                <a:lnTo>
                  <a:pt x="229" y="169"/>
                </a:lnTo>
                <a:lnTo>
                  <a:pt x="238" y="156"/>
                </a:lnTo>
                <a:lnTo>
                  <a:pt x="246" y="141"/>
                </a:lnTo>
                <a:lnTo>
                  <a:pt x="252" y="127"/>
                </a:lnTo>
                <a:lnTo>
                  <a:pt x="257" y="112"/>
                </a:lnTo>
                <a:lnTo>
                  <a:pt x="260" y="97"/>
                </a:lnTo>
                <a:lnTo>
                  <a:pt x="262" y="82"/>
                </a:lnTo>
                <a:lnTo>
                  <a:pt x="263" y="67"/>
                </a:lnTo>
                <a:lnTo>
                  <a:pt x="263" y="67"/>
                </a:lnTo>
                <a:lnTo>
                  <a:pt x="263" y="59"/>
                </a:lnTo>
                <a:lnTo>
                  <a:pt x="263" y="59"/>
                </a:lnTo>
                <a:lnTo>
                  <a:pt x="271" y="52"/>
                </a:lnTo>
                <a:lnTo>
                  <a:pt x="280" y="45"/>
                </a:lnTo>
                <a:lnTo>
                  <a:pt x="287" y="37"/>
                </a:lnTo>
                <a:lnTo>
                  <a:pt x="293" y="28"/>
                </a:lnTo>
                <a:lnTo>
                  <a:pt x="293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1" name="千图PPT彼岸天：ID 8661124库_Freeform: Shape 63">
            <a:extLst>
              <a:ext uri="{FF2B5EF4-FFF2-40B4-BE49-F238E27FC236}">
                <a16:creationId xmlns:a16="http://schemas.microsoft.com/office/drawing/2014/main" id="{3EB08EDA-95AE-4DB6-8B5C-936329E662E4}"/>
              </a:ext>
            </a:extLst>
          </p:cNvPr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7885058" y="4593708"/>
            <a:ext cx="419820" cy="404552"/>
          </a:xfrm>
          <a:custGeom>
            <a:avLst/>
            <a:gdLst>
              <a:gd name="T0" fmla="*/ 0 w 208"/>
              <a:gd name="T1" fmla="*/ 68 h 201"/>
              <a:gd name="T2" fmla="*/ 8 w 208"/>
              <a:gd name="T3" fmla="*/ 78 h 201"/>
              <a:gd name="T4" fmla="*/ 31 w 208"/>
              <a:gd name="T5" fmla="*/ 72 h 201"/>
              <a:gd name="T6" fmla="*/ 64 w 208"/>
              <a:gd name="T7" fmla="*/ 172 h 201"/>
              <a:gd name="T8" fmla="*/ 106 w 208"/>
              <a:gd name="T9" fmla="*/ 189 h 201"/>
              <a:gd name="T10" fmla="*/ 197 w 208"/>
              <a:gd name="T11" fmla="*/ 62 h 201"/>
              <a:gd name="T12" fmla="*/ 114 w 208"/>
              <a:gd name="T13" fmla="*/ 67 h 201"/>
              <a:gd name="T14" fmla="*/ 137 w 208"/>
              <a:gd name="T15" fmla="*/ 94 h 201"/>
              <a:gd name="T16" fmla="*/ 109 w 208"/>
              <a:gd name="T17" fmla="*/ 130 h 201"/>
              <a:gd name="T18" fmla="*/ 93 w 208"/>
              <a:gd name="T19" fmla="*/ 90 h 201"/>
              <a:gd name="T20" fmla="*/ 60 w 208"/>
              <a:gd name="T21" fmla="*/ 22 h 201"/>
              <a:gd name="T22" fmla="*/ 0 w 208"/>
              <a:gd name="T23" fmla="*/ 68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8" h="201">
                <a:moveTo>
                  <a:pt x="0" y="68"/>
                </a:moveTo>
                <a:cubicBezTo>
                  <a:pt x="8" y="78"/>
                  <a:pt x="8" y="78"/>
                  <a:pt x="8" y="78"/>
                </a:cubicBezTo>
                <a:cubicBezTo>
                  <a:pt x="8" y="78"/>
                  <a:pt x="25" y="65"/>
                  <a:pt x="31" y="72"/>
                </a:cubicBezTo>
                <a:cubicBezTo>
                  <a:pt x="36" y="78"/>
                  <a:pt x="57" y="157"/>
                  <a:pt x="64" y="172"/>
                </a:cubicBezTo>
                <a:cubicBezTo>
                  <a:pt x="70" y="184"/>
                  <a:pt x="87" y="201"/>
                  <a:pt x="106" y="189"/>
                </a:cubicBezTo>
                <a:cubicBezTo>
                  <a:pt x="125" y="177"/>
                  <a:pt x="186" y="124"/>
                  <a:pt x="197" y="62"/>
                </a:cubicBezTo>
                <a:cubicBezTo>
                  <a:pt x="208" y="0"/>
                  <a:pt x="123" y="13"/>
                  <a:pt x="114" y="67"/>
                </a:cubicBezTo>
                <a:cubicBezTo>
                  <a:pt x="137" y="54"/>
                  <a:pt x="149" y="73"/>
                  <a:pt x="137" y="94"/>
                </a:cubicBezTo>
                <a:cubicBezTo>
                  <a:pt x="126" y="116"/>
                  <a:pt x="115" y="130"/>
                  <a:pt x="109" y="130"/>
                </a:cubicBezTo>
                <a:cubicBezTo>
                  <a:pt x="104" y="130"/>
                  <a:pt x="100" y="116"/>
                  <a:pt x="93" y="90"/>
                </a:cubicBezTo>
                <a:cubicBezTo>
                  <a:pt x="87" y="64"/>
                  <a:pt x="87" y="17"/>
                  <a:pt x="60" y="22"/>
                </a:cubicBezTo>
                <a:cubicBezTo>
                  <a:pt x="34" y="27"/>
                  <a:pt x="0" y="68"/>
                  <a:pt x="0" y="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千图PPT彼岸天：ID 8661124库_Freeform: Shape 64">
            <a:extLst>
              <a:ext uri="{FF2B5EF4-FFF2-40B4-BE49-F238E27FC236}">
                <a16:creationId xmlns:a16="http://schemas.microsoft.com/office/drawing/2014/main" id="{7E256349-0E30-4C7D-9705-12F27A01E619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 bwMode="auto">
          <a:xfrm>
            <a:off x="3914426" y="4587190"/>
            <a:ext cx="460321" cy="459834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0 w 400"/>
              <a:gd name="T27" fmla="*/ 170 h 400"/>
              <a:gd name="T28" fmla="*/ 188 w 400"/>
              <a:gd name="T29" fmla="*/ 311 h 400"/>
              <a:gd name="T30" fmla="*/ 176 w 400"/>
              <a:gd name="T31" fmla="*/ 316 h 400"/>
              <a:gd name="T32" fmla="*/ 165 w 400"/>
              <a:gd name="T33" fmla="*/ 311 h 400"/>
              <a:gd name="T34" fmla="*/ 70 w 400"/>
              <a:gd name="T35" fmla="*/ 217 h 400"/>
              <a:gd name="T36" fmla="*/ 66 w 400"/>
              <a:gd name="T37" fmla="*/ 205 h 400"/>
              <a:gd name="T38" fmla="*/ 70 w 400"/>
              <a:gd name="T39" fmla="*/ 193 h 400"/>
              <a:gd name="T40" fmla="*/ 94 w 400"/>
              <a:gd name="T41" fmla="*/ 170 h 400"/>
              <a:gd name="T42" fmla="*/ 106 w 400"/>
              <a:gd name="T43" fmla="*/ 165 h 400"/>
              <a:gd name="T44" fmla="*/ 118 w 400"/>
              <a:gd name="T45" fmla="*/ 170 h 400"/>
              <a:gd name="T46" fmla="*/ 176 w 400"/>
              <a:gd name="T47" fmla="*/ 229 h 400"/>
              <a:gd name="T48" fmla="*/ 283 w 400"/>
              <a:gd name="T49" fmla="*/ 123 h 400"/>
              <a:gd name="T50" fmla="*/ 295 w 400"/>
              <a:gd name="T51" fmla="*/ 118 h 400"/>
              <a:gd name="T52" fmla="*/ 306 w 400"/>
              <a:gd name="T53" fmla="*/ 123 h 400"/>
              <a:gd name="T54" fmla="*/ 330 w 400"/>
              <a:gd name="T55" fmla="*/ 146 h 400"/>
              <a:gd name="T56" fmla="*/ 335 w 400"/>
              <a:gd name="T57" fmla="*/ 158 h 400"/>
              <a:gd name="T58" fmla="*/ 330 w 400"/>
              <a:gd name="T59" fmla="*/ 170 h 400"/>
              <a:gd name="T60" fmla="*/ 330 w 400"/>
              <a:gd name="T61" fmla="*/ 170 h 400"/>
              <a:gd name="T62" fmla="*/ 330 w 400"/>
              <a:gd name="T63" fmla="*/ 17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0" y="170"/>
                </a:moveTo>
                <a:cubicBezTo>
                  <a:pt x="188" y="311"/>
                  <a:pt x="188" y="311"/>
                  <a:pt x="188" y="311"/>
                </a:cubicBezTo>
                <a:cubicBezTo>
                  <a:pt x="185" y="315"/>
                  <a:pt x="181" y="316"/>
                  <a:pt x="176" y="316"/>
                </a:cubicBezTo>
                <a:cubicBezTo>
                  <a:pt x="172" y="316"/>
                  <a:pt x="168" y="315"/>
                  <a:pt x="165" y="311"/>
                </a:cubicBezTo>
                <a:cubicBezTo>
                  <a:pt x="70" y="217"/>
                  <a:pt x="70" y="217"/>
                  <a:pt x="70" y="217"/>
                </a:cubicBezTo>
                <a:cubicBezTo>
                  <a:pt x="67" y="214"/>
                  <a:pt x="66" y="210"/>
                  <a:pt x="66" y="205"/>
                </a:cubicBezTo>
                <a:cubicBezTo>
                  <a:pt x="66" y="200"/>
                  <a:pt x="67" y="196"/>
                  <a:pt x="70" y="193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97" y="166"/>
                  <a:pt x="101" y="165"/>
                  <a:pt x="106" y="165"/>
                </a:cubicBezTo>
                <a:cubicBezTo>
                  <a:pt x="110" y="165"/>
                  <a:pt x="114" y="166"/>
                  <a:pt x="118" y="170"/>
                </a:cubicBezTo>
                <a:cubicBezTo>
                  <a:pt x="176" y="229"/>
                  <a:pt x="176" y="229"/>
                  <a:pt x="176" y="229"/>
                </a:cubicBezTo>
                <a:cubicBezTo>
                  <a:pt x="283" y="123"/>
                  <a:pt x="283" y="123"/>
                  <a:pt x="283" y="123"/>
                </a:cubicBezTo>
                <a:cubicBezTo>
                  <a:pt x="286" y="119"/>
                  <a:pt x="290" y="118"/>
                  <a:pt x="295" y="118"/>
                </a:cubicBezTo>
                <a:cubicBezTo>
                  <a:pt x="299" y="118"/>
                  <a:pt x="303" y="119"/>
                  <a:pt x="306" y="123"/>
                </a:cubicBezTo>
                <a:cubicBezTo>
                  <a:pt x="330" y="146"/>
                  <a:pt x="330" y="146"/>
                  <a:pt x="330" y="146"/>
                </a:cubicBezTo>
                <a:cubicBezTo>
                  <a:pt x="333" y="149"/>
                  <a:pt x="335" y="153"/>
                  <a:pt x="335" y="158"/>
                </a:cubicBezTo>
                <a:cubicBezTo>
                  <a:pt x="335" y="163"/>
                  <a:pt x="333" y="167"/>
                  <a:pt x="330" y="170"/>
                </a:cubicBezTo>
                <a:close/>
                <a:moveTo>
                  <a:pt x="330" y="170"/>
                </a:moveTo>
                <a:cubicBezTo>
                  <a:pt x="330" y="170"/>
                  <a:pt x="330" y="170"/>
                  <a:pt x="330" y="17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千图PPT彼岸天：ID 8661124库_Freeform: Shape 66">
            <a:extLst>
              <a:ext uri="{FF2B5EF4-FFF2-40B4-BE49-F238E27FC236}">
                <a16:creationId xmlns:a16="http://schemas.microsoft.com/office/drawing/2014/main" id="{358249C1-5570-459C-8E9F-3BEB83C6D1D8}"/>
              </a:ext>
            </a:extLst>
          </p:cNvPr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5659819" y="3061638"/>
            <a:ext cx="813348" cy="687337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74431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A371CF57-66D6-4222-9991-36DF24B257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7289">
            <a:off x="1779281" y="431968"/>
            <a:ext cx="2116226" cy="6285823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A4F41DED-7D35-425F-AB15-47BADBC6DE6F}"/>
              </a:ext>
            </a:extLst>
          </p:cNvPr>
          <p:cNvSpPr/>
          <p:nvPr/>
        </p:nvSpPr>
        <p:spPr>
          <a:xfrm>
            <a:off x="5983178" y="2290284"/>
            <a:ext cx="3384260" cy="5844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198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目录 </a:t>
            </a:r>
            <a:r>
              <a:rPr lang="en-US" altLang="zh-CN" sz="3198" b="1" dirty="0">
                <a:solidFill>
                  <a:schemeClr val="accent1"/>
                </a:solidFill>
              </a:rPr>
              <a:t>CONTENTS</a:t>
            </a:r>
            <a:endParaRPr lang="zh-CN" altLang="en-US" sz="3198" b="1" dirty="0">
              <a:solidFill>
                <a:schemeClr val="accent1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937FB2B-06DC-4412-9AE4-6E65AD809E0E}"/>
              </a:ext>
            </a:extLst>
          </p:cNvPr>
          <p:cNvSpPr/>
          <p:nvPr/>
        </p:nvSpPr>
        <p:spPr>
          <a:xfrm>
            <a:off x="5964436" y="3552346"/>
            <a:ext cx="5028941" cy="3794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66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CLICK THE CONTENT INPUT SECTION TITLES</a:t>
            </a:r>
            <a:endParaRPr lang="zh-CN" altLang="en-US" sz="1866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A840489-1315-4F05-87BF-5313936D2ECE}"/>
              </a:ext>
            </a:extLst>
          </p:cNvPr>
          <p:cNvSpPr/>
          <p:nvPr/>
        </p:nvSpPr>
        <p:spPr>
          <a:xfrm>
            <a:off x="6086299" y="2900245"/>
            <a:ext cx="4202896" cy="652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66" b="1" dirty="0">
                <a:latin typeface="微软雅黑" pitchFamily="34" charset="-122"/>
                <a:ea typeface="微软雅黑" pitchFamily="34" charset="-122"/>
              </a:rPr>
              <a:t>单击输入章节标题内容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58EF7253-5149-429A-BCFD-0AD4CAE5D496}"/>
              </a:ext>
            </a:extLst>
          </p:cNvPr>
          <p:cNvSpPr/>
          <p:nvPr/>
        </p:nvSpPr>
        <p:spPr>
          <a:xfrm>
            <a:off x="4429059" y="2425461"/>
            <a:ext cx="1535377" cy="134373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995" dirty="0">
                <a:solidFill>
                  <a:schemeClr val="accent1"/>
                </a:solidFill>
              </a:rPr>
              <a:t>02</a:t>
            </a:r>
            <a:endParaRPr lang="zh-CN" altLang="en-US" sz="799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87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GuidesStyle_Normal&quot;,&quot;Name&quot;:&quot;正常&quot;,&quot;HeaderHeight&quot;:10.0,&quot;FooterHeight&quot;:4.0,&quot;SideMargin&quot;:3.0,&quot;TopMargin&quot;:3.0,&quot;BottomMargin&quot;:3.0,&quot;IntervalMargin&quot;:3.0}"/>
  <p:tag name="ISPRING_ULTRA_SCORM_COURSE_ID" val="5B41A154-EA33-45E4-900D-88026351B0E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PPT定制1801380800">
  <a:themeElements>
    <a:clrScheme name="MC-欧美风主题色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133A44"/>
      </a:accent1>
      <a:accent2>
        <a:srgbClr val="85AD9E"/>
      </a:accent2>
      <a:accent3>
        <a:srgbClr val="FFB755"/>
      </a:accent3>
      <a:accent4>
        <a:srgbClr val="EF5935"/>
      </a:accent4>
      <a:accent5>
        <a:srgbClr val="333333"/>
      </a:accent5>
      <a:accent6>
        <a:srgbClr val="AA8F76"/>
      </a:accent6>
      <a:hlink>
        <a:srgbClr val="133A44"/>
      </a:hlink>
      <a:folHlink>
        <a:srgbClr val="BFBFBF"/>
      </a:folHlink>
    </a:clrScheme>
    <a:fontScheme name="Arial+微软雅黑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 anchor="ctr">
        <a:spAutoFit/>
      </a:bodyPr>
      <a:lstStyle>
        <a:defPPr>
          <a:lnSpc>
            <a:spcPct val="120000"/>
          </a:lnSpc>
          <a:defRPr dirty="0" smtClean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.potx" id="{6E52BFE8-7310-4148-9E7B-5810933452AC}" vid="{282C971F-AF80-4E05-9940-F8AA83372426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24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MC-欧美风主题色">
    <a:dk1>
      <a:srgbClr val="000000"/>
    </a:dk1>
    <a:lt1>
      <a:srgbClr val="FFFFFF"/>
    </a:lt1>
    <a:dk2>
      <a:srgbClr val="778495"/>
    </a:dk2>
    <a:lt2>
      <a:srgbClr val="F0F0F0"/>
    </a:lt2>
    <a:accent1>
      <a:srgbClr val="133A44"/>
    </a:accent1>
    <a:accent2>
      <a:srgbClr val="85AD9E"/>
    </a:accent2>
    <a:accent3>
      <a:srgbClr val="FFB755"/>
    </a:accent3>
    <a:accent4>
      <a:srgbClr val="EF5935"/>
    </a:accent4>
    <a:accent5>
      <a:srgbClr val="333333"/>
    </a:accent5>
    <a:accent6>
      <a:srgbClr val="AA8F76"/>
    </a:accent6>
    <a:hlink>
      <a:srgbClr val="133A4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28</TotalTime>
  <Words>1306</Words>
  <Application>Microsoft Office PowerPoint</Application>
  <PresentationFormat>宽屏</PresentationFormat>
  <Paragraphs>227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宋体</vt:lpstr>
      <vt:lpstr>Calibri</vt:lpstr>
      <vt:lpstr>Wingdings</vt:lpstr>
      <vt:lpstr>微软雅黑</vt:lpstr>
      <vt:lpstr>Impact</vt:lpstr>
      <vt:lpstr>等线</vt:lpstr>
      <vt:lpstr>Arial</vt:lpstr>
      <vt:lpstr>PPT定制1801380800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</dc:title>
  <dc:subject/>
  <dc:creator>柚子设计</dc:creator>
  <cp:keywords>MC-PPT模板</cp:keywords>
  <dc:description/>
  <cp:lastModifiedBy>Administrator</cp:lastModifiedBy>
  <cp:revision>8</cp:revision>
  <dcterms:created xsi:type="dcterms:W3CDTF">2017-09-15T05:00:43Z</dcterms:created>
  <dcterms:modified xsi:type="dcterms:W3CDTF">2017-09-17T02:35:16Z</dcterms:modified>
  <cp:category>模板</cp:category>
</cp:coreProperties>
</file>